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4932" y="280303"/>
            <a:ext cx="8710435" cy="8321135"/>
            <a:chOff x="3874932" y="280303"/>
            <a:chExt cx="8710435" cy="83211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00347" y="1684276"/>
              <a:ext cx="6885020" cy="6917162"/>
              <a:chOff x="5700347" y="1684276"/>
              <a:chExt cx="6885020" cy="691716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00347" y="1684276"/>
                <a:ext cx="6885020" cy="691716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832001" y="1816545"/>
              <a:ext cx="6621712" cy="6652624"/>
              <a:chOff x="5832001" y="1816545"/>
              <a:chExt cx="6621712" cy="665262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32001" y="1816545"/>
                <a:ext cx="6621712" cy="665262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705494" y="575119"/>
              <a:ext cx="2253016" cy="4009012"/>
              <a:chOff x="4705494" y="575119"/>
              <a:chExt cx="2253016" cy="400901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740000">
                <a:off x="4705494" y="575119"/>
                <a:ext cx="2253016" cy="4009012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4303" y="3875202"/>
            <a:ext cx="10255285" cy="77691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11278" y="5352381"/>
            <a:ext cx="4802154" cy="6171429"/>
            <a:chOff x="11611278" y="5352381"/>
            <a:chExt cx="4802154" cy="617142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611278" y="5352381"/>
              <a:ext cx="2258007" cy="6171429"/>
              <a:chOff x="11611278" y="5352381"/>
              <a:chExt cx="2258007" cy="61714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629658" y="2414050"/>
                <a:ext cx="4516014" cy="12342857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11278" y="5352381"/>
                <a:ext cx="2258007" cy="617142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69285" y="5352381"/>
              <a:ext cx="2544147" cy="6171429"/>
              <a:chOff x="13869285" y="5352381"/>
              <a:chExt cx="2544147" cy="617142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763272" y="2432727"/>
                <a:ext cx="5088294" cy="12342857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869285" y="5352381"/>
                <a:ext cx="2544147" cy="617142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287414" y="3082010"/>
            <a:ext cx="3710887" cy="745888"/>
            <a:chOff x="7287414" y="3082010"/>
            <a:chExt cx="3710887" cy="7458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7414" y="3082010"/>
              <a:ext cx="3710887" cy="74588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1725" y="3749982"/>
            <a:ext cx="4564017" cy="1038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402" y="536024"/>
            <a:ext cx="17224036" cy="9226102"/>
            <a:chOff x="532402" y="536024"/>
            <a:chExt cx="17224036" cy="92261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402" y="536024"/>
              <a:ext cx="17224036" cy="92261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44" y="337542"/>
            <a:ext cx="17561826" cy="9610631"/>
            <a:chOff x="361944" y="337542"/>
            <a:chExt cx="17561826" cy="96106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44" y="337542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9276" y="523588"/>
            <a:ext cx="17227162" cy="9238538"/>
            <a:chOff x="529276" y="523588"/>
            <a:chExt cx="17227162" cy="92385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276" y="523588"/>
              <a:ext cx="17227162" cy="92385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13573" y="6108654"/>
            <a:ext cx="2842865" cy="3653472"/>
            <a:chOff x="14913573" y="6108654"/>
            <a:chExt cx="2842865" cy="365347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913573" y="6108654"/>
              <a:ext cx="1336735" cy="3653472"/>
              <a:chOff x="14913573" y="6108654"/>
              <a:chExt cx="1336735" cy="365347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332456" y="4369168"/>
                <a:ext cx="2673471" cy="7306945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13573" y="6108654"/>
                <a:ext cx="1336735" cy="365347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250308" y="6108654"/>
              <a:ext cx="1506130" cy="3653472"/>
              <a:chOff x="16250308" y="6108654"/>
              <a:chExt cx="1506130" cy="36534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595551" y="4380225"/>
                <a:ext cx="3012259" cy="7306945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250308" y="6108654"/>
                <a:ext cx="1506130" cy="365347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272574" y="1484890"/>
            <a:ext cx="3710887" cy="745888"/>
            <a:chOff x="7272574" y="1484890"/>
            <a:chExt cx="3710887" cy="7458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2574" y="1484890"/>
              <a:ext cx="3710887" cy="7458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8203" y="-940824"/>
            <a:ext cx="2253016" cy="4009012"/>
            <a:chOff x="538203" y="-940824"/>
            <a:chExt cx="2253016" cy="40090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720000">
              <a:off x="538203" y="-940824"/>
              <a:ext cx="2253016" cy="40090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043566" y="728842"/>
            <a:ext cx="1502548" cy="460155"/>
            <a:chOff x="16043566" y="728842"/>
            <a:chExt cx="1502548" cy="4601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43566" y="728842"/>
              <a:ext cx="1502548" cy="4601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04" y="2583777"/>
            <a:ext cx="6913227" cy="6984645"/>
            <a:chOff x="5671404" y="2583777"/>
            <a:chExt cx="6913227" cy="698464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71404" y="2583777"/>
              <a:ext cx="6913227" cy="698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12" y="398671"/>
            <a:ext cx="17561826" cy="9610631"/>
            <a:chOff x="446512" y="398671"/>
            <a:chExt cx="17561826" cy="9610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2" y="398671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6490" y="579623"/>
            <a:ext cx="17269467" cy="9238538"/>
            <a:chOff x="586490" y="579623"/>
            <a:chExt cx="17269467" cy="9238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0" y="579623"/>
              <a:ext cx="17269467" cy="9238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494" y="-975051"/>
            <a:ext cx="2709987" cy="4822146"/>
            <a:chOff x="616494" y="-975051"/>
            <a:chExt cx="2709987" cy="48221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720000">
              <a:off x="616494" y="-975051"/>
              <a:ext cx="2709987" cy="48221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4436" y="1990683"/>
            <a:ext cx="10292779" cy="6896162"/>
            <a:chOff x="5414436" y="1990683"/>
            <a:chExt cx="10292779" cy="68961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4436" y="1990683"/>
              <a:ext cx="10292779" cy="6896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12" y="398671"/>
            <a:ext cx="17561826" cy="9610631"/>
            <a:chOff x="446512" y="398671"/>
            <a:chExt cx="17561826" cy="9610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2" y="398671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6490" y="579623"/>
            <a:ext cx="17269467" cy="9238538"/>
            <a:chOff x="586490" y="579623"/>
            <a:chExt cx="17269467" cy="9238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0" y="579623"/>
              <a:ext cx="17269467" cy="9238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494" y="-975051"/>
            <a:ext cx="2709987" cy="4822146"/>
            <a:chOff x="616494" y="-975051"/>
            <a:chExt cx="2709987" cy="48221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720000">
              <a:off x="616494" y="-975051"/>
              <a:ext cx="2709987" cy="48221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95884" y="1498474"/>
            <a:ext cx="11013809" cy="7288766"/>
            <a:chOff x="6095884" y="1498474"/>
            <a:chExt cx="11013809" cy="72887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884" y="1498474"/>
              <a:ext cx="11013809" cy="7288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12" y="398671"/>
            <a:ext cx="17561826" cy="9610631"/>
            <a:chOff x="446512" y="398671"/>
            <a:chExt cx="17561826" cy="9610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2" y="398671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6490" y="579623"/>
            <a:ext cx="17269467" cy="9238538"/>
            <a:chOff x="586490" y="579623"/>
            <a:chExt cx="17269467" cy="9238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0" y="579623"/>
              <a:ext cx="17269467" cy="9238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0836" y="3391397"/>
            <a:ext cx="3710887" cy="745888"/>
            <a:chOff x="7260836" y="3391397"/>
            <a:chExt cx="3710887" cy="7458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836" y="3391397"/>
              <a:ext cx="3710887" cy="7458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7437" y="2802761"/>
            <a:ext cx="12261927" cy="77712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6494" y="-975051"/>
            <a:ext cx="2709987" cy="4822146"/>
            <a:chOff x="616494" y="-975051"/>
            <a:chExt cx="2709987" cy="4822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720000">
              <a:off x="616494" y="-975051"/>
              <a:ext cx="2709987" cy="482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12" y="398671"/>
            <a:ext cx="17561826" cy="9610631"/>
            <a:chOff x="446512" y="398671"/>
            <a:chExt cx="17561826" cy="9610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2" y="398671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6490" y="579623"/>
            <a:ext cx="17269467" cy="9238538"/>
            <a:chOff x="586490" y="579623"/>
            <a:chExt cx="17269467" cy="9238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0" y="579623"/>
              <a:ext cx="17269467" cy="9238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0836" y="3391397"/>
            <a:ext cx="3710887" cy="745888"/>
            <a:chOff x="7260836" y="3391397"/>
            <a:chExt cx="3710887" cy="7458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836" y="3391397"/>
              <a:ext cx="3710887" cy="7458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7437" y="2802761"/>
            <a:ext cx="12877150" cy="77712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6494" y="-975051"/>
            <a:ext cx="2709987" cy="4822146"/>
            <a:chOff x="616494" y="-975051"/>
            <a:chExt cx="2709987" cy="4822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720000">
              <a:off x="616494" y="-975051"/>
              <a:ext cx="2709987" cy="482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12" y="398671"/>
            <a:ext cx="17561826" cy="9610631"/>
            <a:chOff x="446512" y="398671"/>
            <a:chExt cx="17561826" cy="9610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2" y="398671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6490" y="579623"/>
            <a:ext cx="17269467" cy="9238538"/>
            <a:chOff x="586490" y="579623"/>
            <a:chExt cx="17269467" cy="9238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0" y="579623"/>
              <a:ext cx="17269467" cy="9238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0836" y="3391397"/>
            <a:ext cx="3710887" cy="745888"/>
            <a:chOff x="7260836" y="3391397"/>
            <a:chExt cx="3710887" cy="7458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836" y="3391397"/>
              <a:ext cx="3710887" cy="7458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7437" y="2802761"/>
            <a:ext cx="12133054" cy="77712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6494" y="-975051"/>
            <a:ext cx="2709987" cy="4822146"/>
            <a:chOff x="616494" y="-975051"/>
            <a:chExt cx="2709987" cy="4822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720000">
              <a:off x="616494" y="-975051"/>
              <a:ext cx="2709987" cy="482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12" y="398671"/>
            <a:ext cx="17561826" cy="9610631"/>
            <a:chOff x="446512" y="398671"/>
            <a:chExt cx="17561826" cy="9610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2" y="398671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6490" y="579623"/>
            <a:ext cx="17269467" cy="9238538"/>
            <a:chOff x="586490" y="579623"/>
            <a:chExt cx="17269467" cy="9238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0" y="579623"/>
              <a:ext cx="17269467" cy="9238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0836" y="3391397"/>
            <a:ext cx="3710887" cy="745888"/>
            <a:chOff x="7260836" y="3391397"/>
            <a:chExt cx="3710887" cy="7458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836" y="3391397"/>
              <a:ext cx="3710887" cy="7458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7438" y="2802763"/>
            <a:ext cx="14743540" cy="93254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6494" y="-975051"/>
            <a:ext cx="2709987" cy="4822146"/>
            <a:chOff x="616494" y="-975051"/>
            <a:chExt cx="2709987" cy="4822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720000">
              <a:off x="616494" y="-975051"/>
              <a:ext cx="2709987" cy="482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241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12" y="398671"/>
            <a:ext cx="17561826" cy="9610631"/>
            <a:chOff x="446512" y="398671"/>
            <a:chExt cx="17561826" cy="96106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2" y="398671"/>
              <a:ext cx="17561826" cy="9610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6490" y="579623"/>
            <a:ext cx="17269467" cy="9238538"/>
            <a:chOff x="586490" y="579623"/>
            <a:chExt cx="17269467" cy="9238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90" y="579623"/>
              <a:ext cx="17269467" cy="9238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60836" y="3391397"/>
            <a:ext cx="3710887" cy="745888"/>
            <a:chOff x="7260836" y="3391397"/>
            <a:chExt cx="3710887" cy="7458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0836" y="3391397"/>
              <a:ext cx="3710887" cy="7458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7437" y="2802761"/>
            <a:ext cx="13706729" cy="77712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6494" y="-975051"/>
            <a:ext cx="2709987" cy="4822146"/>
            <a:chOff x="616494" y="-975051"/>
            <a:chExt cx="2709987" cy="4822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720000">
              <a:off x="616494" y="-975051"/>
              <a:ext cx="2709987" cy="482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2021-12-02T00:34:15Z</dcterms:created>
  <dcterms:modified xsi:type="dcterms:W3CDTF">2021-12-02T00:34:15Z</dcterms:modified>
</cp:coreProperties>
</file>