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8" r:id="rId9"/>
    <p:sldId id="264" r:id="rId10"/>
    <p:sldId id="288" r:id="rId11"/>
    <p:sldId id="290" r:id="rId12"/>
    <p:sldId id="265" r:id="rId13"/>
    <p:sldId id="266" r:id="rId14"/>
    <p:sldId id="267" r:id="rId15"/>
    <p:sldId id="269" r:id="rId16"/>
    <p:sldId id="270" r:id="rId17"/>
    <p:sldId id="275" r:id="rId18"/>
    <p:sldId id="271" r:id="rId19"/>
    <p:sldId id="283" r:id="rId20"/>
    <p:sldId id="284" r:id="rId21"/>
    <p:sldId id="285" r:id="rId22"/>
    <p:sldId id="286" r:id="rId23"/>
    <p:sldId id="291" r:id="rId24"/>
    <p:sldId id="287" r:id="rId25"/>
    <p:sldId id="292" r:id="rId26"/>
    <p:sldId id="294" r:id="rId27"/>
    <p:sldId id="293" r:id="rId28"/>
    <p:sldId id="272" r:id="rId29"/>
    <p:sldId id="273" r:id="rId30"/>
    <p:sldId id="274" r:id="rId31"/>
    <p:sldId id="295" r:id="rId32"/>
    <p:sldId id="296" r:id="rId33"/>
    <p:sldId id="276" r:id="rId34"/>
    <p:sldId id="297" r:id="rId35"/>
    <p:sldId id="298" r:id="rId3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08" autoAdjust="0"/>
  </p:normalViewPr>
  <p:slideViewPr>
    <p:cSldViewPr>
      <p:cViewPr varScale="1">
        <p:scale>
          <a:sx n="53" d="100"/>
          <a:sy n="53" d="100"/>
        </p:scale>
        <p:origin x="79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09DEC-0C28-429D-80B5-AD540CE2B0E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CFB1C-073E-4393-80DB-6BFEE0A07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6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CFB1C-073E-4393-80DB-6BFEE0A070A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6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amu.wiki/w/%ED%8F%AC%EC%BC%93%EB%AA%AC%EC%8A%A4%ED%84%B0/%EA%B8%B0%EC%88%A0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e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4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8924FA-7B77-4ABA-A953-7C6A06F86CDB}"/>
              </a:ext>
            </a:extLst>
          </p:cNvPr>
          <p:cNvSpPr/>
          <p:nvPr/>
        </p:nvSpPr>
        <p:spPr>
          <a:xfrm>
            <a:off x="1771913" y="2566992"/>
            <a:ext cx="1580887" cy="143350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8415" y="3452472"/>
            <a:ext cx="10555679" cy="476196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1646" y="2185598"/>
            <a:ext cx="6283307" cy="264726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87591" y="6739239"/>
            <a:ext cx="2643117" cy="10086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381" y="5716594"/>
            <a:ext cx="4180952" cy="3518271"/>
            <a:chOff x="7052381" y="5716594"/>
            <a:chExt cx="4180952" cy="3518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1160000">
              <a:off x="7052381" y="5716594"/>
              <a:ext cx="4180952" cy="3518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68864" y="5447009"/>
            <a:ext cx="8146032" cy="121855"/>
            <a:chOff x="2368864" y="5447009"/>
            <a:chExt cx="814603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2368864" y="5447009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47619" y="5447009"/>
            <a:ext cx="11129784" cy="121855"/>
            <a:chOff x="6447619" y="5447009"/>
            <a:chExt cx="11129784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7619" y="5447009"/>
              <a:ext cx="1112978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8994" y="5466057"/>
            <a:ext cx="8146032" cy="121855"/>
            <a:chOff x="8028994" y="5466057"/>
            <a:chExt cx="8146032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8028994" y="5466057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9018" y="686772"/>
            <a:ext cx="16875166" cy="8912169"/>
            <a:chOff x="909018" y="686772"/>
            <a:chExt cx="16875166" cy="89121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9018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1905" y="1672175"/>
            <a:ext cx="4180952" cy="3518271"/>
            <a:chOff x="12661905" y="1672175"/>
            <a:chExt cx="4180952" cy="35182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1905" y="1672175"/>
              <a:ext cx="4180952" cy="351827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720000">
            <a:off x="15712954" y="1684967"/>
            <a:ext cx="1211708" cy="12711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720000">
            <a:off x="10340525" y="5748614"/>
            <a:ext cx="1293171" cy="13970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6E23A9-0C1F-4870-9ADD-6D51D8BCEF5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39" y="3867237"/>
            <a:ext cx="3608492" cy="36084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9E5A5EE-BBAD-4E34-B7DC-375225DE173D}"/>
              </a:ext>
            </a:extLst>
          </p:cNvPr>
          <p:cNvSpPr txBox="1"/>
          <p:nvPr/>
        </p:nvSpPr>
        <p:spPr>
          <a:xfrm>
            <a:off x="7452793" y="2887591"/>
            <a:ext cx="3331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피카츄</a:t>
            </a:r>
            <a:endParaRPr lang="ko-KR" altLang="en-US" sz="8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0A93AB-E8A4-4505-A0DA-D903A90E8B53}"/>
              </a:ext>
            </a:extLst>
          </p:cNvPr>
          <p:cNvSpPr txBox="1"/>
          <p:nvPr/>
        </p:nvSpPr>
        <p:spPr>
          <a:xfrm>
            <a:off x="13779114" y="6860627"/>
            <a:ext cx="27957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성격</a:t>
            </a:r>
            <a:endParaRPr lang="ko-KR" altLang="en-US" sz="8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349BEA-2230-43A0-97F1-E9A680B6548B}"/>
              </a:ext>
            </a:extLst>
          </p:cNvPr>
          <p:cNvSpPr txBox="1"/>
          <p:nvPr/>
        </p:nvSpPr>
        <p:spPr>
          <a:xfrm>
            <a:off x="13544433" y="2705550"/>
            <a:ext cx="24158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전기</a:t>
            </a:r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D69DE4-74B8-4960-9267-4F66516B9ADD}"/>
              </a:ext>
            </a:extLst>
          </p:cNvPr>
          <p:cNvSpPr txBox="1"/>
          <p:nvPr/>
        </p:nvSpPr>
        <p:spPr>
          <a:xfrm>
            <a:off x="7780741" y="6783028"/>
            <a:ext cx="2724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특성</a:t>
            </a:r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3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381" y="5716594"/>
            <a:ext cx="4180952" cy="3518271"/>
            <a:chOff x="7052381" y="5716594"/>
            <a:chExt cx="4180952" cy="3518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1160000">
              <a:off x="7052381" y="5716594"/>
              <a:ext cx="4180952" cy="3518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68864" y="5447009"/>
            <a:ext cx="8146032" cy="121855"/>
            <a:chOff x="2368864" y="5447009"/>
            <a:chExt cx="814603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2368864" y="5447009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47619" y="5447009"/>
            <a:ext cx="11129784" cy="121855"/>
            <a:chOff x="6447619" y="5447009"/>
            <a:chExt cx="11129784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7619" y="5447009"/>
              <a:ext cx="1112978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8994" y="5466057"/>
            <a:ext cx="8146032" cy="121855"/>
            <a:chOff x="8028994" y="5466057"/>
            <a:chExt cx="8146032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8028994" y="5466057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9018" y="686772"/>
            <a:ext cx="16875166" cy="8912169"/>
            <a:chOff x="909018" y="686772"/>
            <a:chExt cx="16875166" cy="89121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9018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1905" y="1672175"/>
            <a:ext cx="4180952" cy="3518271"/>
            <a:chOff x="12661905" y="1672175"/>
            <a:chExt cx="4180952" cy="35182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1905" y="1672175"/>
              <a:ext cx="4180952" cy="351827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720000">
            <a:off x="15712954" y="1684967"/>
            <a:ext cx="1211708" cy="12711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720000">
            <a:off x="10340525" y="5748614"/>
            <a:ext cx="1293171" cy="13970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6E23A9-0C1F-4870-9ADD-6D51D8BCEF5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39" y="3867237"/>
            <a:ext cx="3608492" cy="36084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9E5A5EE-BBAD-4E34-B7DC-375225DE173D}"/>
              </a:ext>
            </a:extLst>
          </p:cNvPr>
          <p:cNvSpPr txBox="1"/>
          <p:nvPr/>
        </p:nvSpPr>
        <p:spPr>
          <a:xfrm>
            <a:off x="6602334" y="2916584"/>
            <a:ext cx="5810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전기자석파</a:t>
            </a:r>
            <a:endParaRPr lang="ko-KR" altLang="en-US" sz="8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0A93AB-E8A4-4505-A0DA-D903A90E8B53}"/>
              </a:ext>
            </a:extLst>
          </p:cNvPr>
          <p:cNvSpPr txBox="1"/>
          <p:nvPr/>
        </p:nvSpPr>
        <p:spPr>
          <a:xfrm>
            <a:off x="12798259" y="6951001"/>
            <a:ext cx="5810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err="1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힘껏치기</a:t>
            </a:r>
            <a:endParaRPr lang="ko-KR" altLang="en-US" sz="8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349BEA-2230-43A0-97F1-E9A680B6548B}"/>
              </a:ext>
            </a:extLst>
          </p:cNvPr>
          <p:cNvSpPr txBox="1"/>
          <p:nvPr/>
        </p:nvSpPr>
        <p:spPr>
          <a:xfrm>
            <a:off x="12679183" y="2735247"/>
            <a:ext cx="4321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전광석화</a:t>
            </a:r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D69DE4-74B8-4960-9267-4F66516B9ADD}"/>
              </a:ext>
            </a:extLst>
          </p:cNvPr>
          <p:cNvSpPr txBox="1"/>
          <p:nvPr/>
        </p:nvSpPr>
        <p:spPr>
          <a:xfrm>
            <a:off x="6648369" y="6834076"/>
            <a:ext cx="5718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err="1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그림자분신</a:t>
            </a:r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53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6DB62B7-8090-4E8E-B95E-B23E7C1EC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044" y="2437378"/>
            <a:ext cx="11774543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C06D8A6-2D8F-4FDD-A237-D76ADC232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044" y="2809549"/>
            <a:ext cx="11545911" cy="55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8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AAF275-1810-43D9-B5AD-A52016B3D9D5}"/>
              </a:ext>
            </a:extLst>
          </p:cNvPr>
          <p:cNvSpPr txBox="1"/>
          <p:nvPr/>
        </p:nvSpPr>
        <p:spPr>
          <a:xfrm>
            <a:off x="3524413" y="3850194"/>
            <a:ext cx="112368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dirty="0">
                <a:hlinkClick r:id="rId5"/>
              </a:rPr>
              <a:t>https://namu.wiki/w/%ED%8F%AC%EC%BC%93%EB%AA%AC%EC%8A%A4%ED%84%B0/%EA%B8%B0%EC%88%A0</a:t>
            </a:r>
            <a:r>
              <a:rPr lang="ko-KR" altLang="en-U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13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367" y="564021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8554A5-FE05-4EF4-ADDC-792E98A7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42827"/>
            <a:ext cx="9753600" cy="632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63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7DE103-9E7D-4D27-92CE-AC80FC5D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28813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5447157" y="4019471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객체지향</a:t>
            </a:r>
            <a:endParaRPr lang="ko-KR" altLang="en-US" sz="14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681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E41C126-FBB6-49B3-9FF1-76DEBC3B93BD}"/>
              </a:ext>
            </a:extLst>
          </p:cNvPr>
          <p:cNvSpPr txBox="1"/>
          <p:nvPr/>
        </p:nvSpPr>
        <p:spPr>
          <a:xfrm>
            <a:off x="4189857" y="3711695"/>
            <a:ext cx="990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0" i="1" dirty="0">
                <a:solidFill>
                  <a:srgbClr val="212529"/>
                </a:solidFill>
                <a:effectLst/>
                <a:latin typeface="-apple-system"/>
              </a:rPr>
              <a:t>추상화</a:t>
            </a:r>
            <a:r>
              <a:rPr lang="en-US" altLang="ko-KR" sz="3600" b="0" i="1" dirty="0">
                <a:solidFill>
                  <a:srgbClr val="212529"/>
                </a:solidFill>
                <a:effectLst/>
                <a:latin typeface="-apple-system"/>
              </a:rPr>
              <a:t>(Abstraction)</a:t>
            </a:r>
            <a:r>
              <a:rPr lang="en-US" altLang="ko-KR" sz="36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ko-KR" altLang="en-US" sz="3600" b="0" i="1" dirty="0">
                <a:solidFill>
                  <a:srgbClr val="212529"/>
                </a:solidFill>
                <a:effectLst/>
                <a:latin typeface="-apple-system"/>
              </a:rPr>
              <a:t>캡슐화</a:t>
            </a:r>
            <a:r>
              <a:rPr lang="en-US" altLang="ko-KR" sz="3600" b="0" i="1" dirty="0">
                <a:solidFill>
                  <a:srgbClr val="212529"/>
                </a:solidFill>
                <a:effectLst/>
                <a:latin typeface="-apple-system"/>
              </a:rPr>
              <a:t>(Encapsulation)</a:t>
            </a:r>
            <a:r>
              <a:rPr lang="en-US" altLang="ko-KR" sz="36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</a:p>
          <a:p>
            <a:r>
              <a:rPr lang="ko-KR" altLang="en-US" sz="3600" b="0" i="1" dirty="0">
                <a:solidFill>
                  <a:srgbClr val="212529"/>
                </a:solidFill>
                <a:effectLst/>
                <a:latin typeface="-apple-system"/>
              </a:rPr>
              <a:t>상속</a:t>
            </a:r>
            <a:r>
              <a:rPr lang="en-US" altLang="ko-KR" sz="3600" b="0" i="1" dirty="0">
                <a:solidFill>
                  <a:srgbClr val="212529"/>
                </a:solidFill>
                <a:effectLst/>
                <a:latin typeface="-apple-system"/>
              </a:rPr>
              <a:t>(Inheritance)</a:t>
            </a:r>
            <a:r>
              <a:rPr lang="en-US" altLang="ko-KR" sz="36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ko-KR" altLang="en-US" sz="3600" b="0" i="1" dirty="0" err="1">
                <a:solidFill>
                  <a:srgbClr val="212529"/>
                </a:solidFill>
                <a:effectLst/>
                <a:latin typeface="-apple-system"/>
              </a:rPr>
              <a:t>다형성</a:t>
            </a:r>
            <a:r>
              <a:rPr lang="en-US" altLang="ko-KR" sz="3600" b="0" i="1" dirty="0">
                <a:solidFill>
                  <a:srgbClr val="212529"/>
                </a:solidFill>
                <a:effectLst/>
                <a:latin typeface="-apple-system"/>
              </a:rPr>
              <a:t>(Polymorphism)</a:t>
            </a:r>
            <a:r>
              <a:rPr lang="ko-KR" altLang="en-US" sz="3600" b="0" i="0" dirty="0">
                <a:solidFill>
                  <a:srgbClr val="212529"/>
                </a:solidFill>
                <a:effectLst/>
                <a:latin typeface="-apple-system"/>
              </a:rPr>
              <a:t> 하여</a:t>
            </a:r>
            <a:r>
              <a:rPr lang="en-US" altLang="ko-KR" sz="3600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</a:p>
          <a:p>
            <a:r>
              <a:rPr lang="ko-KR" altLang="en-US" sz="3600" b="0" i="0" dirty="0">
                <a:solidFill>
                  <a:srgbClr val="212529"/>
                </a:solidFill>
                <a:effectLst/>
                <a:latin typeface="-apple-system"/>
              </a:rPr>
              <a:t>코드 재사용을 증가 시키고 유지보수를 감소시키는 </a:t>
            </a:r>
            <a:r>
              <a:rPr lang="ko-KR" altLang="en-US" sz="3600" b="0" i="1" dirty="0">
                <a:solidFill>
                  <a:srgbClr val="212529"/>
                </a:solidFill>
                <a:effectLst/>
                <a:latin typeface="-apple-system"/>
              </a:rPr>
              <a:t>장점을 얻기 위해서</a:t>
            </a:r>
            <a:r>
              <a:rPr lang="ko-KR" altLang="en-US" sz="36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endParaRPr lang="en-US" altLang="ko-KR" sz="3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ko-KR" altLang="en-US" sz="3600" b="1" i="0" dirty="0">
                <a:solidFill>
                  <a:srgbClr val="212529"/>
                </a:solidFill>
                <a:effectLst/>
                <a:latin typeface="-apple-system"/>
              </a:rPr>
              <a:t>객체들을 연결 시켜 프로그래밍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9145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6705600" y="4019471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추상화</a:t>
            </a:r>
            <a:endParaRPr lang="ko-KR" altLang="en-US" sz="14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63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BD7C5E9-0996-4FFA-ACB8-D87122160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24" y="1477813"/>
            <a:ext cx="7783265" cy="78745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261B86-22B9-4E51-97D4-F726731FDF56}"/>
              </a:ext>
            </a:extLst>
          </p:cNvPr>
          <p:cNvSpPr/>
          <p:nvPr/>
        </p:nvSpPr>
        <p:spPr>
          <a:xfrm>
            <a:off x="6172200" y="6591300"/>
            <a:ext cx="5867401" cy="6408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6705600" y="4019471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캡슐화</a:t>
            </a:r>
            <a:endParaRPr lang="ko-KR" altLang="en-US" sz="14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77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6705600" y="4019471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상속</a:t>
            </a:r>
            <a:endParaRPr lang="ko-KR" altLang="en-US" sz="14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685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6705600" y="4019471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0" dirty="0" err="1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다형성</a:t>
            </a:r>
            <a:endParaRPr lang="ko-KR" altLang="en-US" sz="14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24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4F222CBE-AED5-44D2-AB19-8A3623392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2233302"/>
            <a:ext cx="7886700" cy="652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438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4553113" y="4019471"/>
            <a:ext cx="9179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Prototype</a:t>
            </a:r>
            <a:endParaRPr lang="ko-KR" altLang="en-US" sz="14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76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4419600" y="3742472"/>
            <a:ext cx="1188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Prototype Link</a:t>
            </a:r>
          </a:p>
          <a:p>
            <a:r>
              <a:rPr lang="en-US" altLang="ko-KR" sz="88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Prototype Object</a:t>
            </a:r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308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735132B-8B97-4591-8932-D9B10506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1564882"/>
            <a:ext cx="7696200" cy="77864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8200" y="700826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72E5D6-17E7-4356-A543-2415CF547ADB}"/>
              </a:ext>
            </a:extLst>
          </p:cNvPr>
          <p:cNvSpPr/>
          <p:nvPr/>
        </p:nvSpPr>
        <p:spPr>
          <a:xfrm>
            <a:off x="5257800" y="5695595"/>
            <a:ext cx="30480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C58B7-0AAF-4EEB-8380-ACA4954251AF}"/>
              </a:ext>
            </a:extLst>
          </p:cNvPr>
          <p:cNvSpPr/>
          <p:nvPr/>
        </p:nvSpPr>
        <p:spPr>
          <a:xfrm>
            <a:off x="5486400" y="8777976"/>
            <a:ext cx="30480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4290413" y="4542691"/>
            <a:ext cx="1188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__proto__ </a:t>
            </a:r>
            <a:r>
              <a:rPr lang="en-US" altLang="ko-KR" sz="7200" dirty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VS</a:t>
            </a:r>
            <a:r>
              <a:rPr lang="en-US" altLang="ko-KR" sz="72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[[proto]]</a:t>
            </a:r>
            <a:endParaRPr lang="ko-KR" altLang="en-US" sz="72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518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4E9D5AC-43B1-4C05-B89C-4CCD9E105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619500"/>
            <a:ext cx="6272207" cy="225061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7F5C4E-7274-4301-B88F-B291410E56EC}"/>
              </a:ext>
            </a:extLst>
          </p:cNvPr>
          <p:cNvSpPr/>
          <p:nvPr/>
        </p:nvSpPr>
        <p:spPr>
          <a:xfrm>
            <a:off x="10515600" y="3390900"/>
            <a:ext cx="4191000" cy="2819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2C23B8-3840-4E9C-8F96-8F6030CEC8A5}"/>
              </a:ext>
            </a:extLst>
          </p:cNvPr>
          <p:cNvSpPr/>
          <p:nvPr/>
        </p:nvSpPr>
        <p:spPr>
          <a:xfrm>
            <a:off x="10515600" y="4800600"/>
            <a:ext cx="419100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551F0-77CA-4323-B4F9-5ACE0DCDC1F0}"/>
              </a:ext>
            </a:extLst>
          </p:cNvPr>
          <p:cNvSpPr txBox="1"/>
          <p:nvPr/>
        </p:nvSpPr>
        <p:spPr>
          <a:xfrm>
            <a:off x="10744200" y="3619500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Poket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00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10D636-D848-492B-BB08-467FA4686861}"/>
              </a:ext>
            </a:extLst>
          </p:cNvPr>
          <p:cNvSpPr/>
          <p:nvPr/>
        </p:nvSpPr>
        <p:spPr>
          <a:xfrm>
            <a:off x="3124200" y="3467100"/>
            <a:ext cx="4191000" cy="2819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2F9CE9-C45D-46F8-9DC1-D1B57F068534}"/>
              </a:ext>
            </a:extLst>
          </p:cNvPr>
          <p:cNvSpPr/>
          <p:nvPr/>
        </p:nvSpPr>
        <p:spPr>
          <a:xfrm>
            <a:off x="3124200" y="4876800"/>
            <a:ext cx="419100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64111-0B94-46BA-AFC0-6CDFCF32F495}"/>
              </a:ext>
            </a:extLst>
          </p:cNvPr>
          <p:cNvSpPr txBox="1"/>
          <p:nvPr/>
        </p:nvSpPr>
        <p:spPr>
          <a:xfrm>
            <a:off x="3328987" y="3798957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Poket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A34C1F-F700-47B9-AA03-97EBF9228DCE}"/>
              </a:ext>
            </a:extLst>
          </p:cNvPr>
          <p:cNvSpPr/>
          <p:nvPr/>
        </p:nvSpPr>
        <p:spPr>
          <a:xfrm>
            <a:off x="10515600" y="3390900"/>
            <a:ext cx="4191000" cy="2819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B1CAA8-071C-4A66-9E20-DA7A17EDE584}"/>
              </a:ext>
            </a:extLst>
          </p:cNvPr>
          <p:cNvSpPr/>
          <p:nvPr/>
        </p:nvSpPr>
        <p:spPr>
          <a:xfrm>
            <a:off x="10515600" y="4800600"/>
            <a:ext cx="419100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A5FE5-B9BE-47B7-B25F-22ED640FC88F}"/>
              </a:ext>
            </a:extLst>
          </p:cNvPr>
          <p:cNvSpPr txBox="1"/>
          <p:nvPr/>
        </p:nvSpPr>
        <p:spPr>
          <a:xfrm>
            <a:off x="10629900" y="36957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Poket’s</a:t>
            </a:r>
            <a:r>
              <a:rPr lang="en-US" altLang="ko-KR" sz="4000" dirty="0"/>
              <a:t> Prototype</a:t>
            </a:r>
            <a:endParaRPr lang="ko-KR" alt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5B13-51A7-4A1C-9CF2-15FEC2D8533D}"/>
              </a:ext>
            </a:extLst>
          </p:cNvPr>
          <p:cNvSpPr txBox="1"/>
          <p:nvPr/>
        </p:nvSpPr>
        <p:spPr>
          <a:xfrm>
            <a:off x="3314700" y="521567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[[Prototype]]</a:t>
            </a:r>
            <a:endParaRPr lang="ko-KR" alt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40C4ED-E354-4FFC-9E25-264277560CBE}"/>
              </a:ext>
            </a:extLst>
          </p:cNvPr>
          <p:cNvSpPr txBox="1"/>
          <p:nvPr/>
        </p:nvSpPr>
        <p:spPr>
          <a:xfrm>
            <a:off x="10744200" y="521567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constructor</a:t>
            </a:r>
            <a:endParaRPr lang="ko-KR" altLang="en-US" sz="4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6653CA3-EEE3-4208-930D-515857E1A957}"/>
              </a:ext>
            </a:extLst>
          </p:cNvPr>
          <p:cNvCxnSpPr>
            <a:stCxn id="11" idx="3"/>
          </p:cNvCxnSpPr>
          <p:nvPr/>
        </p:nvCxnSpPr>
        <p:spPr>
          <a:xfrm flipV="1">
            <a:off x="7315200" y="4049643"/>
            <a:ext cx="3314700" cy="1532007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3EC53B-943D-455D-B99D-AE3ABD6FBFCB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7200900" y="4152900"/>
            <a:ext cx="3314700" cy="135255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6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4B8852A-317D-45A9-BF35-516D3BF0F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60" y="1480440"/>
            <a:ext cx="7849079" cy="78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41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E0E26E1-430A-4016-BD0C-DE13DF5D3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1" y="4533899"/>
            <a:ext cx="5766014" cy="12239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31BAB2F-7A96-46AA-AC62-0D683832B2D1}"/>
              </a:ext>
            </a:extLst>
          </p:cNvPr>
          <p:cNvSpPr/>
          <p:nvPr/>
        </p:nvSpPr>
        <p:spPr>
          <a:xfrm>
            <a:off x="10672762" y="4062287"/>
            <a:ext cx="4191000" cy="216824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2F1193-CD13-47B7-AAF8-AE514ACFA3A4}"/>
              </a:ext>
            </a:extLst>
          </p:cNvPr>
          <p:cNvSpPr/>
          <p:nvPr/>
        </p:nvSpPr>
        <p:spPr>
          <a:xfrm>
            <a:off x="10668000" y="4772207"/>
            <a:ext cx="4191000" cy="147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83C52-0157-4705-8D32-587457E90E82}"/>
              </a:ext>
            </a:extLst>
          </p:cNvPr>
          <p:cNvSpPr txBox="1"/>
          <p:nvPr/>
        </p:nvSpPr>
        <p:spPr>
          <a:xfrm>
            <a:off x="10787062" y="396054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Poket’s</a:t>
            </a:r>
            <a:r>
              <a:rPr lang="en-US" altLang="ko-KR" sz="4000" dirty="0"/>
              <a:t> Prototype</a:t>
            </a:r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BCD9E-EF67-4C57-822C-36B3AA2580C4}"/>
              </a:ext>
            </a:extLst>
          </p:cNvPr>
          <p:cNvSpPr txBox="1"/>
          <p:nvPr/>
        </p:nvSpPr>
        <p:spPr>
          <a:xfrm>
            <a:off x="10896600" y="4730083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constructor</a:t>
            </a:r>
            <a:endParaRPr lang="ko-KR" alt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0D49F-BCB0-4FA4-A8F7-7987B6FF7850}"/>
              </a:ext>
            </a:extLst>
          </p:cNvPr>
          <p:cNvSpPr txBox="1"/>
          <p:nvPr/>
        </p:nvSpPr>
        <p:spPr>
          <a:xfrm>
            <a:off x="10901362" y="5438673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attack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3787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10D636-D848-492B-BB08-467FA4686861}"/>
              </a:ext>
            </a:extLst>
          </p:cNvPr>
          <p:cNvSpPr/>
          <p:nvPr/>
        </p:nvSpPr>
        <p:spPr>
          <a:xfrm>
            <a:off x="1905000" y="2019300"/>
            <a:ext cx="4191000" cy="2819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2F9CE9-C45D-46F8-9DC1-D1B57F068534}"/>
              </a:ext>
            </a:extLst>
          </p:cNvPr>
          <p:cNvSpPr/>
          <p:nvPr/>
        </p:nvSpPr>
        <p:spPr>
          <a:xfrm>
            <a:off x="1905000" y="3429000"/>
            <a:ext cx="419100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64111-0B94-46BA-AFC0-6CDFCF32F495}"/>
              </a:ext>
            </a:extLst>
          </p:cNvPr>
          <p:cNvSpPr txBox="1"/>
          <p:nvPr/>
        </p:nvSpPr>
        <p:spPr>
          <a:xfrm>
            <a:off x="2109787" y="2351157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Poket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5B13-51A7-4A1C-9CF2-15FEC2D8533D}"/>
              </a:ext>
            </a:extLst>
          </p:cNvPr>
          <p:cNvSpPr txBox="1"/>
          <p:nvPr/>
        </p:nvSpPr>
        <p:spPr>
          <a:xfrm>
            <a:off x="2095500" y="376787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[[Prototype]]</a:t>
            </a:r>
            <a:endParaRPr lang="ko-KR" altLang="en-US" sz="4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6653CA3-EEE3-4208-930D-515857E1A95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096000" y="2805773"/>
            <a:ext cx="3657602" cy="1328077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3EC53B-943D-455D-B99D-AE3ABD6FBFCB}"/>
              </a:ext>
            </a:extLst>
          </p:cNvPr>
          <p:cNvCxnSpPr>
            <a:cxnSpLocks/>
          </p:cNvCxnSpPr>
          <p:nvPr/>
        </p:nvCxnSpPr>
        <p:spPr>
          <a:xfrm flipH="1" flipV="1">
            <a:off x="5981700" y="2705100"/>
            <a:ext cx="3729038" cy="933944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BC3824-1DB3-4793-9D3D-982DB184674F}"/>
              </a:ext>
            </a:extLst>
          </p:cNvPr>
          <p:cNvSpPr/>
          <p:nvPr/>
        </p:nvSpPr>
        <p:spPr>
          <a:xfrm>
            <a:off x="9720262" y="2547812"/>
            <a:ext cx="4191000" cy="216824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ACF67A-E755-4374-B58D-E3910ECB9DF0}"/>
              </a:ext>
            </a:extLst>
          </p:cNvPr>
          <p:cNvSpPr/>
          <p:nvPr/>
        </p:nvSpPr>
        <p:spPr>
          <a:xfrm>
            <a:off x="9715500" y="3257732"/>
            <a:ext cx="4191000" cy="147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032AC8-3897-4754-9B09-7FA595E2586F}"/>
              </a:ext>
            </a:extLst>
          </p:cNvPr>
          <p:cNvSpPr txBox="1"/>
          <p:nvPr/>
        </p:nvSpPr>
        <p:spPr>
          <a:xfrm>
            <a:off x="9834562" y="244607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Poket’s</a:t>
            </a:r>
            <a:r>
              <a:rPr lang="en-US" altLang="ko-KR" sz="4000" dirty="0"/>
              <a:t> Prototype</a:t>
            </a:r>
            <a:endParaRPr lang="ko-KR" altLang="en-US" sz="4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5365B-C049-45DC-840D-E9A87E2941CF}"/>
              </a:ext>
            </a:extLst>
          </p:cNvPr>
          <p:cNvSpPr txBox="1"/>
          <p:nvPr/>
        </p:nvSpPr>
        <p:spPr>
          <a:xfrm>
            <a:off x="9944100" y="3215608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constructor</a:t>
            </a:r>
            <a:endParaRPr lang="ko-KR" altLang="en-US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0658ED-2BF6-4A65-A1DB-98B2A2CFB2E4}"/>
              </a:ext>
            </a:extLst>
          </p:cNvPr>
          <p:cNvSpPr txBox="1"/>
          <p:nvPr/>
        </p:nvSpPr>
        <p:spPr>
          <a:xfrm>
            <a:off x="9948862" y="3924198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attack</a:t>
            </a:r>
            <a:endParaRPr lang="ko-KR" altLang="en-US" sz="4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9BCD2B-24D5-4B76-A1EB-A34042D6228D}"/>
              </a:ext>
            </a:extLst>
          </p:cNvPr>
          <p:cNvSpPr/>
          <p:nvPr/>
        </p:nvSpPr>
        <p:spPr>
          <a:xfrm>
            <a:off x="9639302" y="5914223"/>
            <a:ext cx="4191000" cy="26730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6F7884-731C-4BD5-86BE-8673E912CD7A}"/>
              </a:ext>
            </a:extLst>
          </p:cNvPr>
          <p:cNvSpPr/>
          <p:nvPr/>
        </p:nvSpPr>
        <p:spPr>
          <a:xfrm>
            <a:off x="9639302" y="6624143"/>
            <a:ext cx="4195762" cy="2511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009814-3119-42D0-A2CD-36B0BDC760D9}"/>
              </a:ext>
            </a:extLst>
          </p:cNvPr>
          <p:cNvSpPr txBox="1"/>
          <p:nvPr/>
        </p:nvSpPr>
        <p:spPr>
          <a:xfrm>
            <a:off x="9753602" y="5812482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pika</a:t>
            </a:r>
            <a:endParaRPr lang="ko-KR" altLang="en-US" sz="4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13BE6E-BD4F-427F-BDFB-D729B673A978}"/>
              </a:ext>
            </a:extLst>
          </p:cNvPr>
          <p:cNvSpPr txBox="1"/>
          <p:nvPr/>
        </p:nvSpPr>
        <p:spPr>
          <a:xfrm>
            <a:off x="9863140" y="658202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__proto__</a:t>
            </a:r>
            <a:endParaRPr lang="ko-KR" altLang="en-US" sz="4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ED0A9E-613F-4023-969F-A80A8DE05D01}"/>
              </a:ext>
            </a:extLst>
          </p:cNvPr>
          <p:cNvSpPr txBox="1"/>
          <p:nvPr/>
        </p:nvSpPr>
        <p:spPr>
          <a:xfrm>
            <a:off x="9867902" y="7219448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name</a:t>
            </a:r>
            <a:endParaRPr lang="ko-KR" altLang="en-US" sz="4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CCD1BA-B6B3-4D47-A4F3-F680EE39CC6B}"/>
              </a:ext>
            </a:extLst>
          </p:cNvPr>
          <p:cNvSpPr txBox="1"/>
          <p:nvPr/>
        </p:nvSpPr>
        <p:spPr>
          <a:xfrm>
            <a:off x="9863140" y="7814753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type</a:t>
            </a:r>
            <a:endParaRPr lang="ko-KR" altLang="en-US" sz="4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FA19DC-7469-4354-97BE-24F6DC365EA0}"/>
              </a:ext>
            </a:extLst>
          </p:cNvPr>
          <p:cNvSpPr txBox="1"/>
          <p:nvPr/>
        </p:nvSpPr>
        <p:spPr>
          <a:xfrm>
            <a:off x="9867902" y="846057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hp</a:t>
            </a:r>
            <a:endParaRPr lang="ko-KR" altLang="en-US" sz="4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D1A198-5BC2-4910-A6AE-482902A1C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817" y="7963223"/>
            <a:ext cx="5793286" cy="60895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779E427-F9F3-4764-803B-55D47A959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6356" y="5604163"/>
            <a:ext cx="6272207" cy="2250615"/>
          </a:xfrm>
          <a:prstGeom prst="rect">
            <a:avLst/>
          </a:prstGeom>
        </p:spPr>
      </p:pic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03BAC1E-7D3C-4209-986C-3BB2867083E2}"/>
              </a:ext>
            </a:extLst>
          </p:cNvPr>
          <p:cNvCxnSpPr>
            <a:stCxn id="36" idx="1"/>
          </p:cNvCxnSpPr>
          <p:nvPr/>
        </p:nvCxnSpPr>
        <p:spPr>
          <a:xfrm rot="10800000" flipH="1">
            <a:off x="9863140" y="4399643"/>
            <a:ext cx="71436" cy="2536321"/>
          </a:xfrm>
          <a:prstGeom prst="bentConnector4">
            <a:avLst>
              <a:gd name="adj1" fmla="val -320007"/>
              <a:gd name="adj2" fmla="val 100915"/>
            </a:avLst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5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36" grpId="0"/>
      <p:bldP spid="37" grpId="0"/>
      <p:bldP spid="39" grpId="0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10D636-D848-492B-BB08-467FA4686861}"/>
              </a:ext>
            </a:extLst>
          </p:cNvPr>
          <p:cNvSpPr/>
          <p:nvPr/>
        </p:nvSpPr>
        <p:spPr>
          <a:xfrm>
            <a:off x="1905000" y="2019300"/>
            <a:ext cx="4191000" cy="2819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2F9CE9-C45D-46F8-9DC1-D1B57F068534}"/>
              </a:ext>
            </a:extLst>
          </p:cNvPr>
          <p:cNvSpPr/>
          <p:nvPr/>
        </p:nvSpPr>
        <p:spPr>
          <a:xfrm>
            <a:off x="1905000" y="3429000"/>
            <a:ext cx="419100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64111-0B94-46BA-AFC0-6CDFCF32F495}"/>
              </a:ext>
            </a:extLst>
          </p:cNvPr>
          <p:cNvSpPr txBox="1"/>
          <p:nvPr/>
        </p:nvSpPr>
        <p:spPr>
          <a:xfrm>
            <a:off x="2109787" y="2351157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Poket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5B13-51A7-4A1C-9CF2-15FEC2D8533D}"/>
              </a:ext>
            </a:extLst>
          </p:cNvPr>
          <p:cNvSpPr txBox="1"/>
          <p:nvPr/>
        </p:nvSpPr>
        <p:spPr>
          <a:xfrm>
            <a:off x="2095500" y="376787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[[Prototype]]</a:t>
            </a:r>
            <a:endParaRPr lang="ko-KR" altLang="en-US" sz="4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6653CA3-EEE3-4208-930D-515857E1A95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096000" y="2805773"/>
            <a:ext cx="3657602" cy="1328077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3EC53B-943D-455D-B99D-AE3ABD6FBFCB}"/>
              </a:ext>
            </a:extLst>
          </p:cNvPr>
          <p:cNvCxnSpPr>
            <a:cxnSpLocks/>
          </p:cNvCxnSpPr>
          <p:nvPr/>
        </p:nvCxnSpPr>
        <p:spPr>
          <a:xfrm flipH="1" flipV="1">
            <a:off x="5981700" y="2705100"/>
            <a:ext cx="3729038" cy="933944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BC3824-1DB3-4793-9D3D-982DB184674F}"/>
              </a:ext>
            </a:extLst>
          </p:cNvPr>
          <p:cNvSpPr/>
          <p:nvPr/>
        </p:nvSpPr>
        <p:spPr>
          <a:xfrm>
            <a:off x="9720262" y="2547812"/>
            <a:ext cx="4191000" cy="216824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ACF67A-E755-4374-B58D-E3910ECB9DF0}"/>
              </a:ext>
            </a:extLst>
          </p:cNvPr>
          <p:cNvSpPr/>
          <p:nvPr/>
        </p:nvSpPr>
        <p:spPr>
          <a:xfrm>
            <a:off x="9715500" y="3257732"/>
            <a:ext cx="4191000" cy="147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032AC8-3897-4754-9B09-7FA595E2586F}"/>
              </a:ext>
            </a:extLst>
          </p:cNvPr>
          <p:cNvSpPr txBox="1"/>
          <p:nvPr/>
        </p:nvSpPr>
        <p:spPr>
          <a:xfrm>
            <a:off x="9834562" y="244607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Poket’s</a:t>
            </a:r>
            <a:r>
              <a:rPr lang="en-US" altLang="ko-KR" sz="4000" dirty="0"/>
              <a:t> Prototype</a:t>
            </a:r>
            <a:endParaRPr lang="ko-KR" altLang="en-US" sz="4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5365B-C049-45DC-840D-E9A87E2941CF}"/>
              </a:ext>
            </a:extLst>
          </p:cNvPr>
          <p:cNvSpPr txBox="1"/>
          <p:nvPr/>
        </p:nvSpPr>
        <p:spPr>
          <a:xfrm>
            <a:off x="9944100" y="3215608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constructor</a:t>
            </a:r>
            <a:endParaRPr lang="ko-KR" altLang="en-US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0658ED-2BF6-4A65-A1DB-98B2A2CFB2E4}"/>
              </a:ext>
            </a:extLst>
          </p:cNvPr>
          <p:cNvSpPr txBox="1"/>
          <p:nvPr/>
        </p:nvSpPr>
        <p:spPr>
          <a:xfrm>
            <a:off x="9948862" y="3924198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attack</a:t>
            </a:r>
            <a:endParaRPr lang="ko-KR" altLang="en-US" sz="4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9BCD2B-24D5-4B76-A1EB-A34042D6228D}"/>
              </a:ext>
            </a:extLst>
          </p:cNvPr>
          <p:cNvSpPr/>
          <p:nvPr/>
        </p:nvSpPr>
        <p:spPr>
          <a:xfrm>
            <a:off x="9639302" y="5914223"/>
            <a:ext cx="4191000" cy="26730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6F7884-731C-4BD5-86BE-8673E912CD7A}"/>
              </a:ext>
            </a:extLst>
          </p:cNvPr>
          <p:cNvSpPr/>
          <p:nvPr/>
        </p:nvSpPr>
        <p:spPr>
          <a:xfrm>
            <a:off x="9639302" y="6624143"/>
            <a:ext cx="4195762" cy="2511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009814-3119-42D0-A2CD-36B0BDC760D9}"/>
              </a:ext>
            </a:extLst>
          </p:cNvPr>
          <p:cNvSpPr txBox="1"/>
          <p:nvPr/>
        </p:nvSpPr>
        <p:spPr>
          <a:xfrm>
            <a:off x="9753602" y="5812482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pika</a:t>
            </a:r>
            <a:endParaRPr lang="ko-KR" altLang="en-US" sz="4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13BE6E-BD4F-427F-BDFB-D729B673A978}"/>
              </a:ext>
            </a:extLst>
          </p:cNvPr>
          <p:cNvSpPr txBox="1"/>
          <p:nvPr/>
        </p:nvSpPr>
        <p:spPr>
          <a:xfrm>
            <a:off x="9863140" y="658202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__proto__</a:t>
            </a:r>
            <a:endParaRPr lang="ko-KR" altLang="en-US" sz="4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ED0A9E-613F-4023-969F-A80A8DE05D01}"/>
              </a:ext>
            </a:extLst>
          </p:cNvPr>
          <p:cNvSpPr txBox="1"/>
          <p:nvPr/>
        </p:nvSpPr>
        <p:spPr>
          <a:xfrm>
            <a:off x="9867902" y="7219448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name</a:t>
            </a:r>
            <a:endParaRPr lang="ko-KR" altLang="en-US" sz="4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CCD1BA-B6B3-4D47-A4F3-F680EE39CC6B}"/>
              </a:ext>
            </a:extLst>
          </p:cNvPr>
          <p:cNvSpPr txBox="1"/>
          <p:nvPr/>
        </p:nvSpPr>
        <p:spPr>
          <a:xfrm>
            <a:off x="9863140" y="7814753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type</a:t>
            </a:r>
            <a:endParaRPr lang="ko-KR" altLang="en-US" sz="4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FA19DC-7469-4354-97BE-24F6DC365EA0}"/>
              </a:ext>
            </a:extLst>
          </p:cNvPr>
          <p:cNvSpPr txBox="1"/>
          <p:nvPr/>
        </p:nvSpPr>
        <p:spPr>
          <a:xfrm>
            <a:off x="9867902" y="846057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hp</a:t>
            </a:r>
            <a:endParaRPr lang="ko-KR" altLang="en-US" sz="4000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03BAC1E-7D3C-4209-986C-3BB2867083E2}"/>
              </a:ext>
            </a:extLst>
          </p:cNvPr>
          <p:cNvCxnSpPr>
            <a:stCxn id="36" idx="1"/>
          </p:cNvCxnSpPr>
          <p:nvPr/>
        </p:nvCxnSpPr>
        <p:spPr>
          <a:xfrm rot="10800000" flipH="1">
            <a:off x="9863140" y="4399643"/>
            <a:ext cx="71436" cy="2536321"/>
          </a:xfrm>
          <a:prstGeom prst="bentConnector4">
            <a:avLst>
              <a:gd name="adj1" fmla="val -320007"/>
              <a:gd name="adj2" fmla="val 100915"/>
            </a:avLst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0B79AAD-4CEF-4799-B487-40B8D38BD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743" y="6196325"/>
            <a:ext cx="6282476" cy="7078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040754-0398-4254-A00D-96F81E8F36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742" y="7567068"/>
            <a:ext cx="5065657" cy="9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5F7217-3A6F-40D3-848F-76DA6311DAAE}"/>
              </a:ext>
            </a:extLst>
          </p:cNvPr>
          <p:cNvSpPr/>
          <p:nvPr/>
        </p:nvSpPr>
        <p:spPr>
          <a:xfrm>
            <a:off x="1909762" y="6456904"/>
            <a:ext cx="4191000" cy="21682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816511-9A8E-4DE9-B769-CEAA0171D14D}"/>
              </a:ext>
            </a:extLst>
          </p:cNvPr>
          <p:cNvSpPr/>
          <p:nvPr/>
        </p:nvSpPr>
        <p:spPr>
          <a:xfrm>
            <a:off x="1905000" y="7166824"/>
            <a:ext cx="4191000" cy="147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16529-60F8-4E9F-AB01-B04D227F7355}"/>
              </a:ext>
            </a:extLst>
          </p:cNvPr>
          <p:cNvSpPr txBox="1"/>
          <p:nvPr/>
        </p:nvSpPr>
        <p:spPr>
          <a:xfrm>
            <a:off x="2024062" y="6355162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pika</a:t>
            </a:r>
            <a:endParaRPr lang="ko-KR" altLang="en-US" sz="4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956DAA-A1CD-4E40-B3E5-0D7E781AE538}"/>
              </a:ext>
            </a:extLst>
          </p:cNvPr>
          <p:cNvSpPr txBox="1"/>
          <p:nvPr/>
        </p:nvSpPr>
        <p:spPr>
          <a:xfrm>
            <a:off x="2133600" y="71247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__proto__</a:t>
            </a: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C69EFA-7CBD-4BAA-80FB-3A8CDDE62B66}"/>
              </a:ext>
            </a:extLst>
          </p:cNvPr>
          <p:cNvSpPr txBox="1"/>
          <p:nvPr/>
        </p:nvSpPr>
        <p:spPr>
          <a:xfrm>
            <a:off x="2138362" y="783329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skill</a:t>
            </a:r>
            <a:endParaRPr lang="ko-KR" altLang="en-US" sz="4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48BDB2-3FC9-4773-9D58-24A93551A63C}"/>
              </a:ext>
            </a:extLst>
          </p:cNvPr>
          <p:cNvSpPr/>
          <p:nvPr/>
        </p:nvSpPr>
        <p:spPr>
          <a:xfrm>
            <a:off x="6634162" y="3982005"/>
            <a:ext cx="4191000" cy="216824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D67C65-4FB1-461C-8CC9-96180C056F82}"/>
              </a:ext>
            </a:extLst>
          </p:cNvPr>
          <p:cNvSpPr/>
          <p:nvPr/>
        </p:nvSpPr>
        <p:spPr>
          <a:xfrm>
            <a:off x="6629400" y="4691924"/>
            <a:ext cx="4191000" cy="2269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1EE11-4D1A-4097-B907-A1F19D566C8D}"/>
              </a:ext>
            </a:extLst>
          </p:cNvPr>
          <p:cNvSpPr txBox="1"/>
          <p:nvPr/>
        </p:nvSpPr>
        <p:spPr>
          <a:xfrm>
            <a:off x="6748462" y="3880263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Elec</a:t>
            </a:r>
            <a:endParaRPr lang="ko-KR" altLang="en-US" sz="4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D2CC4B-78E7-4C15-864F-91851E32A44C}"/>
              </a:ext>
            </a:extLst>
          </p:cNvPr>
          <p:cNvSpPr txBox="1"/>
          <p:nvPr/>
        </p:nvSpPr>
        <p:spPr>
          <a:xfrm>
            <a:off x="6858000" y="469192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[[prototype]]</a:t>
            </a:r>
            <a:endParaRPr lang="ko-KR" altLang="en-US" sz="4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6DA32A-A8B7-46A6-AF6C-A14D436CBF12}"/>
              </a:ext>
            </a:extLst>
          </p:cNvPr>
          <p:cNvSpPr txBox="1"/>
          <p:nvPr/>
        </p:nvSpPr>
        <p:spPr>
          <a:xfrm>
            <a:off x="6862762" y="5358391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skill</a:t>
            </a:r>
            <a:endParaRPr lang="ko-KR" altLang="en-US" sz="4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9EDEE9B-58D6-43F8-871A-3A7DDC3F7911}"/>
              </a:ext>
            </a:extLst>
          </p:cNvPr>
          <p:cNvSpPr/>
          <p:nvPr/>
        </p:nvSpPr>
        <p:spPr>
          <a:xfrm>
            <a:off x="11282362" y="1603606"/>
            <a:ext cx="4191000" cy="21682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8984CC-5E0E-4C15-AA3F-D8E40A6BA0F2}"/>
              </a:ext>
            </a:extLst>
          </p:cNvPr>
          <p:cNvSpPr/>
          <p:nvPr/>
        </p:nvSpPr>
        <p:spPr>
          <a:xfrm>
            <a:off x="11277600" y="2313526"/>
            <a:ext cx="4191000" cy="147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5BFB3E-7F94-4CF4-B940-8FB91C242C12}"/>
              </a:ext>
            </a:extLst>
          </p:cNvPr>
          <p:cNvSpPr txBox="1"/>
          <p:nvPr/>
        </p:nvSpPr>
        <p:spPr>
          <a:xfrm>
            <a:off x="11396662" y="1501864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Poket</a:t>
            </a:r>
            <a:endParaRPr lang="ko-KR" altLang="en-US" sz="4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34D26A-BB24-4429-BF67-836FE93A1324}"/>
              </a:ext>
            </a:extLst>
          </p:cNvPr>
          <p:cNvSpPr txBox="1"/>
          <p:nvPr/>
        </p:nvSpPr>
        <p:spPr>
          <a:xfrm>
            <a:off x="11506200" y="2271402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[[prototype]]</a:t>
            </a:r>
            <a:endParaRPr lang="ko-KR" altLang="en-US" sz="4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224ADA-2B19-4987-A8BB-CA7A63F9922F}"/>
              </a:ext>
            </a:extLst>
          </p:cNvPr>
          <p:cNvSpPr txBox="1"/>
          <p:nvPr/>
        </p:nvSpPr>
        <p:spPr>
          <a:xfrm>
            <a:off x="11510962" y="2979992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skill</a:t>
            </a:r>
            <a:endParaRPr lang="ko-KR" altLang="en-US" sz="4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1211C07-81B6-45C9-9879-DAC136E05ED2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000500" y="5826689"/>
            <a:ext cx="2628900" cy="528474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2804529-B78C-4810-BB60-C1463FF018BC}"/>
              </a:ext>
            </a:extLst>
          </p:cNvPr>
          <p:cNvCxnSpPr/>
          <p:nvPr/>
        </p:nvCxnSpPr>
        <p:spPr>
          <a:xfrm flipV="1">
            <a:off x="8653462" y="2931197"/>
            <a:ext cx="2628900" cy="92431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540059-0A73-4287-8720-CEEF0BDC590D}"/>
              </a:ext>
            </a:extLst>
          </p:cNvPr>
          <p:cNvSpPr txBox="1"/>
          <p:nvPr/>
        </p:nvSpPr>
        <p:spPr>
          <a:xfrm>
            <a:off x="6858000" y="609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__proto__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6604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/>
      <p:bldP spid="39" grpId="0"/>
      <p:bldP spid="40" grpId="0"/>
      <p:bldP spid="41" grpId="0" animBg="1"/>
      <p:bldP spid="42" grpId="0" animBg="1"/>
      <p:bldP spid="43" grpId="0"/>
      <p:bldP spid="44" grpId="0"/>
      <p:bldP spid="45" grpId="0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4546572" y="3024877"/>
            <a:ext cx="91794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Prototype Chain</a:t>
            </a:r>
            <a:endParaRPr lang="ko-KR" altLang="en-US" sz="14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898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4953000" y="4542691"/>
            <a:ext cx="8663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객체지향 </a:t>
            </a:r>
            <a:r>
              <a:rPr lang="en-US" altLang="ko-KR" sz="7200" dirty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VS</a:t>
            </a:r>
            <a:r>
              <a:rPr lang="en-US" altLang="ko-KR" sz="72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72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절차지향</a:t>
            </a:r>
            <a:endParaRPr lang="ko-KR" altLang="en-US" sz="72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381" y="5716594"/>
            <a:ext cx="4180952" cy="3518271"/>
            <a:chOff x="7052381" y="5716594"/>
            <a:chExt cx="4180952" cy="3518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1160000">
              <a:off x="7052381" y="5716594"/>
              <a:ext cx="4180952" cy="3518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68864" y="5447009"/>
            <a:ext cx="8146032" cy="121855"/>
            <a:chOff x="2368864" y="5447009"/>
            <a:chExt cx="814603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2368864" y="5447009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47619" y="5447009"/>
            <a:ext cx="11129784" cy="121855"/>
            <a:chOff x="6447619" y="5447009"/>
            <a:chExt cx="11129784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7619" y="5447009"/>
              <a:ext cx="1112978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8994" y="5466057"/>
            <a:ext cx="8146032" cy="121855"/>
            <a:chOff x="8028994" y="5466057"/>
            <a:chExt cx="8146032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8028994" y="5466057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9018" y="686772"/>
            <a:ext cx="16875166" cy="8912169"/>
            <a:chOff x="909018" y="686772"/>
            <a:chExt cx="16875166" cy="89121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9018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1905" y="1672175"/>
            <a:ext cx="4180952" cy="3518271"/>
            <a:chOff x="12661905" y="1672175"/>
            <a:chExt cx="4180952" cy="35182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1905" y="1672175"/>
              <a:ext cx="4180952" cy="35182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30489" y="3704261"/>
            <a:ext cx="4274916" cy="29896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720000">
            <a:off x="15712954" y="1684967"/>
            <a:ext cx="1211708" cy="12711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720000">
            <a:off x="10340525" y="5748614"/>
            <a:ext cx="1293171" cy="13970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50034" y="1685258"/>
            <a:ext cx="6957224" cy="476196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89834" y="5729681"/>
            <a:ext cx="7008018" cy="476196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85527" y="2306225"/>
            <a:ext cx="3753262" cy="264726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76008" y="6350646"/>
            <a:ext cx="3795619" cy="2647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84524" y="6780739"/>
            <a:ext cx="5516667" cy="121855"/>
            <a:chOff x="6384524" y="6780739"/>
            <a:chExt cx="5516667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384524" y="6780739"/>
              <a:ext cx="5516667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4095238"/>
            <a:ext cx="8428571" cy="5485714"/>
            <a:chOff x="9142857" y="4095238"/>
            <a:chExt cx="8428571" cy="54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4095238"/>
              <a:ext cx="8428571" cy="54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5238" y="4038095"/>
            <a:ext cx="16882165" cy="121855"/>
            <a:chOff x="695238" y="4038095"/>
            <a:chExt cx="16882165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238" y="4038095"/>
              <a:ext cx="16882165" cy="1218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91022" y="1982089"/>
            <a:ext cx="8992211" cy="11990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720000">
            <a:off x="14028538" y="2281532"/>
            <a:ext cx="1399044" cy="127118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720000">
            <a:off x="14701774" y="2668549"/>
            <a:ext cx="1296060" cy="127118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2824" y="5269805"/>
            <a:ext cx="7214772" cy="510520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10412" y="5264700"/>
            <a:ext cx="6078892" cy="510520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48969" y="4603964"/>
            <a:ext cx="727221" cy="710617"/>
            <a:chOff x="4548969" y="4603964"/>
            <a:chExt cx="727221" cy="7106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8969" y="4603964"/>
              <a:ext cx="727221" cy="7106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04762" y="4603964"/>
            <a:ext cx="704762" cy="688646"/>
            <a:chOff x="13004762" y="4603964"/>
            <a:chExt cx="704762" cy="6886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04762" y="4603964"/>
              <a:ext cx="704762" cy="6886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6629400" y="4019471"/>
            <a:ext cx="63691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MBTI?</a:t>
            </a:r>
            <a:endParaRPr lang="ko-KR" altLang="en-US" sz="14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93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56849C9-EDDE-4082-91A0-F2631CF16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752" y="2508451"/>
            <a:ext cx="2867127" cy="526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7130903" y="4152900"/>
            <a:ext cx="40239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ISTF</a:t>
            </a:r>
            <a:endParaRPr lang="ko-KR" altLang="en-US" sz="14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81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1792B5-DF1A-42D1-A2F5-99ECA1E5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78" y="1485900"/>
            <a:ext cx="9179644" cy="78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08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174</Words>
  <Application>Microsoft Office PowerPoint</Application>
  <PresentationFormat>사용자 지정</PresentationFormat>
  <Paragraphs>65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-apple-system</vt:lpstr>
      <vt:lpstr>맑은 고딕</vt:lpstr>
      <vt:lpstr>Arial</vt:lpstr>
      <vt:lpstr>Calibri</vt:lpstr>
      <vt:lpstr>나눔스퀘어라운드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이성규</cp:lastModifiedBy>
  <cp:revision>26</cp:revision>
  <dcterms:created xsi:type="dcterms:W3CDTF">2021-11-10T21:02:38Z</dcterms:created>
  <dcterms:modified xsi:type="dcterms:W3CDTF">2021-11-11T12:23:10Z</dcterms:modified>
</cp:coreProperties>
</file>