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48"/>
  </p:notesMasterIdLst>
  <p:sldIdLst>
    <p:sldId id="257" r:id="rId5"/>
    <p:sldId id="262" r:id="rId6"/>
    <p:sldId id="264" r:id="rId7"/>
    <p:sldId id="272" r:id="rId8"/>
    <p:sldId id="268" r:id="rId9"/>
    <p:sldId id="273" r:id="rId10"/>
    <p:sldId id="270" r:id="rId11"/>
    <p:sldId id="271" r:id="rId12"/>
    <p:sldId id="274" r:id="rId13"/>
    <p:sldId id="298" r:id="rId14"/>
    <p:sldId id="276" r:id="rId15"/>
    <p:sldId id="277" r:id="rId16"/>
    <p:sldId id="279" r:id="rId17"/>
    <p:sldId id="278" r:id="rId18"/>
    <p:sldId id="281" r:id="rId19"/>
    <p:sldId id="282" r:id="rId20"/>
    <p:sldId id="284" r:id="rId21"/>
    <p:sldId id="280" r:id="rId22"/>
    <p:sldId id="283" r:id="rId23"/>
    <p:sldId id="286" r:id="rId24"/>
    <p:sldId id="285" r:id="rId25"/>
    <p:sldId id="287" r:id="rId26"/>
    <p:sldId id="314" r:id="rId27"/>
    <p:sldId id="313" r:id="rId28"/>
    <p:sldId id="288" r:id="rId29"/>
    <p:sldId id="289" r:id="rId30"/>
    <p:sldId id="290" r:id="rId31"/>
    <p:sldId id="291" r:id="rId32"/>
    <p:sldId id="292" r:id="rId33"/>
    <p:sldId id="294" r:id="rId34"/>
    <p:sldId id="293" r:id="rId35"/>
    <p:sldId id="296" r:id="rId36"/>
    <p:sldId id="295" r:id="rId37"/>
    <p:sldId id="297" r:id="rId38"/>
    <p:sldId id="299" r:id="rId39"/>
    <p:sldId id="302" r:id="rId40"/>
    <p:sldId id="300" r:id="rId41"/>
    <p:sldId id="301" r:id="rId42"/>
    <p:sldId id="304" r:id="rId43"/>
    <p:sldId id="310" r:id="rId44"/>
    <p:sldId id="305" r:id="rId45"/>
    <p:sldId id="312" r:id="rId46"/>
    <p:sldId id="311" r:id="rId47"/>
  </p:sldIdLst>
  <p:sldSz cx="12192000" cy="6858000"/>
  <p:notesSz cx="6858000" cy="9144000"/>
  <p:embeddedFontLst>
    <p:embeddedFont>
      <p:font typeface="나눔스퀘어" panose="020B0600000101010101" pitchFamily="50" charset="-127"/>
      <p:regular r:id="rId49"/>
    </p:embeddedFont>
    <p:embeddedFont>
      <p:font typeface="나눔스퀘어 ExtraBold" panose="020B0600000101010101" pitchFamily="50" charset="-127"/>
      <p:bold r:id="rId50"/>
    </p:embeddedFont>
    <p:embeddedFont>
      <p:font typeface="나눔스퀘어라운드 ExtraBold" panose="020B0600000101010101" pitchFamily="50" charset="-127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성규" initials="이" lastIdx="2" clrIdx="0">
    <p:extLst>
      <p:ext uri="{19B8F6BF-5375-455C-9EA6-DF929625EA0E}">
        <p15:presenceInfo xmlns:p15="http://schemas.microsoft.com/office/powerpoint/2012/main" userId="이성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91CA7-6861-4200-A4A6-037F7BF8556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709C-B3E9-45C1-890A-584BE3648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4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8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2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297259" y="2505760"/>
            <a:ext cx="1597482" cy="590550"/>
            <a:chOff x="4593058" y="2876920"/>
            <a:chExt cx="2986834" cy="11041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5372100" y="961802"/>
            <a:ext cx="1447800" cy="535216"/>
            <a:chOff x="4593058" y="2876920"/>
            <a:chExt cx="2986834" cy="1104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8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314325" y="123602"/>
            <a:ext cx="1447800" cy="535216"/>
            <a:chOff x="4593058" y="2876920"/>
            <a:chExt cx="2986834" cy="11041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165" y="2982622"/>
              <a:ext cx="616727" cy="98655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885" y="2876920"/>
              <a:ext cx="757693" cy="109225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513" y="3000240"/>
              <a:ext cx="898659" cy="9689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3058" y="2891824"/>
              <a:ext cx="680930" cy="108925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039816" y="3875485"/>
              <a:ext cx="434663" cy="93690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2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Eb_BzyUqk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52812" y="3105835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rgbClr val="222121"/>
                </a:solidFill>
                <a:latin typeface="+mj-ea"/>
                <a:ea typeface="+mj-ea"/>
              </a:rPr>
              <a:t>JS</a:t>
            </a:r>
            <a:r>
              <a:rPr lang="ko-KR" altLang="en-US" sz="3600" spc="600" dirty="0">
                <a:solidFill>
                  <a:srgbClr val="222121"/>
                </a:solidFill>
                <a:latin typeface="+mj-ea"/>
                <a:ea typeface="+mj-ea"/>
              </a:rPr>
              <a:t> 스터디 </a:t>
            </a:r>
            <a:r>
              <a:rPr lang="en-US" altLang="ko-KR" sz="3600" spc="600" dirty="0">
                <a:solidFill>
                  <a:srgbClr val="222121"/>
                </a:solidFill>
                <a:latin typeface="+mj-ea"/>
                <a:ea typeface="+mj-ea"/>
              </a:rPr>
              <a:t>1</a:t>
            </a:r>
            <a:r>
              <a:rPr lang="ko-KR" altLang="en-US" sz="3600" spc="600" dirty="0">
                <a:solidFill>
                  <a:srgbClr val="222121"/>
                </a:solidFill>
                <a:latin typeface="+mj-ea"/>
                <a:ea typeface="+mj-ea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68457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 descr="사람, 남자이(가) 표시된 사진&#10;&#10;자동 생성된 설명">
            <a:extLst>
              <a:ext uri="{FF2B5EF4-FFF2-40B4-BE49-F238E27FC236}">
                <a16:creationId xmlns:a16="http://schemas.microsoft.com/office/drawing/2014/main" id="{11687C4F-8621-4AF2-BCF5-9676D84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1" y="1197436"/>
            <a:ext cx="2604163" cy="3010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38966-557E-4375-87B7-443489A4DF75}"/>
              </a:ext>
            </a:extLst>
          </p:cNvPr>
          <p:cNvSpPr txBox="1"/>
          <p:nvPr/>
        </p:nvSpPr>
        <p:spPr>
          <a:xfrm>
            <a:off x="2062871" y="4444088"/>
            <a:ext cx="19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Marc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ndreessen</a:t>
            </a:r>
            <a:endParaRPr lang="ko-KR" altLang="en-US" sz="1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575D1-E3DE-4EDB-BFDD-7D154ED44E89}"/>
              </a:ext>
            </a:extLst>
          </p:cNvPr>
          <p:cNvSpPr txBox="1"/>
          <p:nvPr/>
        </p:nvSpPr>
        <p:spPr>
          <a:xfrm>
            <a:off x="7067229" y="1843950"/>
            <a:ext cx="2665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</a:rPr>
              <a:t>!</a:t>
            </a:r>
            <a:endParaRPr lang="ko-KR" altLang="en-US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860DC0-F5F1-4D70-8869-3EC7FF1D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8" y="1053884"/>
            <a:ext cx="3346019" cy="334601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A404FE7-1551-4BB2-8B61-715C4095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4098" y="821893"/>
            <a:ext cx="3810000" cy="3810000"/>
          </a:xfrm>
          <a:prstGeom prst="rect">
            <a:avLst/>
          </a:prstGeom>
        </p:spPr>
      </p:pic>
      <p:pic>
        <p:nvPicPr>
          <p:cNvPr id="4098" name="Picture 2" descr="Brendan Eich - Wikipedia">
            <a:extLst>
              <a:ext uri="{FF2B5EF4-FFF2-40B4-BE49-F238E27FC236}">
                <a16:creationId xmlns:a16="http://schemas.microsoft.com/office/drawing/2014/main" id="{F9795918-4CEB-485A-B83E-71305187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67" y="1727736"/>
            <a:ext cx="2555929" cy="25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DDAE74-0969-4BC9-9C65-A68354173756}"/>
              </a:ext>
            </a:extLst>
          </p:cNvPr>
          <p:cNvSpPr txBox="1"/>
          <p:nvPr/>
        </p:nvSpPr>
        <p:spPr>
          <a:xfrm>
            <a:off x="4702767" y="4850969"/>
            <a:ext cx="240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Brendan </a:t>
            </a:r>
            <a:r>
              <a:rPr lang="en-US" altLang="ko-KR" sz="2800" dirty="0" err="1">
                <a:solidFill>
                  <a:schemeClr val="bg1"/>
                </a:solidFill>
              </a:rPr>
              <a:t>Eich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 descr="사람, 남자이(가) 표시된 사진&#10;&#10;자동 생성된 설명">
            <a:extLst>
              <a:ext uri="{FF2B5EF4-FFF2-40B4-BE49-F238E27FC236}">
                <a16:creationId xmlns:a16="http://schemas.microsoft.com/office/drawing/2014/main" id="{11687C4F-8621-4AF2-BCF5-9676D84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1" y="1197436"/>
            <a:ext cx="2604163" cy="3010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38966-557E-4375-87B7-443489A4DF75}"/>
              </a:ext>
            </a:extLst>
          </p:cNvPr>
          <p:cNvSpPr txBox="1"/>
          <p:nvPr/>
        </p:nvSpPr>
        <p:spPr>
          <a:xfrm>
            <a:off x="2062871" y="4444088"/>
            <a:ext cx="19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Marc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ndreessen</a:t>
            </a:r>
            <a:endParaRPr lang="ko-KR" altLang="en-US" sz="1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7" name="Picture 2" descr="Brendan Eich - Wikipedia">
            <a:extLst>
              <a:ext uri="{FF2B5EF4-FFF2-40B4-BE49-F238E27FC236}">
                <a16:creationId xmlns:a16="http://schemas.microsoft.com/office/drawing/2014/main" id="{F470D8FA-2F1C-4CF2-9643-2183EF554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81" y="1541757"/>
            <a:ext cx="2555929" cy="25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242531-818A-4F33-8BF7-8281C24339CD}"/>
              </a:ext>
            </a:extLst>
          </p:cNvPr>
          <p:cNvSpPr txBox="1"/>
          <p:nvPr/>
        </p:nvSpPr>
        <p:spPr>
          <a:xfrm>
            <a:off x="7321981" y="4664990"/>
            <a:ext cx="240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Brendan </a:t>
            </a:r>
            <a:r>
              <a:rPr lang="en-US" altLang="ko-KR" sz="2800" dirty="0" err="1">
                <a:solidFill>
                  <a:schemeClr val="bg1"/>
                </a:solidFill>
              </a:rPr>
              <a:t>Eich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74702B-DE25-4F82-A663-FFE674A4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34586"/>
            <a:ext cx="4572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4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54" name="Picture 6" descr="Opposing gay marriage cost Brendan Eich his job at Mozilla | Financial Times">
            <a:extLst>
              <a:ext uri="{FF2B5EF4-FFF2-40B4-BE49-F238E27FC236}">
                <a16:creationId xmlns:a16="http://schemas.microsoft.com/office/drawing/2014/main" id="{AD85B191-1EB9-4AEB-B027-8D0B2B42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67" y="1894080"/>
            <a:ext cx="6375621" cy="3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3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Mocha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13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LiveScript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91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			Script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21080-C4F7-441C-B2A9-C9FE62EB2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87" y="1929459"/>
            <a:ext cx="3346019" cy="33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54" name="Picture 6" descr="Opposing gay marriage cost Brendan Eich his job at Mozilla | Financial Times">
            <a:extLst>
              <a:ext uri="{FF2B5EF4-FFF2-40B4-BE49-F238E27FC236}">
                <a16:creationId xmlns:a16="http://schemas.microsoft.com/office/drawing/2014/main" id="{AD85B191-1EB9-4AEB-B027-8D0B2B42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67" y="1894080"/>
            <a:ext cx="6375621" cy="3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6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54765-E452-491E-BA26-FD9882584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4" y="1755990"/>
            <a:ext cx="3346019" cy="3346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9FC63F-177C-4A51-A1A7-CDCA523B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07" y="1628451"/>
            <a:ext cx="3473558" cy="34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0CB91-59F4-4705-B118-B1E875A2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" y="0"/>
            <a:ext cx="12182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Picture 4" descr="어제 한식대첩보고 불고기 먹고싶어 발동동~ 엄마 꼬셔서 먹으러 갔으나 돈은 내가 냄. 실패! ㅋㅋㅋ | 음식, 음식 일러스트, 음식  스케치">
            <a:extLst>
              <a:ext uri="{FF2B5EF4-FFF2-40B4-BE49-F238E27FC236}">
                <a16:creationId xmlns:a16="http://schemas.microsoft.com/office/drawing/2014/main" id="{159A3B86-CE52-4787-8322-F70320D3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20" y="1517623"/>
            <a:ext cx="3528696" cy="38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물고기 일러스트 무료나눔소스 ai by로열민트 : 네이버 블로그">
            <a:extLst>
              <a:ext uri="{FF2B5EF4-FFF2-40B4-BE49-F238E27FC236}">
                <a16:creationId xmlns:a16="http://schemas.microsoft.com/office/drawing/2014/main" id="{09F5A5F0-4E9A-45C2-A954-F98670DF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25" y="1517622"/>
            <a:ext cx="2662970" cy="3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242" name="Picture 2" descr="◈ 빌 게이츠의 &amp;lt;미래로 가는 길&amp;gt; 上 : 네이버 블로그">
            <a:extLst>
              <a:ext uri="{FF2B5EF4-FFF2-40B4-BE49-F238E27FC236}">
                <a16:creationId xmlns:a16="http://schemas.microsoft.com/office/drawing/2014/main" id="{8383A624-B23E-4342-80BC-B02E5E4C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3" y="1222134"/>
            <a:ext cx="5036642" cy="28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22865-E7B5-4FE4-B31C-79E97744EE09}"/>
              </a:ext>
            </a:extLst>
          </p:cNvPr>
          <p:cNvSpPr txBox="1"/>
          <p:nvPr/>
        </p:nvSpPr>
        <p:spPr>
          <a:xfrm>
            <a:off x="1435190" y="4536539"/>
            <a:ext cx="19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Bill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Gates</a:t>
            </a:r>
            <a:endParaRPr lang="ko-KR" altLang="en-US" sz="1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77EFE-4B5D-4E11-B52B-1942D3E0C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95" y="1712562"/>
            <a:ext cx="5601480" cy="2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B62D72-748B-4600-9758-862D2799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56" y="1201564"/>
            <a:ext cx="3234477" cy="46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9B6A399-2C58-4EA4-8A92-F0F8AA5A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09" y="1489993"/>
            <a:ext cx="2440982" cy="34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E56C4-1CEA-4FC4-AE20-1E429D39FB19}"/>
              </a:ext>
            </a:extLst>
          </p:cNvPr>
          <p:cNvSpPr txBox="1"/>
          <p:nvPr/>
        </p:nvSpPr>
        <p:spPr>
          <a:xfrm>
            <a:off x="5379203" y="5086729"/>
            <a:ext cx="19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1995.06.23</a:t>
            </a:r>
            <a:endParaRPr lang="ko-KR" altLang="en-US" sz="1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ko-KR" altLang="en-US" dirty="0">
                <a:solidFill>
                  <a:schemeClr val="bg1"/>
                </a:solidFill>
              </a:rPr>
              <a:t>이 성 규</a:t>
            </a:r>
          </a:p>
        </p:txBody>
      </p:sp>
    </p:spTree>
    <p:extLst>
      <p:ext uri="{BB962C8B-B14F-4D97-AF65-F5344CB8AC3E}">
        <p14:creationId xmlns:p14="http://schemas.microsoft.com/office/powerpoint/2010/main" val="58686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C9753-A64E-479D-8A7A-6B82CFD9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21" y="1100825"/>
            <a:ext cx="3553321" cy="5172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A7DFE5-BCD7-4D27-8BAB-DB4375DD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02" y="1100825"/>
            <a:ext cx="4029637" cy="5239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B3274E-0BB7-422E-A3E0-C6D30B6F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01" y="3892520"/>
            <a:ext cx="3941692" cy="2447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6CC157-18B8-4AE8-91EA-7027D453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150" y="4005304"/>
            <a:ext cx="3454791" cy="22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 발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6F05C06-3F00-415B-AE12-B224CB1D4CCB}"/>
              </a:ext>
            </a:extLst>
          </p:cNvPr>
          <p:cNvSpPr/>
          <p:nvPr/>
        </p:nvSpPr>
        <p:spPr>
          <a:xfrm rot="2902110">
            <a:off x="7590184" y="2658271"/>
            <a:ext cx="1061634" cy="152413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371CA1-678D-4C3E-B45F-C61538768CEA}"/>
              </a:ext>
            </a:extLst>
          </p:cNvPr>
          <p:cNvSpPr/>
          <p:nvPr/>
        </p:nvSpPr>
        <p:spPr>
          <a:xfrm>
            <a:off x="7408189" y="4045058"/>
            <a:ext cx="46495" cy="542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576AB2-3009-4390-ADF5-9A2194A5F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2025031"/>
            <a:ext cx="3324386" cy="3324386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CE316DC3-89C6-406F-A7B7-E0A87094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2994417"/>
            <a:ext cx="5155768" cy="13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1638D4-6F5D-446C-9A49-977AE84A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2347761"/>
            <a:ext cx="463932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FE239-6E89-4DF7-836D-27C3ADFB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51" y="1895475"/>
            <a:ext cx="3969124" cy="3067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55BA9E-BC3F-4B81-A763-BC5A1EBD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09" y="1394588"/>
            <a:ext cx="4104243" cy="41042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401DBF-244F-491A-ACBF-F71373BDD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05" y="2083117"/>
            <a:ext cx="2691765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6F2F29E-9A7C-45D8-B89D-8A7969B2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62" y="1076083"/>
            <a:ext cx="6026276" cy="47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2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194393-9322-4A25-8A1F-58F50697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39" y="998236"/>
            <a:ext cx="9579122" cy="5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2BEB392-6430-4473-9E1E-CA8B2FD6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82" y="959926"/>
            <a:ext cx="705802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19E8233-89C4-4998-85F3-CA9B86E2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40" y="1170123"/>
            <a:ext cx="6229720" cy="47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954D0-C82D-4F6D-8C10-6D19D6A9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13" y="2107770"/>
            <a:ext cx="6056173" cy="27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5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3AEAD-B7A3-430D-9CB3-C0FE7B9F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40" y="2854523"/>
            <a:ext cx="10665417" cy="1148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67F3-952C-46E6-9272-90C4DA7F17A5}"/>
              </a:ext>
            </a:extLst>
          </p:cNvPr>
          <p:cNvSpPr txBox="1"/>
          <p:nvPr/>
        </p:nvSpPr>
        <p:spPr>
          <a:xfrm>
            <a:off x="5363704" y="4451837"/>
            <a:ext cx="1937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</a:t>
            </a:r>
            <a:endParaRPr lang="ko-KR" altLang="en-US" sz="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89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96DD4-2667-4B85-AB4A-E7193930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6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57871D5-D5CB-4F4C-ABAC-636CB16A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17" y="2014376"/>
            <a:ext cx="7722965" cy="30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3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D792C-C446-4A19-A2CE-E0B21DE36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74" y="993089"/>
            <a:ext cx="6071650" cy="5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4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D413B-242A-48E9-888F-393D51E0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DD1C8-5865-4734-882A-772A01823D0F}"/>
              </a:ext>
            </a:extLst>
          </p:cNvPr>
          <p:cNvSpPr txBox="1"/>
          <p:nvPr/>
        </p:nvSpPr>
        <p:spPr>
          <a:xfrm>
            <a:off x="4587498" y="1859340"/>
            <a:ext cx="426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+mj-ea"/>
                <a:ea typeface="+mj-ea"/>
              </a:rPr>
              <a:t>SPA</a:t>
            </a:r>
            <a:endParaRPr lang="ko-KR" altLang="en-US" sz="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2F5AA-702F-4BFC-9621-42649BA72F1A}"/>
              </a:ext>
            </a:extLst>
          </p:cNvPr>
          <p:cNvSpPr txBox="1"/>
          <p:nvPr/>
        </p:nvSpPr>
        <p:spPr>
          <a:xfrm>
            <a:off x="3386379" y="4134173"/>
            <a:ext cx="562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Single Page Applications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954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D5762-7CD5-45E5-B692-D660D344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433953"/>
            <a:ext cx="10715625" cy="64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0F2AE-3846-435D-85B8-9D46F401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26" y="774915"/>
            <a:ext cx="9436747" cy="53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4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MDfile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9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3095" y="705173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/>
              </a:rPr>
              <a:t>https://www.youtube.com/watch?v=kMEb_BzyUqk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88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랜덤조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34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QnA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6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F873E-0350-40F2-8D08-45BA0CE1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96" y="786732"/>
            <a:ext cx="9447407" cy="5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</a:t>
            </a:r>
            <a:r>
              <a:rPr lang="ko-KR" altLang="en-US" sz="8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역사</a:t>
            </a:r>
          </a:p>
        </p:txBody>
      </p:sp>
    </p:spTree>
    <p:extLst>
      <p:ext uri="{BB962C8B-B14F-4D97-AF65-F5344CB8AC3E}">
        <p14:creationId xmlns:p14="http://schemas.microsoft.com/office/powerpoint/2010/main" val="380911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 descr="사람, 남자이(가) 표시된 사진&#10;&#10;자동 생성된 설명">
            <a:extLst>
              <a:ext uri="{FF2B5EF4-FFF2-40B4-BE49-F238E27FC236}">
                <a16:creationId xmlns:a16="http://schemas.microsoft.com/office/drawing/2014/main" id="{11687C4F-8621-4AF2-BCF5-9676D84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1" y="1197436"/>
            <a:ext cx="2604163" cy="3010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38966-557E-4375-87B7-443489A4DF75}"/>
              </a:ext>
            </a:extLst>
          </p:cNvPr>
          <p:cNvSpPr txBox="1"/>
          <p:nvPr/>
        </p:nvSpPr>
        <p:spPr>
          <a:xfrm>
            <a:off x="2062871" y="4444088"/>
            <a:ext cx="193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Marc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ndreessen</a:t>
            </a:r>
          </a:p>
        </p:txBody>
      </p:sp>
      <p:pic>
        <p:nvPicPr>
          <p:cNvPr id="1026" name="Picture 2" descr="Mosaic">
            <a:extLst>
              <a:ext uri="{FF2B5EF4-FFF2-40B4-BE49-F238E27FC236}">
                <a16:creationId xmlns:a16="http://schemas.microsoft.com/office/drawing/2014/main" id="{8070DCA3-6003-49E0-B216-BA01993D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39" y="962025"/>
            <a:ext cx="52387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99B5EB-8683-41AB-8BD7-8F7D47F27FC7}"/>
              </a:ext>
            </a:extLst>
          </p:cNvPr>
          <p:cNvSpPr txBox="1"/>
          <p:nvPr/>
        </p:nvSpPr>
        <p:spPr>
          <a:xfrm>
            <a:off x="7849892" y="6075015"/>
            <a:ext cx="18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1993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2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F7A97-8D78-4C68-B0D9-891C6181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9089"/>
            <a:ext cx="5552792" cy="4933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146B13-9975-4347-9886-4238FAE5A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2025031"/>
            <a:ext cx="3324386" cy="3324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D6771-CEFF-49C8-AC82-2881B6F42015}"/>
              </a:ext>
            </a:extLst>
          </p:cNvPr>
          <p:cNvSpPr txBox="1"/>
          <p:nvPr/>
        </p:nvSpPr>
        <p:spPr>
          <a:xfrm>
            <a:off x="8361336" y="6149222"/>
            <a:ext cx="18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1994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5691" y="697424"/>
            <a:ext cx="11845809" cy="5979601"/>
          </a:xfrm>
          <a:prstGeom prst="rect">
            <a:avLst/>
          </a:prstGeom>
          <a:solidFill>
            <a:srgbClr val="22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 descr="사람, 남자이(가) 표시된 사진&#10;&#10;자동 생성된 설명">
            <a:extLst>
              <a:ext uri="{FF2B5EF4-FFF2-40B4-BE49-F238E27FC236}">
                <a16:creationId xmlns:a16="http://schemas.microsoft.com/office/drawing/2014/main" id="{11687C4F-8621-4AF2-BCF5-9676D84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1" y="1197436"/>
            <a:ext cx="2604163" cy="3010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38966-557E-4375-87B7-443489A4DF75}"/>
              </a:ext>
            </a:extLst>
          </p:cNvPr>
          <p:cNvSpPr txBox="1"/>
          <p:nvPr/>
        </p:nvSpPr>
        <p:spPr>
          <a:xfrm>
            <a:off x="2062871" y="4444088"/>
            <a:ext cx="19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Marc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1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ndreessen</a:t>
            </a:r>
            <a:endParaRPr lang="ko-KR" altLang="en-US" sz="1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575D1-E3DE-4EDB-BFDD-7D154ED44E89}"/>
              </a:ext>
            </a:extLst>
          </p:cNvPr>
          <p:cNvSpPr txBox="1"/>
          <p:nvPr/>
        </p:nvSpPr>
        <p:spPr>
          <a:xfrm>
            <a:off x="7067229" y="1843950"/>
            <a:ext cx="2665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</a:rPr>
              <a:t>?</a:t>
            </a:r>
            <a:endParaRPr lang="ko-KR" altLang="en-US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51368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슬라이드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61</Words>
  <Application>Microsoft Office PowerPoint</Application>
  <PresentationFormat>와이드스크린</PresentationFormat>
  <Paragraphs>28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나눔스퀘어라운드 ExtraBold</vt:lpstr>
      <vt:lpstr>Arial</vt:lpstr>
      <vt:lpstr>나눔스퀘어 ExtraBold</vt:lpstr>
      <vt:lpstr>나눔스퀘어</vt:lpstr>
      <vt:lpstr>맑은 고딕</vt:lpstr>
      <vt:lpstr>메인 슬라이드, 마무리</vt:lpstr>
      <vt:lpstr>목차 슬라이드</vt:lpstr>
      <vt:lpstr>내용 슬라이드</vt:lpstr>
      <vt:lpstr>빈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이성규</cp:lastModifiedBy>
  <cp:revision>33</cp:revision>
  <dcterms:created xsi:type="dcterms:W3CDTF">2017-08-02T13:54:43Z</dcterms:created>
  <dcterms:modified xsi:type="dcterms:W3CDTF">2021-09-10T10:33:55Z</dcterms:modified>
</cp:coreProperties>
</file>