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3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64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9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73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7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14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8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59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78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3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172F-0FE5-45D6-BAB5-069B5422F9E1}" type="datetimeFigureOut">
              <a:rPr lang="en-AU" smtClean="0"/>
              <a:t>24/10/2017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F966-9A45-4F21-BA1A-7C20FF192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9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Bank 2 The </a:t>
            </a:r>
            <a:r>
              <a:rPr lang="en-AU" dirty="0" err="1" smtClean="0"/>
              <a:t>Futrue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115" y="985748"/>
            <a:ext cx="1955778" cy="195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80" y="4381771"/>
            <a:ext cx="1825913" cy="186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805" y="4269377"/>
            <a:ext cx="1979431" cy="197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58" y="850186"/>
            <a:ext cx="1925877" cy="192587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353213" y="17362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5063680" y="3322552"/>
            <a:ext cx="9466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561" y="410568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459" y="944774"/>
            <a:ext cx="2143125" cy="21431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7214" y="1000698"/>
            <a:ext cx="1955778" cy="1955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716" y="4221071"/>
            <a:ext cx="2143125" cy="21431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558775" y="18862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63" y="1015649"/>
            <a:ext cx="1925877" cy="192587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73023" y="18862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214" y="422107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43" y="2896761"/>
            <a:ext cx="1539321" cy="1539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18" y="844321"/>
            <a:ext cx="1437324" cy="1437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0" y="5000362"/>
            <a:ext cx="1467619" cy="1391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264" y="969343"/>
            <a:ext cx="1407243" cy="1407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130" y="3230878"/>
            <a:ext cx="1410787" cy="1410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2791" y="5069506"/>
            <a:ext cx="1321865" cy="1321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874" y="3027306"/>
            <a:ext cx="1492441" cy="1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2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78" y="2016577"/>
            <a:ext cx="2943225" cy="1552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9037" y="879156"/>
            <a:ext cx="1898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LUIS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17" y="2071208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40282" y="879156"/>
            <a:ext cx="4446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BOT Framework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Image result for robot teach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64" y="34198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38102" y="5641384"/>
            <a:ext cx="518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2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0523" y="1192664"/>
            <a:ext cx="78091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is the new UI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4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Bank 2 The Futrue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2 The Futrue</dc:title>
  <dc:creator>Windows User</dc:creator>
  <cp:lastModifiedBy>Windows User</cp:lastModifiedBy>
  <cp:revision>7</cp:revision>
  <dcterms:created xsi:type="dcterms:W3CDTF">2017-10-24T07:40:53Z</dcterms:created>
  <dcterms:modified xsi:type="dcterms:W3CDTF">2017-10-24T22:13:56Z</dcterms:modified>
</cp:coreProperties>
</file>