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4C41C-DF86-4539-A931-A48E99D8E58D}" v="12" dt="2019-09-11T08:39:03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unthorpe" userId="1d2a2c40-ed75-4b51-b1a3-56f618a3620f" providerId="ADAL" clId="{74B4C41C-DF86-4539-A931-A48E99D8E58D}"/>
    <pc:docChg chg="undo custSel mod addSld modSld">
      <pc:chgData name="Jason Gunthorpe" userId="1d2a2c40-ed75-4b51-b1a3-56f618a3620f" providerId="ADAL" clId="{74B4C41C-DF86-4539-A931-A48E99D8E58D}" dt="2019-09-11T08:40:50.396" v="4059" actId="20577"/>
      <pc:docMkLst>
        <pc:docMk/>
      </pc:docMkLst>
      <pc:sldChg chg="modSp">
        <pc:chgData name="Jason Gunthorpe" userId="1d2a2c40-ed75-4b51-b1a3-56f618a3620f" providerId="ADAL" clId="{74B4C41C-DF86-4539-A931-A48E99D8E58D}" dt="2019-08-28T19:01:10.548" v="1193" actId="20577"/>
        <pc:sldMkLst>
          <pc:docMk/>
          <pc:sldMk cId="147644313" sldId="257"/>
        </pc:sldMkLst>
        <pc:spChg chg="mod">
          <ac:chgData name="Jason Gunthorpe" userId="1d2a2c40-ed75-4b51-b1a3-56f618a3620f" providerId="ADAL" clId="{74B4C41C-DF86-4539-A931-A48E99D8E58D}" dt="2019-08-28T17:58:00.774" v="570" actId="20577"/>
          <ac:spMkLst>
            <pc:docMk/>
            <pc:sldMk cId="147644313" sldId="257"/>
            <ac:spMk id="2" creationId="{25B00112-7B2D-414C-A959-E8F6C22304E0}"/>
          </ac:spMkLst>
        </pc:spChg>
        <pc:spChg chg="mod">
          <ac:chgData name="Jason Gunthorpe" userId="1d2a2c40-ed75-4b51-b1a3-56f618a3620f" providerId="ADAL" clId="{74B4C41C-DF86-4539-A931-A48E99D8E58D}" dt="2019-08-28T19:01:10.548" v="1193" actId="20577"/>
          <ac:spMkLst>
            <pc:docMk/>
            <pc:sldMk cId="147644313" sldId="257"/>
            <ac:spMk id="3" creationId="{FF19DCA5-3E27-4625-BF93-ACBF7EA87E87}"/>
          </ac:spMkLst>
        </pc:spChg>
      </pc:sldChg>
      <pc:sldChg chg="addSp delSp modSp add mod setBg">
        <pc:chgData name="Jason Gunthorpe" userId="1d2a2c40-ed75-4b51-b1a3-56f618a3620f" providerId="ADAL" clId="{74B4C41C-DF86-4539-A931-A48E99D8E58D}" dt="2019-08-28T18:55:33.623" v="576" actId="14100"/>
        <pc:sldMkLst>
          <pc:docMk/>
          <pc:sldMk cId="4182928830" sldId="258"/>
        </pc:sldMkLst>
        <pc:spChg chg="del">
          <ac:chgData name="Jason Gunthorpe" userId="1d2a2c40-ed75-4b51-b1a3-56f618a3620f" providerId="ADAL" clId="{74B4C41C-DF86-4539-A931-A48E99D8E58D}" dt="2019-08-28T18:55:27.888" v="575" actId="26606"/>
          <ac:spMkLst>
            <pc:docMk/>
            <pc:sldMk cId="4182928830" sldId="258"/>
            <ac:spMk id="2" creationId="{B2B6EAC0-B672-4E0B-BCD4-DFD3C2210E88}"/>
          </ac:spMkLst>
        </pc:spChg>
        <pc:spChg chg="del">
          <ac:chgData name="Jason Gunthorpe" userId="1d2a2c40-ed75-4b51-b1a3-56f618a3620f" providerId="ADAL" clId="{74B4C41C-DF86-4539-A931-A48E99D8E58D}" dt="2019-08-28T18:54:25.953" v="572" actId="931"/>
          <ac:spMkLst>
            <pc:docMk/>
            <pc:sldMk cId="4182928830" sldId="258"/>
            <ac:spMk id="3" creationId="{40E141E4-AFC4-4691-8A20-8DFDA041C3D3}"/>
          </ac:spMkLst>
        </pc:spChg>
        <pc:spChg chg="add del mod">
          <ac:chgData name="Jason Gunthorpe" userId="1d2a2c40-ed75-4b51-b1a3-56f618a3620f" providerId="ADAL" clId="{74B4C41C-DF86-4539-A931-A48E99D8E58D}" dt="2019-08-28T18:55:10.492" v="574" actId="931"/>
          <ac:spMkLst>
            <pc:docMk/>
            <pc:sldMk cId="4182928830" sldId="258"/>
            <ac:spMk id="7" creationId="{4C8EC953-B4A1-4FEF-95FE-E35C462A4E38}"/>
          </ac:spMkLst>
        </pc:spChg>
        <pc:spChg chg="add">
          <ac:chgData name="Jason Gunthorpe" userId="1d2a2c40-ed75-4b51-b1a3-56f618a3620f" providerId="ADAL" clId="{74B4C41C-DF86-4539-A931-A48E99D8E58D}" dt="2019-08-28T18:55:27.888" v="575" actId="26606"/>
          <ac:spMkLst>
            <pc:docMk/>
            <pc:sldMk cId="4182928830" sldId="258"/>
            <ac:spMk id="26" creationId="{03E8462A-FEBA-4848-81CC-3F8DA3E477BE}"/>
          </ac:spMkLst>
        </pc:spChg>
        <pc:spChg chg="add">
          <ac:chgData name="Jason Gunthorpe" userId="1d2a2c40-ed75-4b51-b1a3-56f618a3620f" providerId="ADAL" clId="{74B4C41C-DF86-4539-A931-A48E99D8E58D}" dt="2019-08-28T18:55:27.888" v="575" actId="26606"/>
          <ac:spMkLst>
            <pc:docMk/>
            <pc:sldMk cId="4182928830" sldId="258"/>
            <ac:spMk id="39" creationId="{7941F9B1-B01B-4A84-89D9-B169AEB4E456}"/>
          </ac:spMkLst>
        </pc:spChg>
        <pc:grpChg chg="add">
          <ac:chgData name="Jason Gunthorpe" userId="1d2a2c40-ed75-4b51-b1a3-56f618a3620f" providerId="ADAL" clId="{74B4C41C-DF86-4539-A931-A48E99D8E58D}" dt="2019-08-28T18:55:27.888" v="575" actId="26606"/>
          <ac:grpSpMkLst>
            <pc:docMk/>
            <pc:sldMk cId="4182928830" sldId="258"/>
            <ac:grpSpMk id="14" creationId="{A4D026A2-7476-44B0-9648-BB98882F7BA3}"/>
          </ac:grpSpMkLst>
        </pc:grpChg>
        <pc:grpChg chg="add">
          <ac:chgData name="Jason Gunthorpe" userId="1d2a2c40-ed75-4b51-b1a3-56f618a3620f" providerId="ADAL" clId="{74B4C41C-DF86-4539-A931-A48E99D8E58D}" dt="2019-08-28T18:55:27.888" v="575" actId="26606"/>
          <ac:grpSpMkLst>
            <pc:docMk/>
            <pc:sldMk cId="4182928830" sldId="258"/>
            <ac:grpSpMk id="28" creationId="{2109F83F-40FE-4DB3-84CC-09FB3340D06D}"/>
          </ac:grpSpMkLst>
        </pc:grpChg>
        <pc:picChg chg="add del mod">
          <ac:chgData name="Jason Gunthorpe" userId="1d2a2c40-ed75-4b51-b1a3-56f618a3620f" providerId="ADAL" clId="{74B4C41C-DF86-4539-A931-A48E99D8E58D}" dt="2019-08-28T18:54:34.179" v="573" actId="478"/>
          <ac:picMkLst>
            <pc:docMk/>
            <pc:sldMk cId="4182928830" sldId="258"/>
            <ac:picMk id="5" creationId="{833951EF-7937-492B-84FF-AB9F0341113A}"/>
          </ac:picMkLst>
        </pc:picChg>
        <pc:picChg chg="add mod">
          <ac:chgData name="Jason Gunthorpe" userId="1d2a2c40-ed75-4b51-b1a3-56f618a3620f" providerId="ADAL" clId="{74B4C41C-DF86-4539-A931-A48E99D8E58D}" dt="2019-08-28T18:55:33.623" v="576" actId="14100"/>
          <ac:picMkLst>
            <pc:docMk/>
            <pc:sldMk cId="4182928830" sldId="258"/>
            <ac:picMk id="9" creationId="{D3A86451-645D-418F-9BDF-2DA825C6F205}"/>
          </ac:picMkLst>
        </pc:picChg>
      </pc:sldChg>
      <pc:sldChg chg="modSp add">
        <pc:chgData name="Jason Gunthorpe" userId="1d2a2c40-ed75-4b51-b1a3-56f618a3620f" providerId="ADAL" clId="{74B4C41C-DF86-4539-A931-A48E99D8E58D}" dt="2019-09-11T08:40:50.396" v="4059" actId="20577"/>
        <pc:sldMkLst>
          <pc:docMk/>
          <pc:sldMk cId="1827140837" sldId="259"/>
        </pc:sldMkLst>
        <pc:spChg chg="mod">
          <ac:chgData name="Jason Gunthorpe" userId="1d2a2c40-ed75-4b51-b1a3-56f618a3620f" providerId="ADAL" clId="{74B4C41C-DF86-4539-A931-A48E99D8E58D}" dt="2019-08-28T18:56:18.060" v="597" actId="20577"/>
          <ac:spMkLst>
            <pc:docMk/>
            <pc:sldMk cId="1827140837" sldId="259"/>
            <ac:spMk id="2" creationId="{A35D678C-1460-481E-9E42-84D13237BC41}"/>
          </ac:spMkLst>
        </pc:spChg>
        <pc:spChg chg="mod">
          <ac:chgData name="Jason Gunthorpe" userId="1d2a2c40-ed75-4b51-b1a3-56f618a3620f" providerId="ADAL" clId="{74B4C41C-DF86-4539-A931-A48E99D8E58D}" dt="2019-09-11T08:40:50.396" v="4059" actId="20577"/>
          <ac:spMkLst>
            <pc:docMk/>
            <pc:sldMk cId="1827140837" sldId="259"/>
            <ac:spMk id="3" creationId="{08B00B90-3DC2-4A7E-8311-74BBC98F302E}"/>
          </ac:spMkLst>
        </pc:spChg>
      </pc:sldChg>
      <pc:sldChg chg="addSp delSp modSp add">
        <pc:chgData name="Jason Gunthorpe" userId="1d2a2c40-ed75-4b51-b1a3-56f618a3620f" providerId="ADAL" clId="{74B4C41C-DF86-4539-A931-A48E99D8E58D}" dt="2019-08-28T19:04:27.755" v="1246" actId="20577"/>
        <pc:sldMkLst>
          <pc:docMk/>
          <pc:sldMk cId="1184332315" sldId="260"/>
        </pc:sldMkLst>
        <pc:spChg chg="del">
          <ac:chgData name="Jason Gunthorpe" userId="1d2a2c40-ed75-4b51-b1a3-56f618a3620f" providerId="ADAL" clId="{74B4C41C-DF86-4539-A931-A48E99D8E58D}" dt="2019-08-28T19:04:00.843" v="1195"/>
          <ac:spMkLst>
            <pc:docMk/>
            <pc:sldMk cId="1184332315" sldId="260"/>
            <ac:spMk id="2" creationId="{4B153D48-4251-4D49-8B81-0E8FEE305C95}"/>
          </ac:spMkLst>
        </pc:spChg>
        <pc:spChg chg="del">
          <ac:chgData name="Jason Gunthorpe" userId="1d2a2c40-ed75-4b51-b1a3-56f618a3620f" providerId="ADAL" clId="{74B4C41C-DF86-4539-A931-A48E99D8E58D}" dt="2019-08-28T19:04:00.843" v="1195"/>
          <ac:spMkLst>
            <pc:docMk/>
            <pc:sldMk cId="1184332315" sldId="260"/>
            <ac:spMk id="3" creationId="{7AD95545-A60E-4D9F-B173-EABE495FA02A}"/>
          </ac:spMkLst>
        </pc:spChg>
        <pc:spChg chg="add mod">
          <ac:chgData name="Jason Gunthorpe" userId="1d2a2c40-ed75-4b51-b1a3-56f618a3620f" providerId="ADAL" clId="{74B4C41C-DF86-4539-A931-A48E99D8E58D}" dt="2019-08-28T19:04:27.755" v="1246" actId="20577"/>
          <ac:spMkLst>
            <pc:docMk/>
            <pc:sldMk cId="1184332315" sldId="260"/>
            <ac:spMk id="4" creationId="{8881F8B7-4BF5-4F9C-B222-2FE7F7A0B0DD}"/>
          </ac:spMkLst>
        </pc:spChg>
        <pc:spChg chg="add mod">
          <ac:chgData name="Jason Gunthorpe" userId="1d2a2c40-ed75-4b51-b1a3-56f618a3620f" providerId="ADAL" clId="{74B4C41C-DF86-4539-A931-A48E99D8E58D}" dt="2019-08-28T19:04:00.843" v="1195"/>
          <ac:spMkLst>
            <pc:docMk/>
            <pc:sldMk cId="1184332315" sldId="260"/>
            <ac:spMk id="5" creationId="{F8A7BF46-B602-457C-9928-99A9D116C483}"/>
          </ac:spMkLst>
        </pc:spChg>
      </pc:sldChg>
      <pc:sldChg chg="modSp add">
        <pc:chgData name="Jason Gunthorpe" userId="1d2a2c40-ed75-4b51-b1a3-56f618a3620f" providerId="ADAL" clId="{74B4C41C-DF86-4539-A931-A48E99D8E58D}" dt="2019-08-28T19:23:32.211" v="3752" actId="20577"/>
        <pc:sldMkLst>
          <pc:docMk/>
          <pc:sldMk cId="3878938969" sldId="261"/>
        </pc:sldMkLst>
        <pc:spChg chg="mod">
          <ac:chgData name="Jason Gunthorpe" userId="1d2a2c40-ed75-4b51-b1a3-56f618a3620f" providerId="ADAL" clId="{74B4C41C-DF86-4539-A931-A48E99D8E58D}" dt="2019-08-28T19:11:51.681" v="2384" actId="20577"/>
          <ac:spMkLst>
            <pc:docMk/>
            <pc:sldMk cId="3878938969" sldId="261"/>
            <ac:spMk id="2" creationId="{61512967-0319-4666-B61E-E69D9DC16E48}"/>
          </ac:spMkLst>
        </pc:spChg>
        <pc:spChg chg="mod">
          <ac:chgData name="Jason Gunthorpe" userId="1d2a2c40-ed75-4b51-b1a3-56f618a3620f" providerId="ADAL" clId="{74B4C41C-DF86-4539-A931-A48E99D8E58D}" dt="2019-08-28T19:23:32.211" v="3752" actId="20577"/>
          <ac:spMkLst>
            <pc:docMk/>
            <pc:sldMk cId="3878938969" sldId="261"/>
            <ac:spMk id="3" creationId="{1215861D-CDBF-45F7-AAF0-0E2DAC6ADB7C}"/>
          </ac:spMkLst>
        </pc:spChg>
      </pc:sldChg>
      <pc:sldChg chg="modSp add">
        <pc:chgData name="Jason Gunthorpe" userId="1d2a2c40-ed75-4b51-b1a3-56f618a3620f" providerId="ADAL" clId="{74B4C41C-DF86-4539-A931-A48E99D8E58D}" dt="2019-08-28T19:15:31.296" v="2911" actId="15"/>
        <pc:sldMkLst>
          <pc:docMk/>
          <pc:sldMk cId="3171863776" sldId="262"/>
        </pc:sldMkLst>
        <pc:spChg chg="mod">
          <ac:chgData name="Jason Gunthorpe" userId="1d2a2c40-ed75-4b51-b1a3-56f618a3620f" providerId="ADAL" clId="{74B4C41C-DF86-4539-A931-A48E99D8E58D}" dt="2019-08-28T19:08:48.818" v="1747" actId="20577"/>
          <ac:spMkLst>
            <pc:docMk/>
            <pc:sldMk cId="3171863776" sldId="262"/>
            <ac:spMk id="2" creationId="{4EDB80E3-9B1D-4019-855B-288233CD96BD}"/>
          </ac:spMkLst>
        </pc:spChg>
        <pc:spChg chg="mod">
          <ac:chgData name="Jason Gunthorpe" userId="1d2a2c40-ed75-4b51-b1a3-56f618a3620f" providerId="ADAL" clId="{74B4C41C-DF86-4539-A931-A48E99D8E58D}" dt="2019-08-28T19:15:31.296" v="2911" actId="15"/>
          <ac:spMkLst>
            <pc:docMk/>
            <pc:sldMk cId="3171863776" sldId="262"/>
            <ac:spMk id="3" creationId="{835A2FDF-7EC3-4A35-9A9A-9B1C01135B3B}"/>
          </ac:spMkLst>
        </pc:spChg>
      </pc:sldChg>
      <pc:sldChg chg="modSp add">
        <pc:chgData name="Jason Gunthorpe" userId="1d2a2c40-ed75-4b51-b1a3-56f618a3620f" providerId="ADAL" clId="{74B4C41C-DF86-4539-A931-A48E99D8E58D}" dt="2019-08-28T19:13:54.362" v="2910" actId="20577"/>
        <pc:sldMkLst>
          <pc:docMk/>
          <pc:sldMk cId="3954472940" sldId="263"/>
        </pc:sldMkLst>
        <pc:spChg chg="mod">
          <ac:chgData name="Jason Gunthorpe" userId="1d2a2c40-ed75-4b51-b1a3-56f618a3620f" providerId="ADAL" clId="{74B4C41C-DF86-4539-A931-A48E99D8E58D}" dt="2019-08-28T19:12:22.004" v="2422" actId="20577"/>
          <ac:spMkLst>
            <pc:docMk/>
            <pc:sldMk cId="3954472940" sldId="263"/>
            <ac:spMk id="2" creationId="{0BAB40E2-A57D-42B4-BE9B-75A18F430F31}"/>
          </ac:spMkLst>
        </pc:spChg>
        <pc:spChg chg="mod">
          <ac:chgData name="Jason Gunthorpe" userId="1d2a2c40-ed75-4b51-b1a3-56f618a3620f" providerId="ADAL" clId="{74B4C41C-DF86-4539-A931-A48E99D8E58D}" dt="2019-08-28T19:13:54.362" v="2910" actId="20577"/>
          <ac:spMkLst>
            <pc:docMk/>
            <pc:sldMk cId="3954472940" sldId="263"/>
            <ac:spMk id="3" creationId="{15171C7B-C1A8-471B-8D2A-CA1E0F3B37D1}"/>
          </ac:spMkLst>
        </pc:spChg>
      </pc:sldChg>
      <pc:sldChg chg="modSp add">
        <pc:chgData name="Jason Gunthorpe" userId="1d2a2c40-ed75-4b51-b1a3-56f618a3620f" providerId="ADAL" clId="{74B4C41C-DF86-4539-A931-A48E99D8E58D}" dt="2019-08-28T19:19:23.259" v="3396" actId="20577"/>
        <pc:sldMkLst>
          <pc:docMk/>
          <pc:sldMk cId="3889461287" sldId="264"/>
        </pc:sldMkLst>
        <pc:spChg chg="mod">
          <ac:chgData name="Jason Gunthorpe" userId="1d2a2c40-ed75-4b51-b1a3-56f618a3620f" providerId="ADAL" clId="{74B4C41C-DF86-4539-A931-A48E99D8E58D}" dt="2019-08-28T19:17:47.616" v="2940" actId="20577"/>
          <ac:spMkLst>
            <pc:docMk/>
            <pc:sldMk cId="3889461287" sldId="264"/>
            <ac:spMk id="2" creationId="{0AB1630D-6562-4F0D-B28B-89CA2A10F58E}"/>
          </ac:spMkLst>
        </pc:spChg>
        <pc:spChg chg="mod">
          <ac:chgData name="Jason Gunthorpe" userId="1d2a2c40-ed75-4b51-b1a3-56f618a3620f" providerId="ADAL" clId="{74B4C41C-DF86-4539-A931-A48E99D8E58D}" dt="2019-08-28T19:19:23.259" v="3396" actId="20577"/>
          <ac:spMkLst>
            <pc:docMk/>
            <pc:sldMk cId="3889461287" sldId="264"/>
            <ac:spMk id="3" creationId="{9EA792F5-1A5E-44B7-841C-A374ADC24250}"/>
          </ac:spMkLst>
        </pc:spChg>
      </pc:sldChg>
      <pc:sldChg chg="modSp add">
        <pc:chgData name="Jason Gunthorpe" userId="1d2a2c40-ed75-4b51-b1a3-56f618a3620f" providerId="ADAL" clId="{74B4C41C-DF86-4539-A931-A48E99D8E58D}" dt="2019-08-28T19:25:14.552" v="4012" actId="20577"/>
        <pc:sldMkLst>
          <pc:docMk/>
          <pc:sldMk cId="515263121" sldId="265"/>
        </pc:sldMkLst>
        <pc:spChg chg="mod">
          <ac:chgData name="Jason Gunthorpe" userId="1d2a2c40-ed75-4b51-b1a3-56f618a3620f" providerId="ADAL" clId="{74B4C41C-DF86-4539-A931-A48E99D8E58D}" dt="2019-08-28T19:23:57.946" v="3760" actId="20577"/>
          <ac:spMkLst>
            <pc:docMk/>
            <pc:sldMk cId="515263121" sldId="265"/>
            <ac:spMk id="2" creationId="{A16DBC47-AB6B-4C41-AD66-B255BEDF8395}"/>
          </ac:spMkLst>
        </pc:spChg>
        <pc:spChg chg="mod">
          <ac:chgData name="Jason Gunthorpe" userId="1d2a2c40-ed75-4b51-b1a3-56f618a3620f" providerId="ADAL" clId="{74B4C41C-DF86-4539-A931-A48E99D8E58D}" dt="2019-08-28T19:25:14.552" v="4012" actId="20577"/>
          <ac:spMkLst>
            <pc:docMk/>
            <pc:sldMk cId="515263121" sldId="265"/>
            <ac:spMk id="3" creationId="{CE045826-B1AC-43F1-BB8F-4E4420B6FCCF}"/>
          </ac:spMkLst>
        </pc:spChg>
      </pc:sldChg>
      <pc:sldChg chg="add">
        <pc:chgData name="Jason Gunthorpe" userId="1d2a2c40-ed75-4b51-b1a3-56f618a3620f" providerId="ADAL" clId="{74B4C41C-DF86-4539-A931-A48E99D8E58D}" dt="2019-09-11T08:39:03.286" v="4013"/>
        <pc:sldMkLst>
          <pc:docMk/>
          <pc:sldMk cId="3398455082" sldId="266"/>
        </pc:sldMkLst>
      </pc:sldChg>
      <pc:sldChg chg="add">
        <pc:chgData name="Jason Gunthorpe" userId="1d2a2c40-ed75-4b51-b1a3-56f618a3620f" providerId="ADAL" clId="{74B4C41C-DF86-4539-A931-A48E99D8E58D}" dt="2019-09-11T08:39:03.286" v="4013"/>
        <pc:sldMkLst>
          <pc:docMk/>
          <pc:sldMk cId="1268256983" sldId="267"/>
        </pc:sldMkLst>
      </pc:sldChg>
      <pc:sldChg chg="add">
        <pc:chgData name="Jason Gunthorpe" userId="1d2a2c40-ed75-4b51-b1a3-56f618a3620f" providerId="ADAL" clId="{74B4C41C-DF86-4539-A931-A48E99D8E58D}" dt="2019-09-11T08:39:03.286" v="4013"/>
        <pc:sldMkLst>
          <pc:docMk/>
          <pc:sldMk cId="4019958068" sldId="268"/>
        </pc:sldMkLst>
      </pc:sldChg>
      <pc:sldChg chg="add">
        <pc:chgData name="Jason Gunthorpe" userId="1d2a2c40-ed75-4b51-b1a3-56f618a3620f" providerId="ADAL" clId="{74B4C41C-DF86-4539-A931-A48E99D8E58D}" dt="2019-09-11T08:39:03.286" v="4013"/>
        <pc:sldMkLst>
          <pc:docMk/>
          <pc:sldMk cId="2406940813" sldId="270"/>
        </pc:sldMkLst>
      </pc:sldChg>
      <pc:sldChg chg="add">
        <pc:chgData name="Jason Gunthorpe" userId="1d2a2c40-ed75-4b51-b1a3-56f618a3620f" providerId="ADAL" clId="{74B4C41C-DF86-4539-A931-A48E99D8E58D}" dt="2019-09-11T08:39:03.286" v="4013"/>
        <pc:sldMkLst>
          <pc:docMk/>
          <pc:sldMk cId="2388685308" sldId="272"/>
        </pc:sldMkLst>
      </pc:sldChg>
      <pc:sldChg chg="add">
        <pc:chgData name="Jason Gunthorpe" userId="1d2a2c40-ed75-4b51-b1a3-56f618a3620f" providerId="ADAL" clId="{74B4C41C-DF86-4539-A931-A48E99D8E58D}" dt="2019-09-11T08:39:03.286" v="4013"/>
        <pc:sldMkLst>
          <pc:docMk/>
          <pc:sldMk cId="3079163572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E723F-22FD-48F9-878E-2E8A1A65EDDC}" type="doc">
      <dgm:prSet loTypeId="urn:microsoft.com/office/officeart/2005/8/layout/radial4" loCatId="relationship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D4CC4F9-AEA4-4F36-8391-AE385B46E02A}">
      <dgm:prSet phldrT="[Text]" custT="1"/>
      <dgm:spPr/>
      <dgm:t>
        <a:bodyPr/>
        <a:lstStyle/>
        <a:p>
          <a:r>
            <a:rPr lang="en-US" sz="1800" dirty="0" err="1"/>
            <a:t>get_user_pages</a:t>
          </a:r>
          <a:endParaRPr lang="en-US" sz="1800" dirty="0"/>
        </a:p>
        <a:p>
          <a:r>
            <a:rPr lang="en-US" sz="1800" dirty="0" err="1"/>
            <a:t>follow_page</a:t>
          </a:r>
          <a:endParaRPr lang="en-US" sz="1800" dirty="0"/>
        </a:p>
        <a:p>
          <a:r>
            <a:rPr lang="en-US" sz="1800" dirty="0" err="1"/>
            <a:t>get_user_bvec</a:t>
          </a:r>
          <a:r>
            <a:rPr lang="en-US" sz="1800" dirty="0"/>
            <a:t> ??</a:t>
          </a:r>
        </a:p>
        <a:p>
          <a:r>
            <a:rPr lang="en-US" sz="1800" dirty="0" err="1"/>
            <a:t>get_user_sgl</a:t>
          </a:r>
          <a:r>
            <a:rPr lang="en-US" sz="1800" dirty="0"/>
            <a:t> ??</a:t>
          </a:r>
        </a:p>
        <a:p>
          <a:r>
            <a:rPr lang="en-US" sz="1800" dirty="0" err="1"/>
            <a:t>vaddr_pin_pages</a:t>
          </a:r>
          <a:r>
            <a:rPr lang="en-US" sz="1800" dirty="0"/>
            <a:t> ??</a:t>
          </a:r>
        </a:p>
        <a:p>
          <a:r>
            <a:rPr lang="en-US" sz="1800" dirty="0" err="1"/>
            <a:t>hmm_range_fault</a:t>
          </a:r>
          <a:endParaRPr lang="en-US" sz="1800" dirty="0"/>
        </a:p>
        <a:p>
          <a:r>
            <a:rPr lang="en-US" sz="1800" dirty="0"/>
            <a:t>open-coded ...</a:t>
          </a:r>
        </a:p>
      </dgm:t>
    </dgm:pt>
    <dgm:pt modelId="{4A8C8C7E-6994-4298-9494-5B0F29DA68D2}" type="parTrans" cxnId="{C514A95A-320A-422E-9ECE-7BB8EFCC25AA}">
      <dgm:prSet/>
      <dgm:spPr/>
      <dgm:t>
        <a:bodyPr/>
        <a:lstStyle/>
        <a:p>
          <a:endParaRPr lang="en-US"/>
        </a:p>
      </dgm:t>
    </dgm:pt>
    <dgm:pt modelId="{2F8C1ED7-4BCB-4AC7-B042-A57960695E6C}" type="sibTrans" cxnId="{C514A95A-320A-422E-9ECE-7BB8EFCC25AA}">
      <dgm:prSet/>
      <dgm:spPr/>
      <dgm:t>
        <a:bodyPr/>
        <a:lstStyle/>
        <a:p>
          <a:endParaRPr lang="en-US"/>
        </a:p>
      </dgm:t>
    </dgm:pt>
    <dgm:pt modelId="{06335840-F250-427E-B9FC-6325DF0E0C9A}">
      <dgm:prSet phldrT="[Text]" custT="1"/>
      <dgm:spPr/>
      <dgm:t>
        <a:bodyPr/>
        <a:lstStyle/>
        <a:p>
          <a:r>
            <a:rPr lang="en-US" sz="1800" dirty="0"/>
            <a:t>RDMA: long-term pin</a:t>
          </a:r>
        </a:p>
      </dgm:t>
    </dgm:pt>
    <dgm:pt modelId="{7520B5B5-F1BA-43BB-94F4-E9FDB54A03B6}" type="parTrans" cxnId="{FD1DAD6E-053E-458F-9268-BE6B012A6739}">
      <dgm:prSet/>
      <dgm:spPr/>
      <dgm:t>
        <a:bodyPr/>
        <a:lstStyle/>
        <a:p>
          <a:endParaRPr lang="en-US" sz="1800"/>
        </a:p>
      </dgm:t>
    </dgm:pt>
    <dgm:pt modelId="{A5FEEB2D-B8D9-44EC-B84E-ADC5F60FCBC3}" type="sibTrans" cxnId="{FD1DAD6E-053E-458F-9268-BE6B012A6739}">
      <dgm:prSet/>
      <dgm:spPr/>
      <dgm:t>
        <a:bodyPr/>
        <a:lstStyle/>
        <a:p>
          <a:endParaRPr lang="en-US"/>
        </a:p>
      </dgm:t>
    </dgm:pt>
    <dgm:pt modelId="{F9CFEBD3-9BF8-4AD0-9356-BE7370E51C59}">
      <dgm:prSet phldrT="[Text]" custT="1"/>
      <dgm:spPr/>
      <dgm:t>
        <a:bodyPr/>
        <a:lstStyle/>
        <a:p>
          <a:r>
            <a:rPr lang="en-US" sz="1800" dirty="0"/>
            <a:t>migrate</a:t>
          </a:r>
        </a:p>
      </dgm:t>
    </dgm:pt>
    <dgm:pt modelId="{980E17E7-4D25-437D-87B4-CA027D5184D2}" type="parTrans" cxnId="{428F4965-98EA-4264-8566-B4E9FF004021}">
      <dgm:prSet/>
      <dgm:spPr/>
      <dgm:t>
        <a:bodyPr/>
        <a:lstStyle/>
        <a:p>
          <a:endParaRPr lang="en-US" sz="1800"/>
        </a:p>
      </dgm:t>
    </dgm:pt>
    <dgm:pt modelId="{0AF1314E-A272-4FD8-A611-CFC3706141AD}" type="sibTrans" cxnId="{428F4965-98EA-4264-8566-B4E9FF004021}">
      <dgm:prSet/>
      <dgm:spPr/>
      <dgm:t>
        <a:bodyPr/>
        <a:lstStyle/>
        <a:p>
          <a:endParaRPr lang="en-US"/>
        </a:p>
      </dgm:t>
    </dgm:pt>
    <dgm:pt modelId="{39BDF41A-DFD0-439D-B318-BE6E36A4DFB8}">
      <dgm:prSet phldrT="[Text]" custT="1"/>
      <dgm:spPr/>
      <dgm:t>
        <a:bodyPr/>
        <a:lstStyle/>
        <a:p>
          <a:r>
            <a:rPr lang="en-US" sz="1800" dirty="0" err="1"/>
            <a:t>mlock</a:t>
          </a:r>
          <a:endParaRPr lang="en-US" sz="1800" dirty="0"/>
        </a:p>
      </dgm:t>
    </dgm:pt>
    <dgm:pt modelId="{F2BF6867-3916-4EAD-85E4-F11ED47FA93F}" type="parTrans" cxnId="{D5B7C460-FF8B-48A2-ADAB-D25CCC171C11}">
      <dgm:prSet/>
      <dgm:spPr/>
      <dgm:t>
        <a:bodyPr/>
        <a:lstStyle/>
        <a:p>
          <a:endParaRPr lang="en-US" sz="1800"/>
        </a:p>
      </dgm:t>
    </dgm:pt>
    <dgm:pt modelId="{8215BBA8-B632-4B90-AE85-F3B5C4496E9F}" type="sibTrans" cxnId="{D5B7C460-FF8B-48A2-ADAB-D25CCC171C11}">
      <dgm:prSet/>
      <dgm:spPr/>
      <dgm:t>
        <a:bodyPr/>
        <a:lstStyle/>
        <a:p>
          <a:endParaRPr lang="en-US"/>
        </a:p>
      </dgm:t>
    </dgm:pt>
    <dgm:pt modelId="{029294F4-E00A-412C-BBB7-730256B1827B}">
      <dgm:prSet phldrT="[Text]" custT="1"/>
      <dgm:spPr/>
      <dgm:t>
        <a:bodyPr/>
        <a:lstStyle/>
        <a:p>
          <a:r>
            <a:rPr lang="en-US" sz="1800" dirty="0"/>
            <a:t>touch</a:t>
          </a:r>
        </a:p>
      </dgm:t>
    </dgm:pt>
    <dgm:pt modelId="{D750462A-0F2F-4577-9990-AFDF9094A39B}" type="parTrans" cxnId="{FAA5A421-0323-44C2-AF33-2B977D314CF4}">
      <dgm:prSet/>
      <dgm:spPr/>
      <dgm:t>
        <a:bodyPr/>
        <a:lstStyle/>
        <a:p>
          <a:endParaRPr lang="en-US" sz="1800"/>
        </a:p>
      </dgm:t>
    </dgm:pt>
    <dgm:pt modelId="{B42D9BB8-B82E-4BA0-B1B1-EAEF622B8249}" type="sibTrans" cxnId="{FAA5A421-0323-44C2-AF33-2B977D314CF4}">
      <dgm:prSet/>
      <dgm:spPr/>
      <dgm:t>
        <a:bodyPr/>
        <a:lstStyle/>
        <a:p>
          <a:endParaRPr lang="en-US"/>
        </a:p>
      </dgm:t>
    </dgm:pt>
    <dgm:pt modelId="{D8468D19-A3EF-4795-A10B-37DF5F834667}">
      <dgm:prSet phldrT="[Text]" custT="1"/>
      <dgm:spPr/>
      <dgm:t>
        <a:bodyPr/>
        <a:lstStyle/>
        <a:p>
          <a:r>
            <a:rPr lang="en-US" sz="1800" dirty="0"/>
            <a:t>HMM, ODP: no pin</a:t>
          </a:r>
        </a:p>
      </dgm:t>
    </dgm:pt>
    <dgm:pt modelId="{18B901D5-3E4D-42EE-826F-83EA7D8A7393}" type="parTrans" cxnId="{EED7D784-1758-402A-9A12-DA22F5998262}">
      <dgm:prSet/>
      <dgm:spPr/>
      <dgm:t>
        <a:bodyPr/>
        <a:lstStyle/>
        <a:p>
          <a:endParaRPr lang="en-US" sz="1800"/>
        </a:p>
      </dgm:t>
    </dgm:pt>
    <dgm:pt modelId="{CB1C2A8B-FE73-4F12-9319-3CC1ECFAA66B}" type="sibTrans" cxnId="{EED7D784-1758-402A-9A12-DA22F5998262}">
      <dgm:prSet/>
      <dgm:spPr/>
      <dgm:t>
        <a:bodyPr/>
        <a:lstStyle/>
        <a:p>
          <a:endParaRPr lang="en-US"/>
        </a:p>
      </dgm:t>
    </dgm:pt>
    <dgm:pt modelId="{3B8251D7-73F7-44BE-818D-2FE5E57CB096}">
      <dgm:prSet phldrT="[Text]" custT="1"/>
      <dgm:spPr/>
      <dgm:t>
        <a:bodyPr/>
        <a:lstStyle/>
        <a:p>
          <a:r>
            <a:rPr lang="en-US" sz="1800" dirty="0"/>
            <a:t>p2p?</a:t>
          </a:r>
        </a:p>
      </dgm:t>
    </dgm:pt>
    <dgm:pt modelId="{E010DC9A-3BB7-4470-B68B-6030C2C3FF7E}" type="parTrans" cxnId="{68F055DA-C63D-4E9D-AD06-2EE786631074}">
      <dgm:prSet/>
      <dgm:spPr/>
      <dgm:t>
        <a:bodyPr/>
        <a:lstStyle/>
        <a:p>
          <a:endParaRPr lang="en-US" sz="1800"/>
        </a:p>
      </dgm:t>
    </dgm:pt>
    <dgm:pt modelId="{559CFB13-27A8-4273-AA4C-6F4927CED722}" type="sibTrans" cxnId="{68F055DA-C63D-4E9D-AD06-2EE786631074}">
      <dgm:prSet/>
      <dgm:spPr/>
      <dgm:t>
        <a:bodyPr/>
        <a:lstStyle/>
        <a:p>
          <a:endParaRPr lang="en-US"/>
        </a:p>
      </dgm:t>
    </dgm:pt>
    <dgm:pt modelId="{C1982A70-1C93-4E87-923C-7EE76FD4F84E}">
      <dgm:prSet phldrT="[Text]" custT="1"/>
      <dgm:spPr/>
      <dgm:t>
        <a:bodyPr/>
        <a:lstStyle/>
        <a:p>
          <a:r>
            <a:rPr lang="en-US" sz="1800" dirty="0"/>
            <a:t>populate</a:t>
          </a:r>
        </a:p>
      </dgm:t>
    </dgm:pt>
    <dgm:pt modelId="{C5D50034-3529-4936-9801-2B5AEB6EE0A1}" type="parTrans" cxnId="{187D33C7-9A9B-489B-975F-4A3CEC3F8C15}">
      <dgm:prSet/>
      <dgm:spPr/>
      <dgm:t>
        <a:bodyPr/>
        <a:lstStyle/>
        <a:p>
          <a:endParaRPr lang="en-US" sz="1800"/>
        </a:p>
      </dgm:t>
    </dgm:pt>
    <dgm:pt modelId="{EB53E808-6A4D-4042-848F-3B457B55528C}" type="sibTrans" cxnId="{187D33C7-9A9B-489B-975F-4A3CEC3F8C15}">
      <dgm:prSet/>
      <dgm:spPr/>
      <dgm:t>
        <a:bodyPr/>
        <a:lstStyle/>
        <a:p>
          <a:endParaRPr lang="en-US"/>
        </a:p>
      </dgm:t>
    </dgm:pt>
    <dgm:pt modelId="{2D53B557-D5BE-40E6-9B5F-3BF5773AB49A}">
      <dgm:prSet phldrT="[Text]" custT="1"/>
      <dgm:spPr/>
      <dgm:t>
        <a:bodyPr/>
        <a:lstStyle/>
        <a:p>
          <a:r>
            <a:rPr lang="en-US" sz="1800" dirty="0"/>
            <a:t>DIO: short-term pin</a:t>
          </a:r>
        </a:p>
      </dgm:t>
    </dgm:pt>
    <dgm:pt modelId="{EF6BC187-722B-4EFF-9DC2-8724D370EC79}" type="parTrans" cxnId="{A54A97CE-DB0B-4C1A-9DCF-900EF706E5B2}">
      <dgm:prSet/>
      <dgm:spPr/>
      <dgm:t>
        <a:bodyPr/>
        <a:lstStyle/>
        <a:p>
          <a:endParaRPr lang="en-US" sz="1800"/>
        </a:p>
      </dgm:t>
    </dgm:pt>
    <dgm:pt modelId="{642DA3A6-C1FC-4B42-8AF9-8000C1D219AF}" type="sibTrans" cxnId="{A54A97CE-DB0B-4C1A-9DCF-900EF706E5B2}">
      <dgm:prSet/>
      <dgm:spPr/>
      <dgm:t>
        <a:bodyPr/>
        <a:lstStyle/>
        <a:p>
          <a:endParaRPr lang="en-US"/>
        </a:p>
      </dgm:t>
    </dgm:pt>
    <dgm:pt modelId="{9D95CC1B-E8E5-4824-BFF7-1297FD38F8A2}">
      <dgm:prSet phldrT="[Text]" custT="1"/>
      <dgm:spPr/>
      <dgm:t>
        <a:bodyPr/>
        <a:lstStyle/>
        <a:p>
          <a:r>
            <a:rPr lang="en-US" sz="1800" dirty="0"/>
            <a:t>split</a:t>
          </a:r>
        </a:p>
      </dgm:t>
    </dgm:pt>
    <dgm:pt modelId="{13B7BAC5-7F37-4D3F-9A66-524C47AB42D9}" type="parTrans" cxnId="{FBA8D8E9-4FD8-457B-99A3-F9AC437C5102}">
      <dgm:prSet/>
      <dgm:spPr/>
      <dgm:t>
        <a:bodyPr/>
        <a:lstStyle/>
        <a:p>
          <a:endParaRPr lang="en-US" sz="1800"/>
        </a:p>
      </dgm:t>
    </dgm:pt>
    <dgm:pt modelId="{3F8A5BE7-414E-4C1E-9EDA-22CD7E9482E3}" type="sibTrans" cxnId="{FBA8D8E9-4FD8-457B-99A3-F9AC437C5102}">
      <dgm:prSet/>
      <dgm:spPr/>
      <dgm:t>
        <a:bodyPr/>
        <a:lstStyle/>
        <a:p>
          <a:endParaRPr lang="en-US"/>
        </a:p>
      </dgm:t>
    </dgm:pt>
    <dgm:pt modelId="{0697178B-0500-48B7-972B-D327B97CD109}">
      <dgm:prSet phldrT="[Text]" custT="1"/>
      <dgm:spPr/>
      <dgm:t>
        <a:bodyPr/>
        <a:lstStyle/>
        <a:p>
          <a:r>
            <a:rPr lang="en-US" sz="1800" dirty="0"/>
            <a:t>DAX...</a:t>
          </a:r>
        </a:p>
      </dgm:t>
    </dgm:pt>
    <dgm:pt modelId="{3E301AF1-C829-49BA-A19F-AA14F93A9654}" type="parTrans" cxnId="{178C0D46-24F8-4D11-B74A-BDDEEE9EA2E7}">
      <dgm:prSet/>
      <dgm:spPr/>
      <dgm:t>
        <a:bodyPr/>
        <a:lstStyle/>
        <a:p>
          <a:endParaRPr lang="en-US" sz="1800"/>
        </a:p>
      </dgm:t>
    </dgm:pt>
    <dgm:pt modelId="{FDBC2441-7FBD-475F-8668-8864AE31CE36}" type="sibTrans" cxnId="{178C0D46-24F8-4D11-B74A-BDDEEE9EA2E7}">
      <dgm:prSet/>
      <dgm:spPr/>
      <dgm:t>
        <a:bodyPr/>
        <a:lstStyle/>
        <a:p>
          <a:endParaRPr lang="en-US"/>
        </a:p>
      </dgm:t>
    </dgm:pt>
    <dgm:pt modelId="{61D9ECCB-E396-4913-A7EA-E53F6F637DC6}" type="pres">
      <dgm:prSet presAssocID="{D85E723F-22FD-48F9-878E-2E8A1A65EDD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C8C1E8B-9C58-414B-8414-D4492B0C9164}" type="pres">
      <dgm:prSet presAssocID="{5D4CC4F9-AEA4-4F36-8391-AE385B46E02A}" presName="centerShape" presStyleLbl="node0" presStyleIdx="0" presStyleCnt="1" custScaleX="214092" custScaleY="203316"/>
      <dgm:spPr/>
    </dgm:pt>
    <dgm:pt modelId="{5F4DC82E-ED00-4283-BD78-4C8DDC2020DB}" type="pres">
      <dgm:prSet presAssocID="{7520B5B5-F1BA-43BB-94F4-E9FDB54A03B6}" presName="parTrans" presStyleLbl="bgSibTrans2D1" presStyleIdx="0" presStyleCnt="10"/>
      <dgm:spPr/>
    </dgm:pt>
    <dgm:pt modelId="{5E326F43-EBA9-4829-A750-57B5B9CAAD72}" type="pres">
      <dgm:prSet presAssocID="{06335840-F250-427E-B9FC-6325DF0E0C9A}" presName="node" presStyleLbl="node1" presStyleIdx="0" presStyleCnt="10" custScaleX="122338" custScaleY="136951">
        <dgm:presLayoutVars>
          <dgm:bulletEnabled val="1"/>
        </dgm:presLayoutVars>
      </dgm:prSet>
      <dgm:spPr/>
    </dgm:pt>
    <dgm:pt modelId="{550AC779-FBEE-4748-87E3-64F07D7C8741}" type="pres">
      <dgm:prSet presAssocID="{EF6BC187-722B-4EFF-9DC2-8724D370EC79}" presName="parTrans" presStyleLbl="bgSibTrans2D1" presStyleIdx="1" presStyleCnt="10"/>
      <dgm:spPr/>
    </dgm:pt>
    <dgm:pt modelId="{241EE77B-9A67-4933-9F2F-FBB815DB76D2}" type="pres">
      <dgm:prSet presAssocID="{2D53B557-D5BE-40E6-9B5F-3BF5773AB49A}" presName="node" presStyleLbl="node1" presStyleIdx="1" presStyleCnt="10" custScaleX="108849" custScaleY="105210">
        <dgm:presLayoutVars>
          <dgm:bulletEnabled val="1"/>
        </dgm:presLayoutVars>
      </dgm:prSet>
      <dgm:spPr/>
    </dgm:pt>
    <dgm:pt modelId="{D155E983-B10A-4B05-9278-949E4ED478A1}" type="pres">
      <dgm:prSet presAssocID="{3E301AF1-C829-49BA-A19F-AA14F93A9654}" presName="parTrans" presStyleLbl="bgSibTrans2D1" presStyleIdx="2" presStyleCnt="10"/>
      <dgm:spPr/>
    </dgm:pt>
    <dgm:pt modelId="{86379F82-AD99-4B73-A368-0A663B05EA28}" type="pres">
      <dgm:prSet presAssocID="{0697178B-0500-48B7-972B-D327B97CD109}" presName="node" presStyleLbl="node1" presStyleIdx="2" presStyleCnt="10" custScaleX="85667" custScaleY="86095">
        <dgm:presLayoutVars>
          <dgm:bulletEnabled val="1"/>
        </dgm:presLayoutVars>
      </dgm:prSet>
      <dgm:spPr/>
    </dgm:pt>
    <dgm:pt modelId="{B4118386-3DFF-439C-954F-EF160DC16EE6}" type="pres">
      <dgm:prSet presAssocID="{13B7BAC5-7F37-4D3F-9A66-524C47AB42D9}" presName="parTrans" presStyleLbl="bgSibTrans2D1" presStyleIdx="3" presStyleCnt="10"/>
      <dgm:spPr/>
    </dgm:pt>
    <dgm:pt modelId="{B9BEC303-7BE7-4316-B093-A7C469A46D36}" type="pres">
      <dgm:prSet presAssocID="{9D95CC1B-E8E5-4824-BFF7-1297FD38F8A2}" presName="node" presStyleLbl="node1" presStyleIdx="3" presStyleCnt="10" custScaleX="85667" custScaleY="86095">
        <dgm:presLayoutVars>
          <dgm:bulletEnabled val="1"/>
        </dgm:presLayoutVars>
      </dgm:prSet>
      <dgm:spPr/>
    </dgm:pt>
    <dgm:pt modelId="{57FC0524-57E4-4A03-AB8D-0A90375D0F4B}" type="pres">
      <dgm:prSet presAssocID="{C5D50034-3529-4936-9801-2B5AEB6EE0A1}" presName="parTrans" presStyleLbl="bgSibTrans2D1" presStyleIdx="4" presStyleCnt="10"/>
      <dgm:spPr/>
    </dgm:pt>
    <dgm:pt modelId="{06118D70-4974-4E6D-B897-9B5BA6D328C1}" type="pres">
      <dgm:prSet presAssocID="{C1982A70-1C93-4E87-923C-7EE76FD4F84E}" presName="node" presStyleLbl="node1" presStyleIdx="4" presStyleCnt="10" custScaleX="122256" custScaleY="86095">
        <dgm:presLayoutVars>
          <dgm:bulletEnabled val="1"/>
        </dgm:presLayoutVars>
      </dgm:prSet>
      <dgm:spPr/>
    </dgm:pt>
    <dgm:pt modelId="{3141434D-2F54-4E45-8370-E373E5C1DAC8}" type="pres">
      <dgm:prSet presAssocID="{980E17E7-4D25-437D-87B4-CA027D5184D2}" presName="parTrans" presStyleLbl="bgSibTrans2D1" presStyleIdx="5" presStyleCnt="10"/>
      <dgm:spPr/>
    </dgm:pt>
    <dgm:pt modelId="{D881B9F6-60AB-4692-B3ED-CB90F24C96CC}" type="pres">
      <dgm:prSet presAssocID="{F9CFEBD3-9BF8-4AD0-9356-BE7370E51C59}" presName="node" presStyleLbl="node1" presStyleIdx="5" presStyleCnt="10" custScaleX="107257" custScaleY="86095">
        <dgm:presLayoutVars>
          <dgm:bulletEnabled val="1"/>
        </dgm:presLayoutVars>
      </dgm:prSet>
      <dgm:spPr/>
    </dgm:pt>
    <dgm:pt modelId="{F39F6227-3C7A-4DDD-BE00-68E735BEFF8A}" type="pres">
      <dgm:prSet presAssocID="{F2BF6867-3916-4EAD-85E4-F11ED47FA93F}" presName="parTrans" presStyleLbl="bgSibTrans2D1" presStyleIdx="6" presStyleCnt="10"/>
      <dgm:spPr/>
    </dgm:pt>
    <dgm:pt modelId="{79D2C373-F029-43A8-A34A-3986E0BB4DBC}" type="pres">
      <dgm:prSet presAssocID="{39BDF41A-DFD0-439D-B318-BE6E36A4DFB8}" presName="node" presStyleLbl="node1" presStyleIdx="6" presStyleCnt="10" custScaleX="85667" custScaleY="86095">
        <dgm:presLayoutVars>
          <dgm:bulletEnabled val="1"/>
        </dgm:presLayoutVars>
      </dgm:prSet>
      <dgm:spPr/>
    </dgm:pt>
    <dgm:pt modelId="{06C34740-757F-4DF6-BC4E-C146EC36F57E}" type="pres">
      <dgm:prSet presAssocID="{D750462A-0F2F-4577-9990-AFDF9094A39B}" presName="parTrans" presStyleLbl="bgSibTrans2D1" presStyleIdx="7" presStyleCnt="10"/>
      <dgm:spPr/>
    </dgm:pt>
    <dgm:pt modelId="{3BF43CD0-CFEE-4A2E-9EAB-E4E04937E0F7}" type="pres">
      <dgm:prSet presAssocID="{029294F4-E00A-412C-BBB7-730256B1827B}" presName="node" presStyleLbl="node1" presStyleIdx="7" presStyleCnt="10" custScaleX="85667" custScaleY="86095">
        <dgm:presLayoutVars>
          <dgm:bulletEnabled val="1"/>
        </dgm:presLayoutVars>
      </dgm:prSet>
      <dgm:spPr/>
    </dgm:pt>
    <dgm:pt modelId="{5BB291D0-288E-4EA7-9491-899CDA98D1DC}" type="pres">
      <dgm:prSet presAssocID="{18B901D5-3E4D-42EE-826F-83EA7D8A7393}" presName="parTrans" presStyleLbl="bgSibTrans2D1" presStyleIdx="8" presStyleCnt="10"/>
      <dgm:spPr/>
    </dgm:pt>
    <dgm:pt modelId="{6A3E3787-A828-4C60-8264-ECCBFB726163}" type="pres">
      <dgm:prSet presAssocID="{D8468D19-A3EF-4795-A10B-37DF5F834667}" presName="node" presStyleLbl="node1" presStyleIdx="8" presStyleCnt="10" custScaleX="85667" custScaleY="119781">
        <dgm:presLayoutVars>
          <dgm:bulletEnabled val="1"/>
        </dgm:presLayoutVars>
      </dgm:prSet>
      <dgm:spPr/>
    </dgm:pt>
    <dgm:pt modelId="{5D72FAF7-20B2-44A0-B0EE-5C7DB8CA78D9}" type="pres">
      <dgm:prSet presAssocID="{E010DC9A-3BB7-4470-B68B-6030C2C3FF7E}" presName="parTrans" presStyleLbl="bgSibTrans2D1" presStyleIdx="9" presStyleCnt="10"/>
      <dgm:spPr/>
    </dgm:pt>
    <dgm:pt modelId="{8340B57B-19EA-412D-95B4-E25E7E3647A0}" type="pres">
      <dgm:prSet presAssocID="{3B8251D7-73F7-44BE-818D-2FE5E57CB096}" presName="node" presStyleLbl="node1" presStyleIdx="9" presStyleCnt="10" custScaleX="85667" custScaleY="86095">
        <dgm:presLayoutVars>
          <dgm:bulletEnabled val="1"/>
        </dgm:presLayoutVars>
      </dgm:prSet>
      <dgm:spPr/>
    </dgm:pt>
  </dgm:ptLst>
  <dgm:cxnLst>
    <dgm:cxn modelId="{4BEDF806-0AB6-4CDE-A287-3A05870C8658}" type="presOf" srcId="{5D4CC4F9-AEA4-4F36-8391-AE385B46E02A}" destId="{2C8C1E8B-9C58-414B-8414-D4492B0C9164}" srcOrd="0" destOrd="0" presId="urn:microsoft.com/office/officeart/2005/8/layout/radial4"/>
    <dgm:cxn modelId="{15837008-5586-4C60-8455-038C70ADB091}" type="presOf" srcId="{F2BF6867-3916-4EAD-85E4-F11ED47FA93F}" destId="{F39F6227-3C7A-4DDD-BE00-68E735BEFF8A}" srcOrd="0" destOrd="0" presId="urn:microsoft.com/office/officeart/2005/8/layout/radial4"/>
    <dgm:cxn modelId="{08F2F713-D388-4F96-A31B-7E32B0D2042B}" type="presOf" srcId="{E010DC9A-3BB7-4470-B68B-6030C2C3FF7E}" destId="{5D72FAF7-20B2-44A0-B0EE-5C7DB8CA78D9}" srcOrd="0" destOrd="0" presId="urn:microsoft.com/office/officeart/2005/8/layout/radial4"/>
    <dgm:cxn modelId="{1FD38F1F-7652-4DD0-8240-5E6BFE8422E2}" type="presOf" srcId="{7520B5B5-F1BA-43BB-94F4-E9FDB54A03B6}" destId="{5F4DC82E-ED00-4283-BD78-4C8DDC2020DB}" srcOrd="0" destOrd="0" presId="urn:microsoft.com/office/officeart/2005/8/layout/radial4"/>
    <dgm:cxn modelId="{FAA5A421-0323-44C2-AF33-2B977D314CF4}" srcId="{5D4CC4F9-AEA4-4F36-8391-AE385B46E02A}" destId="{029294F4-E00A-412C-BBB7-730256B1827B}" srcOrd="7" destOrd="0" parTransId="{D750462A-0F2F-4577-9990-AFDF9094A39B}" sibTransId="{B42D9BB8-B82E-4BA0-B1B1-EAEF622B8249}"/>
    <dgm:cxn modelId="{591C052A-E8E1-4A33-BC2B-093D90620956}" type="presOf" srcId="{13B7BAC5-7F37-4D3F-9A66-524C47AB42D9}" destId="{B4118386-3DFF-439C-954F-EF160DC16EE6}" srcOrd="0" destOrd="0" presId="urn:microsoft.com/office/officeart/2005/8/layout/radial4"/>
    <dgm:cxn modelId="{447B5533-C1F3-4312-9E36-743AE4889FF0}" type="presOf" srcId="{3E301AF1-C829-49BA-A19F-AA14F93A9654}" destId="{D155E983-B10A-4B05-9278-949E4ED478A1}" srcOrd="0" destOrd="0" presId="urn:microsoft.com/office/officeart/2005/8/layout/radial4"/>
    <dgm:cxn modelId="{D5B7C460-FF8B-48A2-ADAB-D25CCC171C11}" srcId="{5D4CC4F9-AEA4-4F36-8391-AE385B46E02A}" destId="{39BDF41A-DFD0-439D-B318-BE6E36A4DFB8}" srcOrd="6" destOrd="0" parTransId="{F2BF6867-3916-4EAD-85E4-F11ED47FA93F}" sibTransId="{8215BBA8-B632-4B90-AE85-F3B5C4496E9F}"/>
    <dgm:cxn modelId="{DF168141-5737-4A76-A9D7-4CE20FCBCAB5}" type="presOf" srcId="{0697178B-0500-48B7-972B-D327B97CD109}" destId="{86379F82-AD99-4B73-A368-0A663B05EA28}" srcOrd="0" destOrd="0" presId="urn:microsoft.com/office/officeart/2005/8/layout/radial4"/>
    <dgm:cxn modelId="{980E0A42-285E-4ED6-A5E7-00CFD3295C21}" type="presOf" srcId="{C5D50034-3529-4936-9801-2B5AEB6EE0A1}" destId="{57FC0524-57E4-4A03-AB8D-0A90375D0F4B}" srcOrd="0" destOrd="0" presId="urn:microsoft.com/office/officeart/2005/8/layout/radial4"/>
    <dgm:cxn modelId="{428F4965-98EA-4264-8566-B4E9FF004021}" srcId="{5D4CC4F9-AEA4-4F36-8391-AE385B46E02A}" destId="{F9CFEBD3-9BF8-4AD0-9356-BE7370E51C59}" srcOrd="5" destOrd="0" parTransId="{980E17E7-4D25-437D-87B4-CA027D5184D2}" sibTransId="{0AF1314E-A272-4FD8-A611-CFC3706141AD}"/>
    <dgm:cxn modelId="{178C0D46-24F8-4D11-B74A-BDDEEE9EA2E7}" srcId="{5D4CC4F9-AEA4-4F36-8391-AE385B46E02A}" destId="{0697178B-0500-48B7-972B-D327B97CD109}" srcOrd="2" destOrd="0" parTransId="{3E301AF1-C829-49BA-A19F-AA14F93A9654}" sibTransId="{FDBC2441-7FBD-475F-8668-8864AE31CE36}"/>
    <dgm:cxn modelId="{522A8867-C2A3-4031-B600-AA69147B4D74}" type="presOf" srcId="{C1982A70-1C93-4E87-923C-7EE76FD4F84E}" destId="{06118D70-4974-4E6D-B897-9B5BA6D328C1}" srcOrd="0" destOrd="0" presId="urn:microsoft.com/office/officeart/2005/8/layout/radial4"/>
    <dgm:cxn modelId="{1A148B68-400B-4696-B042-60E57C91BE8C}" type="presOf" srcId="{980E17E7-4D25-437D-87B4-CA027D5184D2}" destId="{3141434D-2F54-4E45-8370-E373E5C1DAC8}" srcOrd="0" destOrd="0" presId="urn:microsoft.com/office/officeart/2005/8/layout/radial4"/>
    <dgm:cxn modelId="{FD1DAD6E-053E-458F-9268-BE6B012A6739}" srcId="{5D4CC4F9-AEA4-4F36-8391-AE385B46E02A}" destId="{06335840-F250-427E-B9FC-6325DF0E0C9A}" srcOrd="0" destOrd="0" parTransId="{7520B5B5-F1BA-43BB-94F4-E9FDB54A03B6}" sibTransId="{A5FEEB2D-B8D9-44EC-B84E-ADC5F60FCBC3}"/>
    <dgm:cxn modelId="{777A3074-2876-46CF-9DFB-B50CA7B8294E}" type="presOf" srcId="{06335840-F250-427E-B9FC-6325DF0E0C9A}" destId="{5E326F43-EBA9-4829-A750-57B5B9CAAD72}" srcOrd="0" destOrd="0" presId="urn:microsoft.com/office/officeart/2005/8/layout/radial4"/>
    <dgm:cxn modelId="{DFE8717A-FCDA-41BD-8045-91E5E2E7FB8E}" type="presOf" srcId="{39BDF41A-DFD0-439D-B318-BE6E36A4DFB8}" destId="{79D2C373-F029-43A8-A34A-3986E0BB4DBC}" srcOrd="0" destOrd="0" presId="urn:microsoft.com/office/officeart/2005/8/layout/radial4"/>
    <dgm:cxn modelId="{C514A95A-320A-422E-9ECE-7BB8EFCC25AA}" srcId="{D85E723F-22FD-48F9-878E-2E8A1A65EDDC}" destId="{5D4CC4F9-AEA4-4F36-8391-AE385B46E02A}" srcOrd="0" destOrd="0" parTransId="{4A8C8C7E-6994-4298-9494-5B0F29DA68D2}" sibTransId="{2F8C1ED7-4BCB-4AC7-B042-A57960695E6C}"/>
    <dgm:cxn modelId="{C6DED87F-FC33-4552-8FF4-FBE960F0085E}" type="presOf" srcId="{EF6BC187-722B-4EFF-9DC2-8724D370EC79}" destId="{550AC779-FBEE-4748-87E3-64F07D7C8741}" srcOrd="0" destOrd="0" presId="urn:microsoft.com/office/officeart/2005/8/layout/radial4"/>
    <dgm:cxn modelId="{EED7D784-1758-402A-9A12-DA22F5998262}" srcId="{5D4CC4F9-AEA4-4F36-8391-AE385B46E02A}" destId="{D8468D19-A3EF-4795-A10B-37DF5F834667}" srcOrd="8" destOrd="0" parTransId="{18B901D5-3E4D-42EE-826F-83EA7D8A7393}" sibTransId="{CB1C2A8B-FE73-4F12-9319-3CC1ECFAA66B}"/>
    <dgm:cxn modelId="{3EFB1B98-D98E-451C-8AD4-0B412900BC6A}" type="presOf" srcId="{3B8251D7-73F7-44BE-818D-2FE5E57CB096}" destId="{8340B57B-19EA-412D-95B4-E25E7E3647A0}" srcOrd="0" destOrd="0" presId="urn:microsoft.com/office/officeart/2005/8/layout/radial4"/>
    <dgm:cxn modelId="{BD95E5A6-389B-4B5A-B7F3-B83053CF7455}" type="presOf" srcId="{2D53B557-D5BE-40E6-9B5F-3BF5773AB49A}" destId="{241EE77B-9A67-4933-9F2F-FBB815DB76D2}" srcOrd="0" destOrd="0" presId="urn:microsoft.com/office/officeart/2005/8/layout/radial4"/>
    <dgm:cxn modelId="{A3977FA9-29B6-4497-9E26-B1A262A5418C}" type="presOf" srcId="{D750462A-0F2F-4577-9990-AFDF9094A39B}" destId="{06C34740-757F-4DF6-BC4E-C146EC36F57E}" srcOrd="0" destOrd="0" presId="urn:microsoft.com/office/officeart/2005/8/layout/radial4"/>
    <dgm:cxn modelId="{7B1C71BA-0A34-40D7-991C-4C34612600F7}" type="presOf" srcId="{F9CFEBD3-9BF8-4AD0-9356-BE7370E51C59}" destId="{D881B9F6-60AB-4692-B3ED-CB90F24C96CC}" srcOrd="0" destOrd="0" presId="urn:microsoft.com/office/officeart/2005/8/layout/radial4"/>
    <dgm:cxn modelId="{030CC9C0-05D1-49CD-9BDA-A1FDB51265F6}" type="presOf" srcId="{9D95CC1B-E8E5-4824-BFF7-1297FD38F8A2}" destId="{B9BEC303-7BE7-4316-B093-A7C469A46D36}" srcOrd="0" destOrd="0" presId="urn:microsoft.com/office/officeart/2005/8/layout/radial4"/>
    <dgm:cxn modelId="{73EC04C3-046D-4BED-8E7A-7E9C660FABFD}" type="presOf" srcId="{18B901D5-3E4D-42EE-826F-83EA7D8A7393}" destId="{5BB291D0-288E-4EA7-9491-899CDA98D1DC}" srcOrd="0" destOrd="0" presId="urn:microsoft.com/office/officeart/2005/8/layout/radial4"/>
    <dgm:cxn modelId="{187D33C7-9A9B-489B-975F-4A3CEC3F8C15}" srcId="{5D4CC4F9-AEA4-4F36-8391-AE385B46E02A}" destId="{C1982A70-1C93-4E87-923C-7EE76FD4F84E}" srcOrd="4" destOrd="0" parTransId="{C5D50034-3529-4936-9801-2B5AEB6EE0A1}" sibTransId="{EB53E808-6A4D-4042-848F-3B457B55528C}"/>
    <dgm:cxn modelId="{A54A97CE-DB0B-4C1A-9DCF-900EF706E5B2}" srcId="{5D4CC4F9-AEA4-4F36-8391-AE385B46E02A}" destId="{2D53B557-D5BE-40E6-9B5F-3BF5773AB49A}" srcOrd="1" destOrd="0" parTransId="{EF6BC187-722B-4EFF-9DC2-8724D370EC79}" sibTransId="{642DA3A6-C1FC-4B42-8AF9-8000C1D219AF}"/>
    <dgm:cxn modelId="{A76021D2-CB34-4AE3-8BD0-BD9AD9718821}" type="presOf" srcId="{D85E723F-22FD-48F9-878E-2E8A1A65EDDC}" destId="{61D9ECCB-E396-4913-A7EA-E53F6F637DC6}" srcOrd="0" destOrd="0" presId="urn:microsoft.com/office/officeart/2005/8/layout/radial4"/>
    <dgm:cxn modelId="{68F055DA-C63D-4E9D-AD06-2EE786631074}" srcId="{5D4CC4F9-AEA4-4F36-8391-AE385B46E02A}" destId="{3B8251D7-73F7-44BE-818D-2FE5E57CB096}" srcOrd="9" destOrd="0" parTransId="{E010DC9A-3BB7-4470-B68B-6030C2C3FF7E}" sibTransId="{559CFB13-27A8-4273-AA4C-6F4927CED722}"/>
    <dgm:cxn modelId="{D9A0CDDA-6C29-4D9B-9187-F972FFC02052}" type="presOf" srcId="{029294F4-E00A-412C-BBB7-730256B1827B}" destId="{3BF43CD0-CFEE-4A2E-9EAB-E4E04937E0F7}" srcOrd="0" destOrd="0" presId="urn:microsoft.com/office/officeart/2005/8/layout/radial4"/>
    <dgm:cxn modelId="{724273DE-18A8-449C-ADF8-985B4C90BBA8}" type="presOf" srcId="{D8468D19-A3EF-4795-A10B-37DF5F834667}" destId="{6A3E3787-A828-4C60-8264-ECCBFB726163}" srcOrd="0" destOrd="0" presId="urn:microsoft.com/office/officeart/2005/8/layout/radial4"/>
    <dgm:cxn modelId="{FBA8D8E9-4FD8-457B-99A3-F9AC437C5102}" srcId="{5D4CC4F9-AEA4-4F36-8391-AE385B46E02A}" destId="{9D95CC1B-E8E5-4824-BFF7-1297FD38F8A2}" srcOrd="3" destOrd="0" parTransId="{13B7BAC5-7F37-4D3F-9A66-524C47AB42D9}" sibTransId="{3F8A5BE7-414E-4C1E-9EDA-22CD7E9482E3}"/>
    <dgm:cxn modelId="{F34F0234-15FF-49B4-8316-9C789AAFAC66}" type="presParOf" srcId="{61D9ECCB-E396-4913-A7EA-E53F6F637DC6}" destId="{2C8C1E8B-9C58-414B-8414-D4492B0C9164}" srcOrd="0" destOrd="0" presId="urn:microsoft.com/office/officeart/2005/8/layout/radial4"/>
    <dgm:cxn modelId="{F079E417-744A-44D0-A75F-BB05320736E9}" type="presParOf" srcId="{61D9ECCB-E396-4913-A7EA-E53F6F637DC6}" destId="{5F4DC82E-ED00-4283-BD78-4C8DDC2020DB}" srcOrd="1" destOrd="0" presId="urn:microsoft.com/office/officeart/2005/8/layout/radial4"/>
    <dgm:cxn modelId="{85F580B8-67FC-4A11-8459-31C2378C1BDF}" type="presParOf" srcId="{61D9ECCB-E396-4913-A7EA-E53F6F637DC6}" destId="{5E326F43-EBA9-4829-A750-57B5B9CAAD72}" srcOrd="2" destOrd="0" presId="urn:microsoft.com/office/officeart/2005/8/layout/radial4"/>
    <dgm:cxn modelId="{28B44301-72B8-4A53-ADDF-7DDD94499C83}" type="presParOf" srcId="{61D9ECCB-E396-4913-A7EA-E53F6F637DC6}" destId="{550AC779-FBEE-4748-87E3-64F07D7C8741}" srcOrd="3" destOrd="0" presId="urn:microsoft.com/office/officeart/2005/8/layout/radial4"/>
    <dgm:cxn modelId="{6CE53D10-01CD-47B8-8620-AA093B1092B5}" type="presParOf" srcId="{61D9ECCB-E396-4913-A7EA-E53F6F637DC6}" destId="{241EE77B-9A67-4933-9F2F-FBB815DB76D2}" srcOrd="4" destOrd="0" presId="urn:microsoft.com/office/officeart/2005/8/layout/radial4"/>
    <dgm:cxn modelId="{B2D25598-D3FB-4CED-B46F-5970A9D8C1ED}" type="presParOf" srcId="{61D9ECCB-E396-4913-A7EA-E53F6F637DC6}" destId="{D155E983-B10A-4B05-9278-949E4ED478A1}" srcOrd="5" destOrd="0" presId="urn:microsoft.com/office/officeart/2005/8/layout/radial4"/>
    <dgm:cxn modelId="{9DB879CE-67E1-481F-835C-E73CBFAA9736}" type="presParOf" srcId="{61D9ECCB-E396-4913-A7EA-E53F6F637DC6}" destId="{86379F82-AD99-4B73-A368-0A663B05EA28}" srcOrd="6" destOrd="0" presId="urn:microsoft.com/office/officeart/2005/8/layout/radial4"/>
    <dgm:cxn modelId="{356A71FA-934C-49D0-8380-695429A32A81}" type="presParOf" srcId="{61D9ECCB-E396-4913-A7EA-E53F6F637DC6}" destId="{B4118386-3DFF-439C-954F-EF160DC16EE6}" srcOrd="7" destOrd="0" presId="urn:microsoft.com/office/officeart/2005/8/layout/radial4"/>
    <dgm:cxn modelId="{40BF7406-7FFA-4E2C-81FD-107F53425CE5}" type="presParOf" srcId="{61D9ECCB-E396-4913-A7EA-E53F6F637DC6}" destId="{B9BEC303-7BE7-4316-B093-A7C469A46D36}" srcOrd="8" destOrd="0" presId="urn:microsoft.com/office/officeart/2005/8/layout/radial4"/>
    <dgm:cxn modelId="{F2296E40-E4DA-4BEA-BC41-3D72A377D7AE}" type="presParOf" srcId="{61D9ECCB-E396-4913-A7EA-E53F6F637DC6}" destId="{57FC0524-57E4-4A03-AB8D-0A90375D0F4B}" srcOrd="9" destOrd="0" presId="urn:microsoft.com/office/officeart/2005/8/layout/radial4"/>
    <dgm:cxn modelId="{CDC381EA-CF6E-42B8-BFA8-8304ECBE0126}" type="presParOf" srcId="{61D9ECCB-E396-4913-A7EA-E53F6F637DC6}" destId="{06118D70-4974-4E6D-B897-9B5BA6D328C1}" srcOrd="10" destOrd="0" presId="urn:microsoft.com/office/officeart/2005/8/layout/radial4"/>
    <dgm:cxn modelId="{AE99B636-AE62-4FE1-9920-E38BA7FB38F3}" type="presParOf" srcId="{61D9ECCB-E396-4913-A7EA-E53F6F637DC6}" destId="{3141434D-2F54-4E45-8370-E373E5C1DAC8}" srcOrd="11" destOrd="0" presId="urn:microsoft.com/office/officeart/2005/8/layout/radial4"/>
    <dgm:cxn modelId="{2571BCD9-A251-4006-A693-73DCAA008B22}" type="presParOf" srcId="{61D9ECCB-E396-4913-A7EA-E53F6F637DC6}" destId="{D881B9F6-60AB-4692-B3ED-CB90F24C96CC}" srcOrd="12" destOrd="0" presId="urn:microsoft.com/office/officeart/2005/8/layout/radial4"/>
    <dgm:cxn modelId="{10B82259-8909-4ABA-8BF8-588F8C68B7F9}" type="presParOf" srcId="{61D9ECCB-E396-4913-A7EA-E53F6F637DC6}" destId="{F39F6227-3C7A-4DDD-BE00-68E735BEFF8A}" srcOrd="13" destOrd="0" presId="urn:microsoft.com/office/officeart/2005/8/layout/radial4"/>
    <dgm:cxn modelId="{1D17905E-45F5-44C2-9B5B-92D69D32D7B4}" type="presParOf" srcId="{61D9ECCB-E396-4913-A7EA-E53F6F637DC6}" destId="{79D2C373-F029-43A8-A34A-3986E0BB4DBC}" srcOrd="14" destOrd="0" presId="urn:microsoft.com/office/officeart/2005/8/layout/radial4"/>
    <dgm:cxn modelId="{9EA86569-4C5A-40AF-8495-C784BC316591}" type="presParOf" srcId="{61D9ECCB-E396-4913-A7EA-E53F6F637DC6}" destId="{06C34740-757F-4DF6-BC4E-C146EC36F57E}" srcOrd="15" destOrd="0" presId="urn:microsoft.com/office/officeart/2005/8/layout/radial4"/>
    <dgm:cxn modelId="{C3961486-76B8-4517-927B-C44A1736B1C6}" type="presParOf" srcId="{61D9ECCB-E396-4913-A7EA-E53F6F637DC6}" destId="{3BF43CD0-CFEE-4A2E-9EAB-E4E04937E0F7}" srcOrd="16" destOrd="0" presId="urn:microsoft.com/office/officeart/2005/8/layout/radial4"/>
    <dgm:cxn modelId="{D936A53E-16B2-4604-8654-BF36327C83AF}" type="presParOf" srcId="{61D9ECCB-E396-4913-A7EA-E53F6F637DC6}" destId="{5BB291D0-288E-4EA7-9491-899CDA98D1DC}" srcOrd="17" destOrd="0" presId="urn:microsoft.com/office/officeart/2005/8/layout/radial4"/>
    <dgm:cxn modelId="{0C10BBE9-4225-493F-8FB9-CBCF2BC94DE4}" type="presParOf" srcId="{61D9ECCB-E396-4913-A7EA-E53F6F637DC6}" destId="{6A3E3787-A828-4C60-8264-ECCBFB726163}" srcOrd="18" destOrd="0" presId="urn:microsoft.com/office/officeart/2005/8/layout/radial4"/>
    <dgm:cxn modelId="{B131D75B-7074-4550-9367-B573D468ADF3}" type="presParOf" srcId="{61D9ECCB-E396-4913-A7EA-E53F6F637DC6}" destId="{5D72FAF7-20B2-44A0-B0EE-5C7DB8CA78D9}" srcOrd="19" destOrd="0" presId="urn:microsoft.com/office/officeart/2005/8/layout/radial4"/>
    <dgm:cxn modelId="{BC80902E-2A3F-4865-B88E-7D03AB89A39C}" type="presParOf" srcId="{61D9ECCB-E396-4913-A7EA-E53F6F637DC6}" destId="{8340B57B-19EA-412D-95B4-E25E7E3647A0}" srcOrd="2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C1E8B-9C58-414B-8414-D4492B0C9164}">
      <dsp:nvSpPr>
        <dsp:cNvPr id="0" name=""/>
        <dsp:cNvSpPr/>
      </dsp:nvSpPr>
      <dsp:spPr>
        <a:xfrm>
          <a:off x="2888588" y="3041122"/>
          <a:ext cx="2998920" cy="284797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get_user_pages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follow_page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get_user_bvec</a:t>
          </a:r>
          <a:r>
            <a:rPr lang="en-US" sz="1800" kern="1200" dirty="0"/>
            <a:t> ??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get_user_sgl</a:t>
          </a:r>
          <a:r>
            <a:rPr lang="en-US" sz="1800" kern="1200" dirty="0"/>
            <a:t> ??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vaddr_pin_pages</a:t>
          </a:r>
          <a:r>
            <a:rPr lang="en-US" sz="1800" kern="1200" dirty="0"/>
            <a:t> ??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hmm_range_fault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open-coded ...</a:t>
          </a:r>
        </a:p>
      </dsp:txBody>
      <dsp:txXfrm>
        <a:off x="3327770" y="3458198"/>
        <a:ext cx="2120556" cy="2013821"/>
      </dsp:txXfrm>
    </dsp:sp>
    <dsp:sp modelId="{5F4DC82E-ED00-4283-BD78-4C8DDC2020DB}">
      <dsp:nvSpPr>
        <dsp:cNvPr id="0" name=""/>
        <dsp:cNvSpPr/>
      </dsp:nvSpPr>
      <dsp:spPr>
        <a:xfrm rot="10800000">
          <a:off x="583897" y="4265500"/>
          <a:ext cx="2177933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326F43-EBA9-4829-A750-57B5B9CAAD72}">
      <dsp:nvSpPr>
        <dsp:cNvPr id="0" name=""/>
        <dsp:cNvSpPr/>
      </dsp:nvSpPr>
      <dsp:spPr>
        <a:xfrm>
          <a:off x="-15885" y="3927968"/>
          <a:ext cx="1199565" cy="1074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RDMA: long-term pin</a:t>
          </a:r>
        </a:p>
      </dsp:txBody>
      <dsp:txXfrm>
        <a:off x="15580" y="3959433"/>
        <a:ext cx="1136635" cy="1011350"/>
      </dsp:txXfrm>
    </dsp:sp>
    <dsp:sp modelId="{550AC779-FBEE-4748-87E3-64F07D7C8741}">
      <dsp:nvSpPr>
        <dsp:cNvPr id="0" name=""/>
        <dsp:cNvSpPr/>
      </dsp:nvSpPr>
      <dsp:spPr>
        <a:xfrm rot="12000000">
          <a:off x="747373" y="3338380"/>
          <a:ext cx="2186866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1EE77B-9A67-4933-9F2F-FBB815DB76D2}">
      <dsp:nvSpPr>
        <dsp:cNvPr id="0" name=""/>
        <dsp:cNvSpPr/>
      </dsp:nvSpPr>
      <dsp:spPr>
        <a:xfrm>
          <a:off x="279665" y="2751364"/>
          <a:ext cx="1067301" cy="8252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DIO: short-term pin</a:t>
          </a:r>
        </a:p>
      </dsp:txBody>
      <dsp:txXfrm>
        <a:off x="303837" y="2775536"/>
        <a:ext cx="1018957" cy="776951"/>
      </dsp:txXfrm>
    </dsp:sp>
    <dsp:sp modelId="{D155E983-B10A-4B05-9278-949E4ED478A1}">
      <dsp:nvSpPr>
        <dsp:cNvPr id="0" name=""/>
        <dsp:cNvSpPr/>
      </dsp:nvSpPr>
      <dsp:spPr>
        <a:xfrm rot="13200000">
          <a:off x="1215524" y="2530117"/>
          <a:ext cx="2208750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379F82-AD99-4B73-A368-0A663B05EA28}">
      <dsp:nvSpPr>
        <dsp:cNvPr id="0" name=""/>
        <dsp:cNvSpPr/>
      </dsp:nvSpPr>
      <dsp:spPr>
        <a:xfrm>
          <a:off x="1053902" y="1682171"/>
          <a:ext cx="839993" cy="67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DAX...</a:t>
          </a:r>
        </a:p>
      </dsp:txBody>
      <dsp:txXfrm>
        <a:off x="1073682" y="1701951"/>
        <a:ext cx="800433" cy="635792"/>
      </dsp:txXfrm>
    </dsp:sp>
    <dsp:sp modelId="{B4118386-3DFF-439C-954F-EF160DC16EE6}">
      <dsp:nvSpPr>
        <dsp:cNvPr id="0" name=""/>
        <dsp:cNvSpPr/>
      </dsp:nvSpPr>
      <dsp:spPr>
        <a:xfrm rot="14400000">
          <a:off x="1927863" y="1937682"/>
          <a:ext cx="2232438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9BEC303-7BE7-4316-B093-A7C469A46D36}">
      <dsp:nvSpPr>
        <dsp:cNvPr id="0" name=""/>
        <dsp:cNvSpPr/>
      </dsp:nvSpPr>
      <dsp:spPr>
        <a:xfrm>
          <a:off x="2065976" y="832941"/>
          <a:ext cx="839993" cy="67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</a:t>
          </a:r>
        </a:p>
      </dsp:txBody>
      <dsp:txXfrm>
        <a:off x="2085756" y="852721"/>
        <a:ext cx="800433" cy="635792"/>
      </dsp:txXfrm>
    </dsp:sp>
    <dsp:sp modelId="{57FC0524-57E4-4A03-AB8D-0A90375D0F4B}">
      <dsp:nvSpPr>
        <dsp:cNvPr id="0" name=""/>
        <dsp:cNvSpPr/>
      </dsp:nvSpPr>
      <dsp:spPr>
        <a:xfrm rot="15600000">
          <a:off x="2798951" y="1625702"/>
          <a:ext cx="2247260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118D70-4974-4E6D-B897-9B5BA6D328C1}">
      <dsp:nvSpPr>
        <dsp:cNvPr id="0" name=""/>
        <dsp:cNvSpPr/>
      </dsp:nvSpPr>
      <dsp:spPr>
        <a:xfrm>
          <a:off x="3128084" y="381074"/>
          <a:ext cx="1198761" cy="67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populate</a:t>
          </a:r>
        </a:p>
      </dsp:txBody>
      <dsp:txXfrm>
        <a:off x="3147864" y="400854"/>
        <a:ext cx="1159201" cy="635792"/>
      </dsp:txXfrm>
    </dsp:sp>
    <dsp:sp modelId="{3141434D-2F54-4E45-8370-E373E5C1DAC8}">
      <dsp:nvSpPr>
        <dsp:cNvPr id="0" name=""/>
        <dsp:cNvSpPr/>
      </dsp:nvSpPr>
      <dsp:spPr>
        <a:xfrm rot="16800000">
          <a:off x="3729886" y="1625702"/>
          <a:ext cx="2247260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81B9F6-60AB-4692-B3ED-CB90F24C96CC}">
      <dsp:nvSpPr>
        <dsp:cNvPr id="0" name=""/>
        <dsp:cNvSpPr/>
      </dsp:nvSpPr>
      <dsp:spPr>
        <a:xfrm>
          <a:off x="4522787" y="381074"/>
          <a:ext cx="1051690" cy="67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migrate</a:t>
          </a:r>
        </a:p>
      </dsp:txBody>
      <dsp:txXfrm>
        <a:off x="4542567" y="400854"/>
        <a:ext cx="1012130" cy="635792"/>
      </dsp:txXfrm>
    </dsp:sp>
    <dsp:sp modelId="{F39F6227-3C7A-4DDD-BE00-68E735BEFF8A}">
      <dsp:nvSpPr>
        <dsp:cNvPr id="0" name=""/>
        <dsp:cNvSpPr/>
      </dsp:nvSpPr>
      <dsp:spPr>
        <a:xfrm rot="18000000">
          <a:off x="4615795" y="1937682"/>
          <a:ext cx="2232438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D2C373-F029-43A8-A34A-3986E0BB4DBC}">
      <dsp:nvSpPr>
        <dsp:cNvPr id="0" name=""/>
        <dsp:cNvSpPr/>
      </dsp:nvSpPr>
      <dsp:spPr>
        <a:xfrm>
          <a:off x="5870127" y="832941"/>
          <a:ext cx="839993" cy="67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mlock</a:t>
          </a:r>
          <a:endParaRPr lang="en-US" sz="1800" kern="1200" dirty="0"/>
        </a:p>
      </dsp:txBody>
      <dsp:txXfrm>
        <a:off x="5889907" y="852721"/>
        <a:ext cx="800433" cy="635792"/>
      </dsp:txXfrm>
    </dsp:sp>
    <dsp:sp modelId="{06C34740-757F-4DF6-BC4E-C146EC36F57E}">
      <dsp:nvSpPr>
        <dsp:cNvPr id="0" name=""/>
        <dsp:cNvSpPr/>
      </dsp:nvSpPr>
      <dsp:spPr>
        <a:xfrm rot="19200000">
          <a:off x="5351821" y="2530117"/>
          <a:ext cx="2208750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F43CD0-CFEE-4A2E-9EAB-E4E04937E0F7}">
      <dsp:nvSpPr>
        <dsp:cNvPr id="0" name=""/>
        <dsp:cNvSpPr/>
      </dsp:nvSpPr>
      <dsp:spPr>
        <a:xfrm>
          <a:off x="6882201" y="1682171"/>
          <a:ext cx="839993" cy="67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touch</a:t>
          </a:r>
        </a:p>
      </dsp:txBody>
      <dsp:txXfrm>
        <a:off x="6901981" y="1701951"/>
        <a:ext cx="800433" cy="635792"/>
      </dsp:txXfrm>
    </dsp:sp>
    <dsp:sp modelId="{5BB291D0-288E-4EA7-9491-899CDA98D1DC}">
      <dsp:nvSpPr>
        <dsp:cNvPr id="0" name=""/>
        <dsp:cNvSpPr/>
      </dsp:nvSpPr>
      <dsp:spPr>
        <a:xfrm rot="20400000">
          <a:off x="5841857" y="3338380"/>
          <a:ext cx="2186866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3E3787-A828-4C60-8264-ECCBFB726163}">
      <dsp:nvSpPr>
        <dsp:cNvPr id="0" name=""/>
        <dsp:cNvSpPr/>
      </dsp:nvSpPr>
      <dsp:spPr>
        <a:xfrm>
          <a:off x="7542785" y="2694215"/>
          <a:ext cx="839993" cy="93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HMM, ODP: no pin</a:t>
          </a:r>
        </a:p>
      </dsp:txBody>
      <dsp:txXfrm>
        <a:off x="7567388" y="2718818"/>
        <a:ext cx="790787" cy="890388"/>
      </dsp:txXfrm>
    </dsp:sp>
    <dsp:sp modelId="{5D72FAF7-20B2-44A0-B0EE-5C7DB8CA78D9}">
      <dsp:nvSpPr>
        <dsp:cNvPr id="0" name=""/>
        <dsp:cNvSpPr/>
      </dsp:nvSpPr>
      <dsp:spPr>
        <a:xfrm>
          <a:off x="6014266" y="4265500"/>
          <a:ext cx="2177933" cy="39921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40B57B-19EA-412D-95B4-E25E7E3647A0}">
      <dsp:nvSpPr>
        <dsp:cNvPr id="0" name=""/>
        <dsp:cNvSpPr/>
      </dsp:nvSpPr>
      <dsp:spPr>
        <a:xfrm>
          <a:off x="7772203" y="4127432"/>
          <a:ext cx="839993" cy="675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p2p?</a:t>
          </a:r>
        </a:p>
      </dsp:txBody>
      <dsp:txXfrm>
        <a:off x="7791983" y="4147212"/>
        <a:ext cx="800433" cy="635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C774-BFDE-4F80-AB09-C2444C247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get_user_pages</a:t>
            </a:r>
            <a:r>
              <a:rPr lang="en-CA" dirty="0"/>
              <a:t> &amp;</a:t>
            </a:r>
            <a:br>
              <a:rPr lang="en-CA" dirty="0"/>
            </a:br>
            <a:r>
              <a:rPr lang="en-CA" dirty="0"/>
              <a:t>ZONE_DEVICE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B78D4-0BBB-4447-B841-ED0FE0501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46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BC47-AB6B-4C41-AD66-B255BEDF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5826-B1AC-43F1-BB8F-4E4420B6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Unify </a:t>
            </a:r>
            <a:r>
              <a:rPr lang="en-CA" dirty="0" err="1"/>
              <a:t>get_user_pages</a:t>
            </a:r>
            <a:r>
              <a:rPr lang="en-CA" dirty="0"/>
              <a:t>() and </a:t>
            </a:r>
            <a:r>
              <a:rPr lang="en-CA" dirty="0" err="1"/>
              <a:t>hmm_range_fault</a:t>
            </a:r>
            <a:r>
              <a:rPr lang="en-CA" dirty="0"/>
              <a:t>()?</a:t>
            </a:r>
          </a:p>
          <a:p>
            <a:r>
              <a:rPr lang="en-CA" dirty="0"/>
              <a:t>Driver focused APIs more directly designed for the</a:t>
            </a:r>
            <a:br>
              <a:rPr lang="en-CA" dirty="0"/>
            </a:br>
            <a:r>
              <a:rPr lang="en-CA" dirty="0"/>
              <a:t>GUP -&gt; SGL -&gt; DMA_MAP work </a:t>
            </a:r>
            <a:r>
              <a:rPr lang="en-CA"/>
              <a:t>flow?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26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6CD3-BB58-408A-9E3C-082449D4F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04192" cy="1646302"/>
          </a:xfrm>
        </p:spPr>
        <p:txBody>
          <a:bodyPr/>
          <a:lstStyle/>
          <a:p>
            <a:r>
              <a:rPr lang="en-US" dirty="0" err="1"/>
              <a:t>get_user_pages</a:t>
            </a:r>
            <a:r>
              <a:rPr lang="en-US" dirty="0"/>
              <a:t>():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80F34-95D5-4F42-AD3B-BBD609375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212236"/>
            <a:ext cx="8341471" cy="935496"/>
          </a:xfrm>
        </p:spPr>
        <p:txBody>
          <a:bodyPr/>
          <a:lstStyle/>
          <a:p>
            <a:pPr algn="ctr"/>
            <a:r>
              <a:rPr lang="en-US" dirty="0"/>
              <a:t>For: LPC 2019: RDMA </a:t>
            </a:r>
            <a:r>
              <a:rPr lang="en-US" dirty="0" err="1"/>
              <a:t>microconference</a:t>
            </a:r>
            <a:r>
              <a:rPr lang="en-US" dirty="0"/>
              <a:t> session: 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get_user_pages</a:t>
            </a:r>
            <a:r>
              <a:rPr lang="en-US" dirty="0"/>
              <a:t>() &amp; ZONE_DEVICE”</a:t>
            </a:r>
          </a:p>
        </p:txBody>
      </p:sp>
    </p:spTree>
    <p:extLst>
      <p:ext uri="{BB962C8B-B14F-4D97-AF65-F5344CB8AC3E}">
        <p14:creationId xmlns:p14="http://schemas.microsoft.com/office/powerpoint/2010/main" val="339845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BC9F-72FD-441E-BAEC-E58B0C36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699014" cy="1320800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dirty="0" err="1"/>
              <a:t>get_user_pages</a:t>
            </a:r>
            <a:r>
              <a:rPr lang="en-US" dirty="0"/>
              <a:t> (“gup”)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AAA9-84EA-4D56-9BCB-3150428E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8993"/>
            <a:ext cx="9225945" cy="4588328"/>
          </a:xfrm>
        </p:spPr>
        <p:txBody>
          <a:bodyPr>
            <a:normAutofit/>
          </a:bodyPr>
          <a:lstStyle/>
          <a:p>
            <a:r>
              <a:rPr lang="en-US" dirty="0"/>
              <a:t>Proposed new gup behavior for: p2p, HMM, ZONE_DEVICE, file-backed pages</a:t>
            </a:r>
          </a:p>
          <a:p>
            <a:r>
              <a:rPr lang="en-US" dirty="0"/>
              <a:t>gup is already large and complex</a:t>
            </a:r>
          </a:p>
          <a:p>
            <a:pPr lvl="1"/>
            <a:r>
              <a:rPr lang="en-US" dirty="0"/>
              <a:t>~100 callers</a:t>
            </a:r>
          </a:p>
          <a:p>
            <a:pPr lvl="1"/>
            <a:r>
              <a:rPr lang="en-US" dirty="0"/>
              <a:t>17+ FOLL_* flags that alter behavior (and interact with each other)</a:t>
            </a:r>
          </a:p>
          <a:p>
            <a:pPr lvl="1"/>
            <a:r>
              <a:rPr lang="en-US" dirty="0"/>
              <a:t>10-15+ API calls (several of which call each other), and growing fast</a:t>
            </a:r>
          </a:p>
          <a:p>
            <a:r>
              <a:rPr lang="en-US" dirty="0"/>
              <a:t>Originally mm-centric</a:t>
            </a:r>
          </a:p>
          <a:p>
            <a:pPr lvl="1"/>
            <a:r>
              <a:rPr lang="en-US" dirty="0"/>
              <a:t>unaware of file systems pages</a:t>
            </a:r>
          </a:p>
          <a:p>
            <a:pPr lvl="1"/>
            <a:r>
              <a:rPr lang="en-US" dirty="0"/>
              <a:t>unaware of device pages</a:t>
            </a:r>
          </a:p>
          <a:p>
            <a:pPr lvl="1"/>
            <a:r>
              <a:rPr lang="en-US" dirty="0"/>
              <a:t>*especially* unaware of device-to-device memory: p2p</a:t>
            </a:r>
          </a:p>
          <a:p>
            <a:r>
              <a:rPr lang="en-US" dirty="0"/>
              <a:t>gup APIs are misleading and widely misunderstood</a:t>
            </a:r>
          </a:p>
          <a:p>
            <a:r>
              <a:rPr lang="en-US" dirty="0"/>
              <a:t>No way to identify </a:t>
            </a:r>
            <a:r>
              <a:rPr lang="en-US" dirty="0" err="1"/>
              <a:t>gup’d</a:t>
            </a:r>
            <a:r>
              <a:rPr lang="en-US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126825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A5DFC6-DA05-4F62-A4F7-3A94E82701A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61257"/>
          <a:ext cx="8596312" cy="627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95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5E0F-AFCA-40DC-9E6C-C21BD27E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/>
              <a:t>Missing (maybe) from gup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8AA8-0761-440B-8B9D-3BEF9D8D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604448"/>
          </a:xfrm>
        </p:spPr>
        <p:txBody>
          <a:bodyPr/>
          <a:lstStyle/>
          <a:p>
            <a:r>
              <a:rPr lang="en-US" dirty="0"/>
              <a:t>File system awareness</a:t>
            </a:r>
          </a:p>
          <a:p>
            <a:r>
              <a:rPr lang="en-US" dirty="0"/>
              <a:t>Peer mappings</a:t>
            </a:r>
          </a:p>
          <a:p>
            <a:pPr lvl="1"/>
            <a:r>
              <a:rPr lang="en-US" dirty="0"/>
              <a:t>Should we allow </a:t>
            </a:r>
            <a:r>
              <a:rPr lang="en-US" dirty="0" err="1"/>
              <a:t>get_user_pages</a:t>
            </a:r>
            <a:r>
              <a:rPr lang="en-US" dirty="0"/>
              <a:t> on ZONE_DEVICE pages?</a:t>
            </a:r>
          </a:p>
          <a:p>
            <a:r>
              <a:rPr lang="en-US" dirty="0"/>
              <a:t>Interaction with HMM</a:t>
            </a:r>
          </a:p>
          <a:p>
            <a:r>
              <a:rPr lang="en-US" dirty="0"/>
              <a:t>API optimizations</a:t>
            </a:r>
          </a:p>
          <a:p>
            <a:pPr lvl="1"/>
            <a:r>
              <a:rPr lang="en-US" dirty="0"/>
              <a:t>SGL: struct </a:t>
            </a:r>
            <a:r>
              <a:rPr lang="en-US" dirty="0" err="1"/>
              <a:t>scatterlist</a:t>
            </a:r>
            <a:r>
              <a:rPr lang="en-US" dirty="0"/>
              <a:t> API?</a:t>
            </a:r>
          </a:p>
          <a:p>
            <a:pPr lvl="1"/>
            <a:r>
              <a:rPr lang="en-US" dirty="0" err="1"/>
              <a:t>bvec</a:t>
            </a:r>
            <a:r>
              <a:rPr lang="en-US" dirty="0"/>
              <a:t>: struct </a:t>
            </a:r>
            <a:r>
              <a:rPr lang="en-US" dirty="0" err="1"/>
              <a:t>bio_vec</a:t>
            </a:r>
            <a:r>
              <a:rPr lang="en-US" dirty="0"/>
              <a:t> API?</a:t>
            </a:r>
          </a:p>
          <a:p>
            <a:pPr lvl="1"/>
            <a:r>
              <a:rPr lang="en-US" dirty="0"/>
              <a:t>wrapper functions, FOLL_* flags</a:t>
            </a:r>
          </a:p>
          <a:p>
            <a:r>
              <a:rPr lang="en-US" dirty="0"/>
              <a:t>Clarity on which API calls “pin” pages</a:t>
            </a:r>
          </a:p>
          <a:p>
            <a:pPr lvl="1"/>
            <a:r>
              <a:rPr lang="en-US" dirty="0"/>
              <a:t>Differentiate between “hard pin” and “soft pin”?</a:t>
            </a:r>
          </a:p>
        </p:txBody>
      </p:sp>
    </p:spTree>
    <p:extLst>
      <p:ext uri="{BB962C8B-B14F-4D97-AF65-F5344CB8AC3E}">
        <p14:creationId xmlns:p14="http://schemas.microsoft.com/office/powerpoint/2010/main" val="240694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5E0F-AFCA-40DC-9E6C-C21BD27E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/>
              <a:t>Ideas, solutions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8AA8-0761-440B-8B9D-3BEF9D8D7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28801"/>
            <a:ext cx="9470873" cy="4939392"/>
          </a:xfrm>
        </p:spPr>
        <p:txBody>
          <a:bodyPr>
            <a:normAutofit/>
          </a:bodyPr>
          <a:lstStyle/>
          <a:p>
            <a:r>
              <a:rPr lang="en-US" dirty="0"/>
              <a:t>File system awareness: </a:t>
            </a:r>
            <a:r>
              <a:rPr lang="en-US" dirty="0" err="1"/>
              <a:t>vaddr_pin</a:t>
            </a:r>
            <a:r>
              <a:rPr lang="en-US" dirty="0"/>
              <a:t>/</a:t>
            </a:r>
            <a:r>
              <a:rPr lang="en-US" dirty="0" err="1"/>
              <a:t>unpin_pages</a:t>
            </a:r>
            <a:r>
              <a:rPr lang="en-US" dirty="0"/>
              <a:t> (Ira </a:t>
            </a:r>
            <a:r>
              <a:rPr lang="en-US" dirty="0" err="1"/>
              <a:t>Weiny</a:t>
            </a:r>
            <a:r>
              <a:rPr lang="en-US" dirty="0"/>
              <a:t>, later today)</a:t>
            </a:r>
          </a:p>
          <a:p>
            <a:pPr lvl="1"/>
            <a:r>
              <a:rPr lang="en-US" dirty="0"/>
              <a:t>FOLL_PIN | FOLL_LONGTERM</a:t>
            </a:r>
          </a:p>
          <a:p>
            <a:r>
              <a:rPr lang="en-US" dirty="0"/>
              <a:t>Peer mappings: </a:t>
            </a:r>
          </a:p>
          <a:p>
            <a:pPr lvl="1"/>
            <a:r>
              <a:rPr lang="en-US" dirty="0"/>
              <a:t>Should we allow </a:t>
            </a:r>
            <a:r>
              <a:rPr lang="en-US" dirty="0" err="1"/>
              <a:t>get_user_pages</a:t>
            </a:r>
            <a:r>
              <a:rPr lang="en-US" dirty="0"/>
              <a:t> on ZONE_DEVICE pages?</a:t>
            </a:r>
          </a:p>
          <a:p>
            <a:r>
              <a:rPr lang="en-US" dirty="0"/>
              <a:t>Interaction with HMM: how should this work?</a:t>
            </a:r>
          </a:p>
          <a:p>
            <a:r>
              <a:rPr lang="en-US" dirty="0"/>
              <a:t>API optimizations</a:t>
            </a:r>
          </a:p>
          <a:p>
            <a:pPr lvl="1"/>
            <a:r>
              <a:rPr lang="en-US" dirty="0"/>
              <a:t>SGL (struct </a:t>
            </a:r>
            <a:r>
              <a:rPr lang="en-US" dirty="0" err="1"/>
              <a:t>scatterlist</a:t>
            </a:r>
            <a:r>
              <a:rPr lang="en-US" dirty="0"/>
              <a:t>) callers: </a:t>
            </a:r>
            <a:r>
              <a:rPr lang="en-US" dirty="0" err="1"/>
              <a:t>get_user_sgl</a:t>
            </a:r>
            <a:r>
              <a:rPr lang="en-US" dirty="0"/>
              <a:t>()?</a:t>
            </a:r>
          </a:p>
          <a:p>
            <a:pPr lvl="1"/>
            <a:r>
              <a:rPr lang="en-US" dirty="0" err="1"/>
              <a:t>bvec</a:t>
            </a:r>
            <a:r>
              <a:rPr lang="en-US" dirty="0"/>
              <a:t>: struct </a:t>
            </a:r>
            <a:r>
              <a:rPr lang="en-US" dirty="0" err="1"/>
              <a:t>bio_vec</a:t>
            </a:r>
            <a:r>
              <a:rPr lang="en-US" dirty="0"/>
              <a:t>: </a:t>
            </a:r>
            <a:r>
              <a:rPr lang="en-US" dirty="0" err="1"/>
              <a:t>get_user_bvec</a:t>
            </a:r>
            <a:r>
              <a:rPr lang="en-US" dirty="0"/>
              <a:t>() / </a:t>
            </a:r>
            <a:r>
              <a:rPr lang="en-US" dirty="0" err="1"/>
              <a:t>put_user_bvec</a:t>
            </a:r>
            <a:r>
              <a:rPr lang="en-US" dirty="0"/>
              <a:t>()?</a:t>
            </a:r>
          </a:p>
          <a:p>
            <a:pPr lvl="1"/>
            <a:r>
              <a:rPr lang="en-US" dirty="0"/>
              <a:t>wrapper functions, FOLL_* flags</a:t>
            </a:r>
          </a:p>
          <a:p>
            <a:pPr lvl="1"/>
            <a:r>
              <a:rPr lang="en-US" dirty="0" err="1"/>
              <a:t>release_pages</a:t>
            </a:r>
            <a:r>
              <a:rPr lang="en-US" dirty="0"/>
              <a:t>()-like </a:t>
            </a:r>
            <a:r>
              <a:rPr lang="en-US"/>
              <a:t>batched release</a:t>
            </a:r>
            <a:endParaRPr lang="en-US" dirty="0"/>
          </a:p>
          <a:p>
            <a:r>
              <a:rPr lang="en-US" dirty="0"/>
              <a:t>Clarity on which API calls “pin” pages</a:t>
            </a:r>
          </a:p>
          <a:p>
            <a:pPr lvl="1"/>
            <a:r>
              <a:rPr lang="en-US" dirty="0"/>
              <a:t>Differentiate between “hard pin” and “soft pin” (and no pin)</a:t>
            </a:r>
          </a:p>
          <a:p>
            <a:pPr lvl="2"/>
            <a:r>
              <a:rPr lang="en-US" dirty="0"/>
              <a:t>Use FOLL_PIN to increment a separate “pin count” (separate from FOLL_GET)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0CC5-DBCF-443D-A4A1-1F949D25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vaddr_pin_pages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9D00-C462-4F33-9E57-078AEC16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Ira </a:t>
            </a:r>
            <a:r>
              <a:rPr lang="en-US" dirty="0" err="1"/>
              <a:t>Weiny</a:t>
            </a:r>
            <a:r>
              <a:rPr lang="en-US" dirty="0"/>
              <a:t> will cover this in detail, but…</a:t>
            </a:r>
          </a:p>
          <a:p>
            <a:r>
              <a:rPr lang="en-US" dirty="0" err="1"/>
              <a:t>vaddr_pin_pages</a:t>
            </a:r>
            <a:r>
              <a:rPr lang="en-US" dirty="0"/>
              <a:t> (</a:t>
            </a:r>
            <a:r>
              <a:rPr lang="en-US" dirty="0" err="1"/>
              <a:t>vaddr_pin_user_pages</a:t>
            </a:r>
            <a:r>
              <a:rPr lang="en-US" dirty="0"/>
              <a:t>? Naming is in progress…)</a:t>
            </a:r>
          </a:p>
          <a:p>
            <a:pPr lvl="1"/>
            <a:r>
              <a:rPr lang="en-US" dirty="0"/>
              <a:t>Includes a “pinned by” context: mm, </a:t>
            </a:r>
            <a:r>
              <a:rPr lang="en-US" dirty="0" err="1"/>
              <a:t>fd</a:t>
            </a:r>
            <a:endParaRPr lang="en-US" dirty="0"/>
          </a:p>
          <a:p>
            <a:pPr lvl="1"/>
            <a:r>
              <a:rPr lang="en-US" dirty="0"/>
              <a:t>Must be paired with </a:t>
            </a:r>
            <a:r>
              <a:rPr lang="en-US" dirty="0" err="1"/>
              <a:t>vaddr_unpin_pages</a:t>
            </a:r>
            <a:endParaRPr lang="en-US" dirty="0"/>
          </a:p>
          <a:p>
            <a:pPr lvl="2"/>
            <a:r>
              <a:rPr lang="en-US" dirty="0"/>
              <a:t>Which calls </a:t>
            </a:r>
            <a:r>
              <a:rPr lang="en-US" dirty="0" err="1"/>
              <a:t>put_user_page</a:t>
            </a:r>
            <a:endParaRPr lang="en-US" dirty="0"/>
          </a:p>
          <a:p>
            <a:pPr lvl="1"/>
            <a:r>
              <a:rPr lang="en-US" dirty="0"/>
              <a:t>Solves the connection to user space, to </a:t>
            </a:r>
            <a:r>
              <a:rPr lang="en-US"/>
              <a:t>file system: file 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6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0112-7B2D-414C-A959-E8F6C223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ZONE_DEVICE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DCA5-3E27-4625-BF93-ACBF7EA8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ZONE_DEVICE holds many interesting page types for RDMA</a:t>
            </a:r>
          </a:p>
          <a:p>
            <a:pPr lvl="1"/>
            <a:r>
              <a:rPr lang="en-CA" dirty="0"/>
              <a:t>MEMORY_DEVICE_PRIVATE aka on-GPU memory</a:t>
            </a:r>
          </a:p>
          <a:p>
            <a:pPr lvl="1"/>
            <a:r>
              <a:rPr lang="en-CA" dirty="0"/>
              <a:t>MEMORY_DEVICE_FS_DAX/DEVDAX</a:t>
            </a:r>
          </a:p>
          <a:p>
            <a:pPr lvl="1"/>
            <a:r>
              <a:rPr lang="en-CA" dirty="0"/>
              <a:t>MEMORY_DEVICE_PCI_P2PDMA</a:t>
            </a:r>
          </a:p>
          <a:p>
            <a:pPr lvl="1"/>
            <a:endParaRPr lang="en-CA" dirty="0"/>
          </a:p>
          <a:p>
            <a:r>
              <a:rPr lang="en-CA" dirty="0"/>
              <a:t>ZONE_DEVICE pages are an alternative to VM_IO | VM_PFNMAP</a:t>
            </a:r>
          </a:p>
          <a:p>
            <a:pPr lvl="1"/>
            <a:r>
              <a:rPr lang="en-CA" dirty="0"/>
              <a:t>Injects a ‘struct page’</a:t>
            </a:r>
          </a:p>
        </p:txBody>
      </p:sp>
    </p:spTree>
    <p:extLst>
      <p:ext uri="{BB962C8B-B14F-4D97-AF65-F5344CB8AC3E}">
        <p14:creationId xmlns:p14="http://schemas.microsoft.com/office/powerpoint/2010/main" val="14764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A86451-645D-418F-9BDF-2DA825C6F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047" y="546456"/>
            <a:ext cx="7601784" cy="57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2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678C-1460-481E-9E42-84D13237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VFIO to RDMA P2P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0B90-3DC2-4A7E-8311-74BBC98F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Enable various interesting SPDK based solutions with </a:t>
            </a:r>
            <a:r>
              <a:rPr lang="en-CA" dirty="0" err="1"/>
              <a:t>NVMe</a:t>
            </a:r>
            <a:r>
              <a:rPr lang="en-CA" dirty="0"/>
              <a:t> and </a:t>
            </a:r>
            <a:r>
              <a:rPr lang="en-CA" dirty="0" err="1"/>
              <a:t>NVMe</a:t>
            </a:r>
            <a:r>
              <a:rPr lang="en-CA" dirty="0"/>
              <a:t> over Fabrics</a:t>
            </a:r>
          </a:p>
          <a:p>
            <a:r>
              <a:rPr lang="en-CA" dirty="0"/>
              <a:t>Be the first kernel user of user space mapped DEVICE_PCI_P2PDMA pages</a:t>
            </a:r>
          </a:p>
          <a:p>
            <a:r>
              <a:rPr lang="en-CA" dirty="0"/>
              <a:t>Use RDMA ODP MR’s (like DAX) and extended </a:t>
            </a:r>
            <a:r>
              <a:rPr lang="en-CA" dirty="0" err="1"/>
              <a:t>hmm_range_fault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More drivers map their BAR memory as PCI_P2PDMA, </a:t>
            </a:r>
            <a:br>
              <a:rPr lang="en-CA" dirty="0"/>
            </a:br>
            <a:r>
              <a:rPr lang="en-CA" dirty="0" err="1"/>
              <a:t>ie</a:t>
            </a:r>
            <a:r>
              <a:rPr lang="en-CA" dirty="0"/>
              <a:t> RDMA BAR, RDMA on-chip memory, pinned GPU BAR memory</a:t>
            </a:r>
          </a:p>
          <a:p>
            <a:r>
              <a:rPr lang="en-CA" dirty="0"/>
              <a:t>Support non-ODP, pinned page mappings</a:t>
            </a:r>
          </a:p>
          <a:p>
            <a:r>
              <a:rPr lang="en-CA" dirty="0"/>
              <a:t>VFIO DMA mapped transfer</a:t>
            </a:r>
            <a:br>
              <a:rPr lang="en-CA" dirty="0"/>
            </a:br>
            <a:r>
              <a:rPr lang="en-CA" dirty="0"/>
              <a:t>Remove </a:t>
            </a:r>
            <a:r>
              <a:rPr lang="en-CA"/>
              <a:t>ugly hack in VFIO for P2P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71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40E2-A57D-42B4-BE9B-75A18F43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Wide ranging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1C7B-C1A8-471B-8D2A-CA1E0F3B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Enable VFIO to create and insert DEVICE_PCI_P2PDMA pages</a:t>
            </a:r>
          </a:p>
          <a:p>
            <a:r>
              <a:rPr lang="en-CA" dirty="0"/>
              <a:t>RDMA to use </a:t>
            </a:r>
            <a:r>
              <a:rPr lang="en-CA" dirty="0" err="1"/>
              <a:t>hmm_range_fault</a:t>
            </a:r>
            <a:r>
              <a:rPr lang="en-CA" dirty="0"/>
              <a:t>() for ODP</a:t>
            </a:r>
          </a:p>
          <a:p>
            <a:r>
              <a:rPr lang="en-CA" dirty="0" err="1"/>
              <a:t>hmm_range_fault</a:t>
            </a:r>
            <a:r>
              <a:rPr lang="en-CA" dirty="0"/>
              <a:t>() to know how to handle PCI_P2PDMA pages</a:t>
            </a:r>
          </a:p>
          <a:p>
            <a:r>
              <a:rPr lang="en-CA" dirty="0"/>
              <a:t>RDMA to know what to do with the result of </a:t>
            </a:r>
            <a:r>
              <a:rPr lang="en-CA" dirty="0" err="1"/>
              <a:t>hmm_range_fault</a:t>
            </a:r>
            <a:r>
              <a:rPr lang="en-CA" dirty="0"/>
              <a:t>() to get a </a:t>
            </a:r>
            <a:r>
              <a:rPr lang="en-CA" dirty="0" err="1"/>
              <a:t>dma_addr_t</a:t>
            </a:r>
            <a:endParaRPr lang="en-CA" dirty="0"/>
          </a:p>
          <a:p>
            <a:r>
              <a:rPr lang="en-CA" dirty="0"/>
              <a:t>IOMMU drivers to understand PCI_P2PDMA pages and BAR backed </a:t>
            </a:r>
            <a:r>
              <a:rPr lang="en-CA" dirty="0" err="1"/>
              <a:t>physadd_t’s</a:t>
            </a:r>
            <a:endParaRPr lang="en-CA" dirty="0"/>
          </a:p>
          <a:p>
            <a:r>
              <a:rPr lang="en-CA" dirty="0"/>
              <a:t>PCI layer to provide information if P2P is even possible</a:t>
            </a:r>
          </a:p>
        </p:txBody>
      </p:sp>
    </p:spTree>
    <p:extLst>
      <p:ext uri="{BB962C8B-B14F-4D97-AF65-F5344CB8AC3E}">
        <p14:creationId xmlns:p14="http://schemas.microsoft.com/office/powerpoint/2010/main" val="395447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1F8B7-4BF5-4F9C-B222-2FE7F7A0B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hmm_range_fault</a:t>
            </a:r>
            <a:r>
              <a:rPr lang="en-CA" dirty="0"/>
              <a:t>()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A7BF46-B602-457C-9928-99A9D11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33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2967-0319-4666-B61E-E69D9DC1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861D-CDBF-45F7-AAF0-0E2DAC6AD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CA" dirty="0"/>
              <a:t>Quite a lot like </a:t>
            </a:r>
            <a:r>
              <a:rPr lang="en-CA" dirty="0" err="1"/>
              <a:t>get_user_pages</a:t>
            </a:r>
            <a:r>
              <a:rPr lang="en-CA" dirty="0"/>
              <a:t>(), but different API, different implementation</a:t>
            </a:r>
          </a:p>
          <a:p>
            <a:pPr lvl="1"/>
            <a:r>
              <a:rPr lang="en-CA" dirty="0"/>
              <a:t>Returns something like </a:t>
            </a:r>
            <a:r>
              <a:rPr lang="en-CA" dirty="0" err="1"/>
              <a:t>phys_addr_t</a:t>
            </a:r>
            <a:r>
              <a:rPr lang="en-CA" dirty="0"/>
              <a:t> </a:t>
            </a:r>
            <a:r>
              <a:rPr lang="en-CA" dirty="0" err="1"/>
              <a:t>or’d</a:t>
            </a:r>
            <a:r>
              <a:rPr lang="en-CA" dirty="0"/>
              <a:t> with flags per page </a:t>
            </a:r>
            <a:br>
              <a:rPr lang="en-CA" dirty="0"/>
            </a:br>
            <a:r>
              <a:rPr lang="en-CA" dirty="0"/>
              <a:t>(but all users currently still need struct page in the end)</a:t>
            </a:r>
          </a:p>
          <a:p>
            <a:pPr lvl="1"/>
            <a:r>
              <a:rPr lang="en-CA" dirty="0"/>
              <a:t>Does not pin pages</a:t>
            </a:r>
          </a:p>
          <a:p>
            <a:pPr lvl="1"/>
            <a:r>
              <a:rPr lang="en-CA" dirty="0"/>
              <a:t>Can avoid faulting pages and return NULL pages</a:t>
            </a:r>
          </a:p>
          <a:p>
            <a:pPr lvl="1"/>
            <a:r>
              <a:rPr lang="en-CA" dirty="0"/>
              <a:t>Understands more of ZONE_DEVICE than GUP</a:t>
            </a:r>
          </a:p>
          <a:p>
            <a:r>
              <a:rPr lang="en-CA" dirty="0"/>
              <a:t>Users are coming, nouveau and </a:t>
            </a:r>
            <a:r>
              <a:rPr lang="en-CA" dirty="0" err="1"/>
              <a:t>amdgpu</a:t>
            </a:r>
            <a:r>
              <a:rPr lang="en-CA" dirty="0"/>
              <a:t> are merged already</a:t>
            </a:r>
          </a:p>
          <a:p>
            <a:pPr lvl="1"/>
            <a:r>
              <a:rPr lang="en-CA" dirty="0"/>
              <a:t>RDMA ODP is in progress</a:t>
            </a:r>
          </a:p>
          <a:p>
            <a:pPr lvl="1"/>
            <a:r>
              <a:rPr lang="en-CA" dirty="0"/>
              <a:t>Lots of collaboration &amp; polishing right now Mellanox/Nvidia/RedHat/HCH</a:t>
            </a:r>
          </a:p>
        </p:txBody>
      </p:sp>
    </p:spTree>
    <p:extLst>
      <p:ext uri="{BB962C8B-B14F-4D97-AF65-F5344CB8AC3E}">
        <p14:creationId xmlns:p14="http://schemas.microsoft.com/office/powerpoint/2010/main" val="387893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80E3-9B1D-4019-855B-288233CD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DMA Fault for ZONE_DEVICE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2FDF-7EC3-4A35-9A9A-9B1C0113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hmm_range_fault</a:t>
            </a:r>
            <a:r>
              <a:rPr lang="en-CA" dirty="0"/>
              <a:t>() will eventually know about the requesting ‘struct </a:t>
            </a:r>
            <a:r>
              <a:rPr lang="en-CA" dirty="0" err="1"/>
              <a:t>pci_device</a:t>
            </a:r>
            <a:r>
              <a:rPr lang="en-CA" dirty="0"/>
              <a:t>’</a:t>
            </a:r>
          </a:p>
          <a:p>
            <a:pPr lvl="1"/>
            <a:r>
              <a:rPr lang="en-CA" dirty="0"/>
              <a:t>Will only return </a:t>
            </a:r>
            <a:r>
              <a:rPr lang="en-CA" dirty="0" err="1"/>
              <a:t>phys_addr_t’s</a:t>
            </a:r>
            <a:r>
              <a:rPr lang="en-CA" dirty="0"/>
              <a:t> that device can DMA to</a:t>
            </a:r>
          </a:p>
          <a:p>
            <a:endParaRPr lang="en-CA" dirty="0"/>
          </a:p>
          <a:p>
            <a:r>
              <a:rPr lang="en-CA" dirty="0"/>
              <a:t>Logically, if the page is not CPU memory we want it to trigger ‘DMA fault’ to create a DMA address</a:t>
            </a:r>
          </a:p>
          <a:p>
            <a:pPr lvl="1"/>
            <a:r>
              <a:rPr lang="en-CA" dirty="0"/>
              <a:t>For GPU drivers that need to make DEVICE_PRIVATE pages accessible</a:t>
            </a:r>
          </a:p>
          <a:p>
            <a:pPr lvl="1"/>
            <a:r>
              <a:rPr lang="en-CA" dirty="0"/>
              <a:t>May also be relevant to PCI_P2PDMA?</a:t>
            </a:r>
          </a:p>
          <a:p>
            <a:pPr lvl="1"/>
            <a:r>
              <a:rPr lang="en-CA" dirty="0"/>
              <a:t>Details are unclear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86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630D-6562-4F0D-B28B-89CA2A10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Pinned Pages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92F5-1A5E-44B7-841C-A374ADC2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key difference between </a:t>
            </a:r>
            <a:r>
              <a:rPr lang="en-CA" dirty="0" err="1"/>
              <a:t>hmm_range_fault</a:t>
            </a:r>
            <a:r>
              <a:rPr lang="en-CA" dirty="0"/>
              <a:t>() and </a:t>
            </a:r>
            <a:r>
              <a:rPr lang="en-CA" dirty="0" err="1"/>
              <a:t>get_user_pages</a:t>
            </a:r>
            <a:r>
              <a:rPr lang="en-CA" dirty="0"/>
              <a:t>() is the former does not pin pages</a:t>
            </a:r>
          </a:p>
          <a:p>
            <a:r>
              <a:rPr lang="en-CA" dirty="0"/>
              <a:t>Need a page pinning API that understands these new ZONE_DEVICE schemes</a:t>
            </a:r>
          </a:p>
          <a:p>
            <a:pPr lvl="1"/>
            <a:r>
              <a:rPr lang="en-CA" dirty="0"/>
              <a:t>Enhance GUP? ‘</a:t>
            </a:r>
            <a:r>
              <a:rPr lang="en-CA" dirty="0" err="1"/>
              <a:t>get_user_pages_dma</a:t>
            </a:r>
            <a:r>
              <a:rPr lang="en-CA" dirty="0"/>
              <a:t>()’ ?</a:t>
            </a:r>
          </a:p>
          <a:p>
            <a:pPr lvl="1"/>
            <a:r>
              <a:rPr lang="en-CA" dirty="0"/>
              <a:t>Enhance </a:t>
            </a:r>
            <a:r>
              <a:rPr lang="en-CA" dirty="0" err="1"/>
              <a:t>hmm_range_fault</a:t>
            </a:r>
            <a:r>
              <a:rPr lang="en-CA" dirty="0"/>
              <a:t>? ‘FLAG_PIN_PAGES’ ?</a:t>
            </a:r>
          </a:p>
          <a:p>
            <a:pPr lvl="1"/>
            <a:r>
              <a:rPr lang="en-CA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889461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B64E02C1223479D98B89AB9072E71" ma:contentTypeVersion="7" ma:contentTypeDescription="Create a new document." ma:contentTypeScope="" ma:versionID="a81aabf21fe97d957bc893b8a0e20239">
  <xsd:schema xmlns:xsd="http://www.w3.org/2001/XMLSchema" xmlns:xs="http://www.w3.org/2001/XMLSchema" xmlns:p="http://schemas.microsoft.com/office/2006/metadata/properties" xmlns:ns3="1656c1e0-8933-4466-98d0-1b63ab6fa041" xmlns:ns4="d8b145fa-3578-4ea2-bea6-be2c84b00adb" targetNamespace="http://schemas.microsoft.com/office/2006/metadata/properties" ma:root="true" ma:fieldsID="f3ffc32a464e6e520af0cdf7783a14bb" ns3:_="" ns4:_="">
    <xsd:import namespace="1656c1e0-8933-4466-98d0-1b63ab6fa041"/>
    <xsd:import namespace="d8b145fa-3578-4ea2-bea6-be2c84b00a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6c1e0-8933-4466-98d0-1b63ab6fa0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145fa-3578-4ea2-bea6-be2c84b00a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06E173-A3C4-4F30-8865-B47475A692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6c1e0-8933-4466-98d0-1b63ab6fa041"/>
    <ds:schemaRef ds:uri="d8b145fa-3578-4ea2-bea6-be2c84b00a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25490D-E86C-4B8C-BBE8-E2E33CD82FF5}">
  <ds:schemaRefs>
    <ds:schemaRef ds:uri="http://schemas.microsoft.com/office/infopath/2007/PartnerControls"/>
    <ds:schemaRef ds:uri="http://purl.org/dc/dcmitype/"/>
    <ds:schemaRef ds:uri="http://www.w3.org/XML/1998/namespace"/>
    <ds:schemaRef ds:uri="d8b145fa-3578-4ea2-bea6-be2c84b00adb"/>
    <ds:schemaRef ds:uri="http://purl.org/dc/elements/1.1/"/>
    <ds:schemaRef ds:uri="http://schemas.microsoft.com/office/2006/documentManagement/types"/>
    <ds:schemaRef ds:uri="1656c1e0-8933-4466-98d0-1b63ab6fa041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831D8EF-BAC7-41AC-A740-55E0CAEA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901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get_user_pages &amp; ZONE_DEVICE</vt:lpstr>
      <vt:lpstr>ZONE_DEVICE Background</vt:lpstr>
      <vt:lpstr>PowerPoint Presentation</vt:lpstr>
      <vt:lpstr>VFIO to RDMA P2P</vt:lpstr>
      <vt:lpstr>Wide ranging effort</vt:lpstr>
      <vt:lpstr>hmm_range_fault()</vt:lpstr>
      <vt:lpstr>Background</vt:lpstr>
      <vt:lpstr>DMA Fault for ZONE_DEVICE</vt:lpstr>
      <vt:lpstr>Pinned Pages version</vt:lpstr>
      <vt:lpstr>Future?</vt:lpstr>
      <vt:lpstr>get_user_pages(): details</vt:lpstr>
      <vt:lpstr>Background: get_user_pages (“gup”)</vt:lpstr>
      <vt:lpstr>PowerPoint Presentation</vt:lpstr>
      <vt:lpstr>Missing (maybe) from gup</vt:lpstr>
      <vt:lpstr>Ideas, solutions in progress</vt:lpstr>
      <vt:lpstr>vaddr_pin_pages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get_user_pages &amp; ZONE_DEVICE</dc:title>
  <dc:creator>Jason Gunthorpe</dc:creator>
  <cp:lastModifiedBy>Jason Gunthorpe</cp:lastModifiedBy>
  <cp:revision>1</cp:revision>
  <dcterms:created xsi:type="dcterms:W3CDTF">2019-08-28T18:55:27Z</dcterms:created>
  <dcterms:modified xsi:type="dcterms:W3CDTF">2019-09-11T08:40:51Z</dcterms:modified>
</cp:coreProperties>
</file>