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4660"/>
  </p:normalViewPr>
  <p:slideViewPr>
    <p:cSldViewPr>
      <p:cViewPr>
        <p:scale>
          <a:sx n="70" d="100"/>
          <a:sy n="70" d="100"/>
        </p:scale>
        <p:origin x="936" y="298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7/13/2019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7/13/2019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Improving Northwind Sales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3 Final Project</a:t>
            </a:r>
          </a:p>
          <a:p>
            <a:r>
              <a:rPr lang="en-US" dirty="0"/>
              <a:t>by Matthew E. Parker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D46D-F41E-4F35-A54F-53E63856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73B95-F30F-40DA-8CF3-271DF2C4524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Northwind database:</a:t>
            </a:r>
          </a:p>
          <a:p>
            <a:pPr lvl="1"/>
            <a:r>
              <a:rPr lang="en-US" dirty="0"/>
              <a:t>91 customers in 21 countries</a:t>
            </a:r>
          </a:p>
          <a:p>
            <a:pPr lvl="1"/>
            <a:r>
              <a:rPr lang="en-US" dirty="0"/>
              <a:t>77 food products from 29 suppliers</a:t>
            </a:r>
          </a:p>
          <a:p>
            <a:pPr lvl="1"/>
            <a:r>
              <a:rPr lang="en-US" dirty="0"/>
              <a:t>2,155 product sales spanning 18 months</a:t>
            </a:r>
          </a:p>
          <a:p>
            <a:pPr lvl="1"/>
            <a:r>
              <a:rPr lang="en-US" dirty="0"/>
              <a:t>9 Northwind sales employees</a:t>
            </a:r>
          </a:p>
          <a:p>
            <a:pPr lvl="1"/>
            <a:r>
              <a:rPr lang="en-US" dirty="0"/>
              <a:t>51,317 units sold, generating $1,265,793 in revenue</a:t>
            </a:r>
          </a:p>
        </p:txBody>
      </p:sp>
    </p:spTree>
    <p:extLst>
      <p:ext uri="{BB962C8B-B14F-4D97-AF65-F5344CB8AC3E}">
        <p14:creationId xmlns:p14="http://schemas.microsoft.com/office/powerpoint/2010/main" val="51808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14B1-E249-485B-8BB8-E60B2ACF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652E4-0D97-47F8-9AF5-BF557DCB0EA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411788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502C-D9DD-4725-B614-92D87B8D9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2" y="5486400"/>
            <a:ext cx="7467600" cy="1066800"/>
          </a:xfrm>
        </p:spPr>
        <p:txBody>
          <a:bodyPr>
            <a:normAutofit/>
          </a:bodyPr>
          <a:lstStyle/>
          <a:p>
            <a:r>
              <a:rPr lang="en-US" dirty="0"/>
              <a:t>Q1: Does discount amount effect the</a:t>
            </a:r>
            <a:br>
              <a:rPr lang="en-US" dirty="0"/>
            </a:br>
            <a:r>
              <a:rPr lang="en-US" dirty="0"/>
              <a:t> product quantity in an order?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6DD474-BEAF-4138-9DE4-918D95F3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685800"/>
            <a:ext cx="6781800" cy="3850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E3868E-AFCC-47A7-B1C6-EB618A456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12" y="164269"/>
            <a:ext cx="4524375" cy="2950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1D3D5C-470A-4D2F-AD70-6D4DCB08A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211" y="3429000"/>
            <a:ext cx="4524375" cy="291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3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171C0F-F4D7-464C-A19B-1A5F93A71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212" y="3390626"/>
            <a:ext cx="5251899" cy="15610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13870-AAAA-4874-AC0A-6014DFAB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486400"/>
            <a:ext cx="10971372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Q2: Does the salesperson impact value of a sale? If so, can this be correlated to the reporting structure within the company?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CB725-E170-4E64-AE9E-D41F6BE51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12" y="76200"/>
            <a:ext cx="6408950" cy="487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BCE863-F32E-4E64-9640-0147E1C55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758" y="381000"/>
            <a:ext cx="3914805" cy="261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0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967C7-5A3A-4320-9CAF-2B9C7080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486400"/>
            <a:ext cx="10971372" cy="1066800"/>
          </a:xfrm>
        </p:spPr>
        <p:txBody>
          <a:bodyPr>
            <a:normAutofit/>
          </a:bodyPr>
          <a:lstStyle/>
          <a:p>
            <a:r>
              <a:rPr lang="en-US" dirty="0"/>
              <a:t>Q3: Do certain product categories sell better/worse depending on customer region?)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041609-1642-4F38-A971-AFE02A157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228600"/>
            <a:ext cx="798448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0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2E19-5C76-43D9-A8E6-D17AE22F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20" y="4724400"/>
            <a:ext cx="6633491" cy="1752600"/>
          </a:xfrm>
        </p:spPr>
        <p:txBody>
          <a:bodyPr/>
          <a:lstStyle/>
          <a:p>
            <a:r>
              <a:rPr lang="en-US" dirty="0"/>
              <a:t>Q4: Does the time of year affect </a:t>
            </a:r>
            <a:br>
              <a:rPr lang="en-US" dirty="0"/>
            </a:br>
            <a:r>
              <a:rPr lang="en-US" dirty="0"/>
              <a:t>the amount of each category that</a:t>
            </a:r>
            <a:br>
              <a:rPr lang="en-US" dirty="0"/>
            </a:br>
            <a:r>
              <a:rPr lang="en-US" dirty="0"/>
              <a:t>is ordered?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EB122-3DC0-46DE-9C02-BA75CA1BC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99356"/>
            <a:ext cx="7090532" cy="2862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45431A-5933-49FF-B527-850F6EE4B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876" y="185057"/>
            <a:ext cx="4620549" cy="30915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3D619A-8A52-4BB4-AF92-5AF7A2787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975" y="3401106"/>
            <a:ext cx="4633450" cy="327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045A-5681-4153-98ED-8D094154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E0927-E740-4A11-885F-6A1758DE163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5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6E97-730B-479E-AB55-BE851C10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BD8D0-C70F-4235-AE24-52199E0A580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TF03460555</Template>
  <TotalTime>121</TotalTime>
  <Words>108</Words>
  <Application>Microsoft Office PowerPoint</Application>
  <PresentationFormat>Custom</PresentationFormat>
  <Paragraphs>17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Corbel</vt:lpstr>
      <vt:lpstr>Sales presentation on product or service</vt:lpstr>
      <vt:lpstr>Improving Northwind Sales Performance</vt:lpstr>
      <vt:lpstr>Introduction</vt:lpstr>
      <vt:lpstr>Formulating Questions</vt:lpstr>
      <vt:lpstr>Q1: Does discount amount effect the  product quantity in an order?</vt:lpstr>
      <vt:lpstr>Q2: Does the salesperson impact value of a sale? If so, can this be correlated to the reporting structure within the company?</vt:lpstr>
      <vt:lpstr>Q3: Do certain product categories sell better/worse depending on customer region?)</vt:lpstr>
      <vt:lpstr>Q4: Does the time of year affect  the amount of each category that is ordered?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Northwind database</dc:title>
  <dc:creator>Matthew Parker</dc:creator>
  <cp:lastModifiedBy>Matthew Parker</cp:lastModifiedBy>
  <cp:revision>11</cp:revision>
  <dcterms:created xsi:type="dcterms:W3CDTF">2019-07-13T13:28:23Z</dcterms:created>
  <dcterms:modified xsi:type="dcterms:W3CDTF">2019-07-13T15:29:27Z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