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271" r:id="rId3"/>
    <p:sldId id="257" r:id="rId4"/>
    <p:sldId id="259" r:id="rId5"/>
    <p:sldId id="258" r:id="rId6"/>
    <p:sldId id="261" r:id="rId7"/>
    <p:sldId id="260" r:id="rId8"/>
    <p:sldId id="267" r:id="rId9"/>
    <p:sldId id="268" r:id="rId10"/>
    <p:sldId id="269" r:id="rId11"/>
    <p:sldId id="272" r:id="rId12"/>
    <p:sldId id="270" r:id="rId13"/>
    <p:sldId id="273" r:id="rId14"/>
    <p:sldId id="262" r:id="rId15"/>
    <p:sldId id="263" r:id="rId16"/>
    <p:sldId id="274" r:id="rId17"/>
    <p:sldId id="264" r:id="rId18"/>
    <p:sldId id="266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558"/>
    <p:restoredTop sz="86422"/>
  </p:normalViewPr>
  <p:slideViewPr>
    <p:cSldViewPr snapToGrid="0">
      <p:cViewPr varScale="1">
        <p:scale>
          <a:sx n="155" d="100"/>
          <a:sy n="155" d="100"/>
        </p:scale>
        <p:origin x="224" y="1000"/>
      </p:cViewPr>
      <p:guideLst/>
    </p:cSldViewPr>
  </p:slideViewPr>
  <p:outlineViewPr>
    <p:cViewPr>
      <p:scale>
        <a:sx n="33" d="100"/>
        <a:sy n="33" d="100"/>
      </p:scale>
      <p:origin x="0" y="-3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207" d="100"/>
          <a:sy n="207" d="100"/>
        </p:scale>
        <p:origin x="48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8E668-FDCA-C840-9246-750D067171BB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C80F-74D4-D646-878B-A392ECFB87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261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8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661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7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watch?v</a:t>
            </a:r>
            <a:r>
              <a:rPr lang="nb-NO" dirty="0"/>
              <a:t>=tPn046z1YbE&amp;ab_channel=</a:t>
            </a:r>
            <a:r>
              <a:rPr lang="nb-NO" dirty="0" err="1"/>
              <a:t>CameronMcKenzie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73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3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80F-74D4-D646-878B-A392ECFB8792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2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BDBA63-3648-A28A-B7A7-2D029CFB7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96E80C-9B80-3D73-814A-773DBF92A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624A99-BBE5-3539-6445-921447EB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5253E2-1944-373B-6836-016E206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C51FC2-B24A-E808-3010-F440153A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4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07F9A8-23A9-E781-EA2E-8DE185A6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8B1A1B8-ADA2-EE09-9651-6D7213A39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E7B173-832D-8CF3-0471-4336B587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07A677-035E-785D-1E26-409213D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D307F0-F780-5E30-0293-6F7A92A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7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4910FC-038A-D887-5A30-ECEE7857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910E24F-6C1C-F500-21D2-331036EA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692FD3-B1DB-ACBC-27E5-C1B30DF4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FCE3B7-186F-1E5C-DA91-BF2B6D1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8550D1-1E4E-3B80-0978-44C7578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55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9926EA-B6E3-CDF8-08EA-FE7E265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C18BDD-602B-BFA5-00F3-8411DFB2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0A49F0-3A21-13C0-D517-F72F3FDE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F63CD0-8B42-051D-42EC-92466228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A69D94-2D86-91C6-65F8-DA6C084E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4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9C4877-EF55-A3CA-117F-DBD4138C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9464F6-7308-5ACC-6E25-EF3E8AA1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EE3B50-34F7-21BE-6F58-AC989802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2CBD6D-6652-22E8-D521-7257EB4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7BC2A6-87BB-5B61-3B4E-E0370481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96711A-C63A-0FF7-E81E-0EB0E04E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12DE2A-8A3F-62DB-5984-8921884C7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BA6A6B-46BC-CB51-A2FB-5F766026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B885D40-CB24-4D3D-F48E-326C8C4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2E0590-41C8-2B08-9980-080D7012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5B58C40-C8C6-3428-82D9-EFD49EA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39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95DBE-89C4-2149-0DD0-46CFC8A0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92FC9E-1106-C220-A4BB-46315062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695BF51-ED32-E380-3A99-43E85452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2010C1E-0DD0-8944-DCD1-941587DCA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AE235C4-CA47-4DA0-A1A3-E9A43A2F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EA37B93-B591-1654-C3F8-00831777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5001985-4527-8D26-8FC7-5499C9A5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61547AD-8530-1F31-8ACF-2E0B3F9F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80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9D079-13C9-0D5D-7C36-AA4E251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779BE4E-E5BA-2F11-0123-D6C8EA4A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EA8D1AD-48DA-3170-76FB-72FCDF74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F3FCC0-9C36-3319-4D66-ECD8B84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EE0DAF0-4780-E4D3-C17B-9612D63A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B3ED5AC-EDDD-9748-EE51-8F76F250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6313CEF-46A0-8F2F-FC9B-4653557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36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C3BD8A-8C48-4D8F-620E-D65442AE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F3CE64-CFF3-1557-FA80-20209768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694BC33-BF08-3558-8D22-7C3CFC74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9B7920F-B87E-055A-6532-6323408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F55DD0-6DEA-54D0-C9B2-FA4985F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C431BF-19B6-377A-574E-12E7E163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A6786A-C173-905F-5AA0-7D68D492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8711BFE-8CA3-C2F2-BF60-4207A97C2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67712A4-CC1D-1DC6-285E-8AE376BE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EF1A6E-0823-88CB-300D-5003B299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C29C42B-F3F0-3E3F-9FE2-4E3FCD1A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4939CF1-92D8-27BC-0123-6B31318D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5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6D61C0D-8DF2-14F6-1BEE-9D8A72AF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8E5463E-72BD-4D15-E927-DB375D35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EEBB61-6ADC-D24A-A44F-A5ED7AC1A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C604-6D5B-A843-8E4A-4B8C44DA6F86}" type="datetimeFigureOut">
              <a:rPr lang="nb-NO" smtClean="0"/>
              <a:t>15.09.2022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4DE4A1-3206-69B6-CD81-E491CA360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F3978A-E57A-BEB6-F0FE-3D32D8C41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A4A6-E669-B64C-9BF6-B2D31A63A9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371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1D4B3C-7F1A-AE68-80FE-3D85BD9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IT WORKS ON MY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155677-D5DF-039F-B2F9-E7CCCCCE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Dagens utgangspunkt</a:t>
            </a:r>
          </a:p>
          <a:p>
            <a:pPr lvl="1"/>
            <a:r>
              <a:rPr lang="nb-NO" sz="4800" b="1" dirty="0">
                <a:solidFill>
                  <a:srgbClr val="FF0000"/>
                </a:solidFill>
              </a:rPr>
              <a:t>IT BUILDS ON MY MACHINE</a:t>
            </a:r>
          </a:p>
          <a:p>
            <a:pPr lvl="1"/>
            <a:r>
              <a:rPr lang="nb-NO" sz="3200" dirty="0">
                <a:solidFill>
                  <a:srgbClr val="FF0000"/>
                </a:solidFill>
              </a:rPr>
              <a:t>Gjelder ikke lenger, </a:t>
            </a:r>
            <a:r>
              <a:rPr lang="nb-NO" sz="3200" b="1" dirty="0">
                <a:solidFill>
                  <a:srgbClr val="FF0000"/>
                </a:solidFill>
              </a:rPr>
              <a:t>bygger det på min, bygger det overalt</a:t>
            </a:r>
            <a:endParaRPr lang="nb-NO" sz="1400" dirty="0"/>
          </a:p>
          <a:p>
            <a:r>
              <a:rPr lang="nb-NO" dirty="0"/>
              <a:t>Du trenger bare:</a:t>
            </a:r>
          </a:p>
          <a:p>
            <a:pPr lvl="1"/>
            <a:r>
              <a:rPr lang="nb-NO" dirty="0" err="1"/>
              <a:t>Docker</a:t>
            </a:r>
            <a:endParaRPr lang="nb-NO" dirty="0"/>
          </a:p>
          <a:p>
            <a:pPr lvl="1"/>
            <a:r>
              <a:rPr lang="nb-NO" dirty="0"/>
              <a:t>VS Code</a:t>
            </a:r>
          </a:p>
          <a:p>
            <a:pPr lvl="1"/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endParaRPr lang="nb-NO" dirty="0"/>
          </a:p>
          <a:p>
            <a:r>
              <a:rPr lang="nb-NO" dirty="0"/>
              <a:t>Operativsystem </a:t>
            </a:r>
          </a:p>
          <a:p>
            <a:pPr lvl="1"/>
            <a:r>
              <a:rPr lang="nb-NO" dirty="0"/>
              <a:t>er valgfritt</a:t>
            </a:r>
            <a:endParaRPr lang="nb-NO" sz="4400" b="1" dirty="0">
              <a:solidFill>
                <a:srgbClr val="FF0000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78DBCD0-6ACF-E2E7-6801-B8A52EE1A960}"/>
              </a:ext>
            </a:extLst>
          </p:cNvPr>
          <p:cNvSpPr/>
          <p:nvPr/>
        </p:nvSpPr>
        <p:spPr>
          <a:xfrm>
            <a:off x="5057952" y="3514164"/>
            <a:ext cx="4014330" cy="279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58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C332AE-FDCC-AEFB-6E91-A21C42CF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 kan vi »Gå inn i containeren»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680232-6462-C7E6-B08A-C0F1E238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762" y="1825625"/>
            <a:ext cx="6790038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6146" name="Picture 2" descr="Look Inside Clipart - Look Inside - Free Transparent PNG Clipart Images  Download">
            <a:extLst>
              <a:ext uri="{FF2B5EF4-FFF2-40B4-BE49-F238E27FC236}">
                <a16:creationId xmlns:a16="http://schemas.microsoft.com/office/drawing/2014/main" id="{4F18B756-2922-A091-5AB8-BB4E08BB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3" y="5023834"/>
            <a:ext cx="1746704" cy="183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2C7E2530-AC26-81C3-C967-A926D3F4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37" y="1520816"/>
            <a:ext cx="7772400" cy="43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9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9D8802-9720-1875-6851-5929226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Inni containeren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9E7EFD-7BA2-155B-45A3-EBE98647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643" cy="4351338"/>
          </a:xfrm>
        </p:spPr>
        <p:txBody>
          <a:bodyPr/>
          <a:lstStyle/>
          <a:p>
            <a:r>
              <a:rPr lang="nb-NO" dirty="0"/>
              <a:t>Installer:</a:t>
            </a:r>
          </a:p>
          <a:p>
            <a:pPr lvl="1"/>
            <a:r>
              <a:rPr lang="nb-NO" dirty="0"/>
              <a:t>I containeren</a:t>
            </a:r>
          </a:p>
          <a:p>
            <a:pPr lvl="1"/>
            <a:r>
              <a:rPr lang="nb-NO" dirty="0" err="1"/>
              <a:t>Add</a:t>
            </a:r>
            <a:r>
              <a:rPr lang="nb-NO" dirty="0"/>
              <a:t> to </a:t>
            </a:r>
            <a:r>
              <a:rPr lang="nb-NO" dirty="0" err="1"/>
              <a:t>devcontainer</a:t>
            </a:r>
            <a:r>
              <a:rPr lang="nb-NO" dirty="0"/>
              <a:t>.</a:t>
            </a:r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63EEF2-6B1B-5237-06B1-E93CCB92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0" y="1690688"/>
            <a:ext cx="7029306" cy="39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3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</a:t>
            </a:r>
            <a:r>
              <a:rPr lang="nb-NO" dirty="0" err="1"/>
              <a:t>dotnet</a:t>
            </a:r>
            <a:r>
              <a:rPr lang="nb-NO" dirty="0"/>
              <a:t>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Du skal lage et </a:t>
            </a:r>
            <a:r>
              <a:rPr lang="nb-NO" dirty="0" err="1"/>
              <a:t>api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Se på katalogen: dotnet_lab1</a:t>
            </a:r>
          </a:p>
          <a:p>
            <a:pPr lvl="1"/>
            <a:r>
              <a:rPr lang="nb-NO" dirty="0"/>
              <a:t>Du skal lage et minimal </a:t>
            </a:r>
            <a:r>
              <a:rPr lang="nb-NO" dirty="0" err="1"/>
              <a:t>api</a:t>
            </a:r>
            <a:endParaRPr lang="nb-NO" dirty="0"/>
          </a:p>
          <a:p>
            <a:pPr lvl="1"/>
            <a:r>
              <a:rPr lang="nb-NO" dirty="0"/>
              <a:t>Du skal bruke .NET </a:t>
            </a:r>
            <a:r>
              <a:rPr lang="nb-NO" dirty="0" err="1"/>
              <a:t>Core</a:t>
            </a:r>
            <a:r>
              <a:rPr lang="nb-NO" dirty="0"/>
              <a:t> 6.0</a:t>
            </a:r>
          </a:p>
          <a:p>
            <a:pPr lvl="1"/>
            <a:r>
              <a:rPr lang="nb-NO" dirty="0"/>
              <a:t>Du må gjøre ferdig </a:t>
            </a:r>
            <a:r>
              <a:rPr lang="nb-NO" dirty="0" err="1"/>
              <a:t>docker-compose.filen</a:t>
            </a:r>
            <a:endParaRPr lang="nb-NO" dirty="0"/>
          </a:p>
          <a:p>
            <a:pPr lvl="2"/>
            <a:r>
              <a:rPr lang="nb-NO" dirty="0"/>
              <a:t>Google for å finne en </a:t>
            </a:r>
            <a:r>
              <a:rPr lang="nb-NO" dirty="0" err="1"/>
              <a:t>dev</a:t>
            </a:r>
            <a:r>
              <a:rPr lang="nb-NO" dirty="0"/>
              <a:t> container fra </a:t>
            </a:r>
            <a:r>
              <a:rPr lang="nb-NO" dirty="0" err="1"/>
              <a:t>microsoft</a:t>
            </a:r>
            <a:endParaRPr lang="nb-NO" dirty="0"/>
          </a:p>
          <a:p>
            <a:pPr lvl="2"/>
            <a:r>
              <a:rPr lang="nb-NO" dirty="0"/>
              <a:t>Gi containeren et navn</a:t>
            </a:r>
          </a:p>
          <a:p>
            <a:pPr lvl="2"/>
            <a:r>
              <a:rPr lang="nb-NO" dirty="0"/>
              <a:t>Husk </a:t>
            </a:r>
            <a:r>
              <a:rPr lang="nb-NO" dirty="0" err="1"/>
              <a:t>tty:true</a:t>
            </a:r>
            <a:r>
              <a:rPr lang="nb-NO" dirty="0"/>
              <a:t> for å stoppe inni containeren</a:t>
            </a:r>
          </a:p>
          <a:p>
            <a:pPr lvl="2"/>
            <a:r>
              <a:rPr lang="nb-NO" dirty="0"/>
              <a:t>Installer </a:t>
            </a:r>
            <a:r>
              <a:rPr lang="nb-NO" dirty="0" err="1"/>
              <a:t>plugin</a:t>
            </a:r>
            <a:r>
              <a:rPr lang="nb-NO" dirty="0"/>
              <a:t> for C#</a:t>
            </a:r>
          </a:p>
          <a:p>
            <a:pPr lvl="2"/>
            <a:r>
              <a:rPr lang="nb-NO" dirty="0" err="1"/>
              <a:t>Debug</a:t>
            </a:r>
            <a:endParaRPr lang="nb-NO" dirty="0"/>
          </a:p>
          <a:p>
            <a:pPr lvl="2"/>
            <a:r>
              <a:rPr lang="nb-NO" dirty="0"/>
              <a:t>Legg til en ny metode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</a:t>
            </a:r>
            <a:r>
              <a:rPr lang="nb-NO" dirty="0" err="1"/>
              <a:t>React</a:t>
            </a:r>
            <a:r>
              <a:rPr lang="nb-NO" dirty="0"/>
              <a:t>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Oppgave:</a:t>
            </a:r>
          </a:p>
          <a:p>
            <a:pPr lvl="1"/>
            <a:r>
              <a:rPr lang="nb-NO" dirty="0"/>
              <a:t>Se på katalogen for </a:t>
            </a:r>
            <a:r>
              <a:rPr lang="nb-NO" dirty="0" err="1"/>
              <a:t>react</a:t>
            </a:r>
            <a:r>
              <a:rPr lang="nb-NO" dirty="0"/>
              <a:t> lab</a:t>
            </a:r>
          </a:p>
          <a:p>
            <a:pPr lvl="1"/>
            <a:r>
              <a:rPr lang="nb-NO" dirty="0"/>
              <a:t>Du skal nå opprette en </a:t>
            </a:r>
            <a:r>
              <a:rPr lang="nb-NO" dirty="0" err="1"/>
              <a:t>react</a:t>
            </a:r>
            <a:r>
              <a:rPr lang="nb-NO" dirty="0"/>
              <a:t> applikasjon</a:t>
            </a:r>
          </a:p>
          <a:p>
            <a:pPr lvl="1"/>
            <a:r>
              <a:rPr lang="nb-NO" dirty="0"/>
              <a:t>Du skal bruke «node:alpine3.15»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Gå inn i containeren og lag en ny </a:t>
            </a:r>
            <a:r>
              <a:rPr lang="nb-NO" dirty="0" err="1"/>
              <a:t>react</a:t>
            </a:r>
            <a:r>
              <a:rPr lang="nb-NO" dirty="0"/>
              <a:t> applikasjon</a:t>
            </a:r>
          </a:p>
          <a:p>
            <a:pPr lvl="2"/>
            <a:r>
              <a:rPr lang="nb-NO" dirty="0"/>
              <a:t>Se på README.TXT om du ikke vet eller husker hvordan du gjør det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Legg merke til følgende:</a:t>
            </a:r>
          </a:p>
          <a:p>
            <a:pPr lvl="2"/>
            <a:r>
              <a:rPr lang="nb-NO" dirty="0"/>
              <a:t>Hvordan du kan unngå å få </a:t>
            </a:r>
            <a:r>
              <a:rPr lang="nb-NO" dirty="0" err="1"/>
              <a:t>npm_modules</a:t>
            </a:r>
            <a:r>
              <a:rPr lang="nb-NO" dirty="0"/>
              <a:t> katalog på disken din</a:t>
            </a:r>
          </a:p>
          <a:p>
            <a:pPr lvl="2"/>
            <a:r>
              <a:rPr lang="nb-NO" dirty="0"/>
              <a:t>Hvordan du kan </a:t>
            </a:r>
            <a:r>
              <a:rPr lang="nb-NO" dirty="0" err="1"/>
              <a:t>debugge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applikasjonen i containeren</a:t>
            </a:r>
          </a:p>
          <a:p>
            <a:pPr lvl="2"/>
            <a:r>
              <a:rPr lang="nb-NO" dirty="0"/>
              <a:t>Er det tregere enn å kjøre native i operativsystemet?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81649C-78B8-FDF4-B738-D58EE532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Porter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59EC7E-DD1B-0749-2178-5CF7D6C5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Porter</a:t>
            </a:r>
          </a:p>
          <a:p>
            <a:pPr lvl="1"/>
            <a:r>
              <a:rPr lang="nb-NO"/>
              <a:t>Inni container</a:t>
            </a:r>
          </a:p>
          <a:p>
            <a:pPr lvl="1"/>
            <a:r>
              <a:rPr lang="nb-NO"/>
              <a:t>Utenfor containeren</a:t>
            </a:r>
          </a:p>
          <a:p>
            <a:pPr lvl="1"/>
            <a:r>
              <a:rPr lang="nb-NO"/>
              <a:t>De må mappes</a:t>
            </a:r>
          </a:p>
          <a:p>
            <a:pPr lvl="1"/>
            <a:endParaRPr lang="nb-NO"/>
          </a:p>
          <a:p>
            <a:r>
              <a:rPr lang="nb-NO"/>
              <a:t>Kobles </a:t>
            </a:r>
          </a:p>
          <a:p>
            <a:pPr lvl="1"/>
            <a:r>
              <a:rPr lang="nb-NO"/>
              <a:t>Ikke i Dockerfile</a:t>
            </a:r>
          </a:p>
          <a:p>
            <a:pPr lvl="1"/>
            <a:r>
              <a:rPr lang="nb-NO"/>
              <a:t>Bat file</a:t>
            </a:r>
          </a:p>
          <a:p>
            <a:pPr lvl="1"/>
            <a:r>
              <a:rPr lang="nb-NO"/>
              <a:t>Docker-compose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353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FBC62B-9E25-EF68-07AA-8278A93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 og Volumer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40ADA3-64A2-D8DA-A08E-0C0B231E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Tre alternativer</a:t>
            </a:r>
          </a:p>
          <a:p>
            <a:pPr lvl="1"/>
            <a:r>
              <a:rPr lang="nb-NO" dirty="0"/>
              <a:t>Kopiere filer fra utsiden inn i containeren</a:t>
            </a:r>
          </a:p>
          <a:p>
            <a:pPr lvl="2"/>
            <a:r>
              <a:rPr lang="nb-NO" dirty="0"/>
              <a:t>Når </a:t>
            </a:r>
            <a:r>
              <a:rPr lang="nb-NO" dirty="0" err="1"/>
              <a:t>docker</a:t>
            </a:r>
            <a:r>
              <a:rPr lang="nb-NO" dirty="0"/>
              <a:t> kun brukes til bygging </a:t>
            </a:r>
          </a:p>
          <a:p>
            <a:pPr lvl="2"/>
            <a:r>
              <a:rPr lang="nb-NO" dirty="0" err="1"/>
              <a:t>Dockerfile</a:t>
            </a:r>
            <a:endParaRPr lang="nb-NO" dirty="0"/>
          </a:p>
          <a:p>
            <a:pPr lvl="1"/>
            <a:r>
              <a:rPr lang="nb-NO" dirty="0"/>
              <a:t>Kople folder fra utsiden inn i containeren</a:t>
            </a:r>
          </a:p>
          <a:p>
            <a:pPr lvl="2"/>
            <a:r>
              <a:rPr lang="nb-NO" dirty="0"/>
              <a:t>Når </a:t>
            </a:r>
            <a:r>
              <a:rPr lang="nb-NO" dirty="0" err="1"/>
              <a:t>Docker</a:t>
            </a:r>
            <a:r>
              <a:rPr lang="nb-NO" dirty="0"/>
              <a:t> hoster utviklingsmiljøet</a:t>
            </a:r>
          </a:p>
          <a:p>
            <a:pPr lvl="2"/>
            <a:r>
              <a:rPr lang="nb-NO" dirty="0" err="1"/>
              <a:t>Bat</a:t>
            </a:r>
            <a:r>
              <a:rPr lang="nb-NO" dirty="0"/>
              <a:t> eller </a:t>
            </a:r>
            <a:r>
              <a:rPr lang="nb-NO" dirty="0" err="1"/>
              <a:t>Docker-compose</a:t>
            </a:r>
            <a:endParaRPr lang="nb-NO" dirty="0"/>
          </a:p>
          <a:p>
            <a:pPr lvl="1"/>
            <a:r>
              <a:rPr lang="nb-NO" dirty="0"/>
              <a:t>Persistent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volume</a:t>
            </a:r>
            <a:r>
              <a:rPr lang="nb-NO" dirty="0"/>
              <a:t> (tømmes ikke ved </a:t>
            </a:r>
            <a:r>
              <a:rPr lang="nb-NO" dirty="0" err="1"/>
              <a:t>restart</a:t>
            </a:r>
            <a:r>
              <a:rPr lang="nb-NO" dirty="0"/>
              <a:t> av containeren)</a:t>
            </a:r>
          </a:p>
          <a:p>
            <a:pPr lvl="2"/>
            <a:r>
              <a:rPr lang="nb-NO" dirty="0"/>
              <a:t>Typisk bruk er DB</a:t>
            </a:r>
          </a:p>
          <a:p>
            <a:pPr lvl="2"/>
            <a:r>
              <a:rPr lang="nb-NO" dirty="0" err="1"/>
              <a:t>Bat</a:t>
            </a:r>
            <a:r>
              <a:rPr lang="nb-NO" dirty="0"/>
              <a:t> eller </a:t>
            </a:r>
            <a:r>
              <a:rPr lang="nb-NO" dirty="0" err="1"/>
              <a:t>Docker-compose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9855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9A1CB0-FC27-66D8-833A-74E761E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kommandolinje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CC8D9A-F8C5-0264-B683-B8AE56F7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kan kjøre </a:t>
            </a:r>
            <a:r>
              <a:rPr lang="nb-NO" dirty="0" err="1"/>
              <a:t>docker</a:t>
            </a:r>
            <a:r>
              <a:rPr lang="nb-NO" dirty="0"/>
              <a:t> fra kommandolinje istedenfor </a:t>
            </a:r>
            <a:r>
              <a:rPr lang="nb-NO" dirty="0" err="1"/>
              <a:t>compose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157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ABFB77-3F6C-E791-40C1-1463B56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brukes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4CB9B-CBE6-0AAF-014A-9F4AB0BD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  <a:p>
            <a:pPr lvl="1"/>
            <a:r>
              <a:rPr lang="nb-NO" dirty="0"/>
              <a:t>Når man velger Linux som miljø for </a:t>
            </a:r>
            <a:r>
              <a:rPr lang="nb-NO" dirty="0" err="1"/>
              <a:t>webapp</a:t>
            </a:r>
            <a:endParaRPr lang="nb-NO" dirty="0"/>
          </a:p>
          <a:p>
            <a:pPr lvl="1"/>
            <a:r>
              <a:rPr lang="nb-NO" dirty="0"/>
              <a:t>Azure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/>
              <a:t>Sannsynligvis det meste </a:t>
            </a:r>
            <a:r>
              <a:rPr lang="nb-NO" dirty="0" err="1"/>
              <a:t>untatt</a:t>
            </a:r>
            <a:r>
              <a:rPr lang="nb-NO" dirty="0"/>
              <a:t> virtuell maskin</a:t>
            </a:r>
          </a:p>
          <a:p>
            <a:r>
              <a:rPr lang="nb-NO" dirty="0"/>
              <a:t>AWS</a:t>
            </a:r>
          </a:p>
          <a:p>
            <a:pPr lvl="1"/>
            <a:r>
              <a:rPr lang="nb-NO" dirty="0"/>
              <a:t>Tilsvarende som Azure</a:t>
            </a:r>
          </a:p>
          <a:p>
            <a:pPr lvl="1"/>
            <a:r>
              <a:rPr lang="nb-NO" dirty="0"/>
              <a:t>Container som tar opp nesten komplett AWS på lokal maskin</a:t>
            </a:r>
          </a:p>
          <a:p>
            <a:r>
              <a:rPr lang="nb-NO" dirty="0"/>
              <a:t>Lokal maskin</a:t>
            </a:r>
          </a:p>
          <a:p>
            <a:pPr lvl="1"/>
            <a:r>
              <a:rPr lang="nb-NO" dirty="0"/>
              <a:t>Hoste utviklingsmiljø</a:t>
            </a:r>
          </a:p>
          <a:p>
            <a:pPr lvl="1"/>
            <a:r>
              <a:rPr lang="nb-NO" dirty="0" err="1"/>
              <a:t>Replikere</a:t>
            </a:r>
            <a:r>
              <a:rPr lang="nb-NO" dirty="0"/>
              <a:t> 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00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DA9062-5970-ACEB-FCB1-16B533E3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4FD987-609B-5347-3C37-6FBFF4F4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2" name="Picture 4" descr="Security alert: The threat is coming from inside your Docker container  images | TechRepublic">
            <a:extLst>
              <a:ext uri="{FF2B5EF4-FFF2-40B4-BE49-F238E27FC236}">
                <a16:creationId xmlns:a16="http://schemas.microsoft.com/office/drawing/2014/main" id="{1ECF5FD2-DE66-02DB-3072-6995183B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60" y="2305855"/>
            <a:ext cx="4528940" cy="32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4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4C58F-AE15-E958-FD09-3871C08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forutsetter at du har installert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F8842D-29FB-EE3E-A4F9-3B604D7F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</a:t>
            </a:r>
          </a:p>
          <a:p>
            <a:r>
              <a:rPr lang="nb-NO" dirty="0" err="1"/>
              <a:t>Docker</a:t>
            </a:r>
            <a:r>
              <a:rPr lang="nb-NO" dirty="0"/>
              <a:t> Desktop </a:t>
            </a:r>
          </a:p>
          <a:p>
            <a:r>
              <a:rPr lang="nb-NO" dirty="0"/>
              <a:t>VS Studio Code med </a:t>
            </a:r>
            <a:r>
              <a:rPr lang="nb-NO" dirty="0" err="1"/>
              <a:t>Addins</a:t>
            </a:r>
            <a:r>
              <a:rPr lang="nb-NO" dirty="0"/>
              <a:t>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232B904-A58D-5980-FDB8-AC849832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38" y="5050842"/>
            <a:ext cx="6281362" cy="151400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8D2441B-5EC9-BC7F-881E-89165CF8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38" y="3469370"/>
            <a:ext cx="6085702" cy="151400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6C3583C-9629-C4BC-23A4-9E4978BF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41" y="1418955"/>
            <a:ext cx="4790302" cy="147705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A8544D1-1390-5BE7-E97F-7E510FAD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40" y="3422562"/>
            <a:ext cx="2624782" cy="30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B9DCB7-FB32-C22A-08A3-3B233D86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C1B701-4853-56B3-2D07-FF6E2D9A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slags «virtuell maskin»</a:t>
            </a:r>
          </a:p>
          <a:p>
            <a:pPr lvl="1"/>
            <a:r>
              <a:rPr lang="nb-NO" dirty="0"/>
              <a:t>Men et enklere konsept</a:t>
            </a:r>
          </a:p>
          <a:p>
            <a:pPr lvl="1"/>
            <a:r>
              <a:rPr lang="nb-NO" dirty="0"/>
              <a:t>Har et strippet OS</a:t>
            </a:r>
          </a:p>
          <a:p>
            <a:pPr lvl="1"/>
            <a:r>
              <a:rPr lang="nb-NO" dirty="0" err="1"/>
              <a:t>Docker</a:t>
            </a:r>
            <a:r>
              <a:rPr lang="nb-NO" dirty="0"/>
              <a:t> kan startes på tideler av et sekund</a:t>
            </a:r>
          </a:p>
          <a:p>
            <a:pPr lvl="1"/>
            <a:r>
              <a:rPr lang="nb-NO" dirty="0"/>
              <a:t>Virtuelle Maskiner startes på minutter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039153-F016-59AE-34F9-AC0B71691504}"/>
              </a:ext>
            </a:extLst>
          </p:cNvPr>
          <p:cNvSpPr/>
          <p:nvPr/>
        </p:nvSpPr>
        <p:spPr>
          <a:xfrm>
            <a:off x="7337077" y="768809"/>
            <a:ext cx="3962692" cy="323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Objects. Dockerfile | by Bikram | Medium">
            <a:extLst>
              <a:ext uri="{FF2B5EF4-FFF2-40B4-BE49-F238E27FC236}">
                <a16:creationId xmlns:a16="http://schemas.microsoft.com/office/drawing/2014/main" id="{55A95BCE-719E-640B-A23B-76F1D720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4" y="24302"/>
            <a:ext cx="6654019" cy="236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E5B6CC1B-497F-35DA-8285-B0278708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Startpunkt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E6D67E-82D4-39AF-1665-25EE6E95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Begynner med et OS </a:t>
            </a:r>
          </a:p>
          <a:p>
            <a:pPr lvl="1"/>
            <a:r>
              <a:rPr lang="nb-NO" dirty="0"/>
              <a:t>Linux: </a:t>
            </a:r>
            <a:r>
              <a:rPr lang="nb-NO" dirty="0" err="1"/>
              <a:t>Ubuntu</a:t>
            </a:r>
            <a:r>
              <a:rPr lang="nb-NO" dirty="0"/>
              <a:t>, Amazon Linux, Redhat ++</a:t>
            </a:r>
          </a:p>
          <a:p>
            <a:pPr lvl="1"/>
            <a:r>
              <a:rPr lang="nb-NO" dirty="0"/>
              <a:t>Windows (krever </a:t>
            </a:r>
            <a:r>
              <a:rPr lang="nb-NO" dirty="0" err="1"/>
              <a:t>win</a:t>
            </a:r>
            <a:r>
              <a:rPr lang="nb-NO" dirty="0"/>
              <a:t> host)</a:t>
            </a:r>
          </a:p>
          <a:p>
            <a:r>
              <a:rPr lang="nb-NO" dirty="0"/>
              <a:t>Rammeverk eller applikasjon</a:t>
            </a:r>
          </a:p>
          <a:p>
            <a:pPr lvl="1"/>
            <a:r>
              <a:rPr lang="nb-NO" dirty="0"/>
              <a:t>Litt OS + Node</a:t>
            </a:r>
          </a:p>
          <a:p>
            <a:pPr lvl="1"/>
            <a:r>
              <a:rPr lang="nb-NO" dirty="0"/>
              <a:t>Litt OS + .NET/Java/</a:t>
            </a:r>
            <a:r>
              <a:rPr lang="nb-NO" dirty="0" err="1"/>
              <a:t>NodeJS</a:t>
            </a:r>
            <a:r>
              <a:rPr lang="nb-NO" dirty="0"/>
              <a:t> (</a:t>
            </a:r>
            <a:r>
              <a:rPr lang="nb-NO" dirty="0" err="1"/>
              <a:t>runtime</a:t>
            </a:r>
            <a:r>
              <a:rPr lang="nb-NO" dirty="0"/>
              <a:t> eller </a:t>
            </a:r>
            <a:r>
              <a:rPr lang="nb-NO" dirty="0" err="1"/>
              <a:t>development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Litt OS + Database (MS, Oracle, DB2, </a:t>
            </a:r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</a:t>
            </a:r>
            <a:r>
              <a:rPr lang="nb-NO" dirty="0"/>
              <a:t> .....)</a:t>
            </a:r>
          </a:p>
          <a:p>
            <a:pPr lvl="1"/>
            <a:r>
              <a:rPr lang="nb-NO" dirty="0"/>
              <a:t>Og så videre</a:t>
            </a:r>
          </a:p>
          <a:p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hub</a:t>
            </a:r>
            <a:endParaRPr lang="nb-NO" dirty="0"/>
          </a:p>
          <a:p>
            <a:pPr lvl="1"/>
            <a:r>
              <a:rPr lang="nb-NO" dirty="0"/>
              <a:t>Utgangspunkt for å finne </a:t>
            </a:r>
            <a:r>
              <a:rPr lang="nb-NO" dirty="0" err="1"/>
              <a:t>Docker</a:t>
            </a:r>
            <a:r>
              <a:rPr lang="nb-NO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8311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AA8821E-37BA-0822-86E3-03065529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" y="301780"/>
            <a:ext cx="9319061" cy="6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65B37-4EA7-B067-696B-B129A9C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 LAB?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99D52-D74F-476E-AEEC-75628E7C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Sjekk ut</a:t>
            </a:r>
          </a:p>
          <a:p>
            <a:r>
              <a:rPr lang="nb-NO" dirty="0"/>
              <a:t>Bygg:&gt; 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–t hellofortran1 .</a:t>
            </a:r>
          </a:p>
          <a:p>
            <a:pPr lvl="1"/>
            <a:r>
              <a:rPr lang="nb-NO" dirty="0"/>
              <a:t>-t &lt;navn&gt; for å gi et navn</a:t>
            </a:r>
          </a:p>
          <a:p>
            <a:r>
              <a:rPr lang="nb-NO" dirty="0"/>
              <a:t>Kjør1:&gt; </a:t>
            </a:r>
            <a:r>
              <a:rPr lang="nb-NO" dirty="0" err="1"/>
              <a:t>docker</a:t>
            </a:r>
            <a:r>
              <a:rPr lang="nb-NO" dirty="0"/>
              <a:t> run hellofortran1</a:t>
            </a:r>
          </a:p>
          <a:p>
            <a:pPr lvl="1"/>
            <a:r>
              <a:rPr lang="nb-NO" dirty="0"/>
              <a:t>Kompilerer, kjører og exit</a:t>
            </a:r>
          </a:p>
          <a:p>
            <a:r>
              <a:rPr lang="nb-NO" dirty="0"/>
              <a:t>Kjør2:&gt; </a:t>
            </a:r>
            <a:r>
              <a:rPr lang="nb-NO" dirty="0" err="1"/>
              <a:t>docker</a:t>
            </a:r>
            <a:r>
              <a:rPr lang="nb-NO" dirty="0"/>
              <a:t> run -i </a:t>
            </a:r>
            <a:r>
              <a:rPr lang="nb-NO" dirty="0" err="1"/>
              <a:t>hellofortran</a:t>
            </a:r>
            <a:r>
              <a:rPr lang="nb-NO" dirty="0"/>
              <a:t> </a:t>
            </a:r>
            <a:r>
              <a:rPr lang="nb-NO" dirty="0" err="1"/>
              <a:t>bash</a:t>
            </a:r>
            <a:endParaRPr lang="nb-NO" dirty="0"/>
          </a:p>
          <a:p>
            <a:pPr lvl="1"/>
            <a:r>
              <a:rPr lang="nb-NO" dirty="0"/>
              <a:t>Nå stopper kjøringen inni containeren fordi </a:t>
            </a:r>
            <a:r>
              <a:rPr lang="nb-NO" dirty="0" err="1"/>
              <a:t>bash</a:t>
            </a:r>
            <a:r>
              <a:rPr lang="nb-NO" dirty="0"/>
              <a:t> ikke slutter av seg selv</a:t>
            </a:r>
          </a:p>
          <a:p>
            <a:pPr lvl="1"/>
            <a:r>
              <a:rPr lang="nb-NO" dirty="0"/>
              <a:t>Kjør </a:t>
            </a:r>
            <a:r>
              <a:rPr lang="nb-NO" dirty="0" err="1"/>
              <a:t>ls</a:t>
            </a:r>
            <a:r>
              <a:rPr lang="nb-NO" dirty="0"/>
              <a:t> inni containeren</a:t>
            </a:r>
          </a:p>
          <a:p>
            <a:pPr lvl="1"/>
            <a:r>
              <a:rPr lang="nb-NO" dirty="0"/>
              <a:t>Exit og kjør </a:t>
            </a:r>
            <a:r>
              <a:rPr lang="nb-NO" dirty="0" err="1"/>
              <a:t>dir</a:t>
            </a:r>
            <a:r>
              <a:rPr lang="nb-NO" dirty="0"/>
              <a:t> utenfor</a:t>
            </a:r>
          </a:p>
          <a:p>
            <a:pPr lvl="1"/>
            <a:r>
              <a:rPr lang="nb-NO" dirty="0" err="1"/>
              <a:t>IAmHere.txt</a:t>
            </a:r>
            <a:r>
              <a:rPr lang="nb-NO" dirty="0"/>
              <a:t> &lt;= VEGAS PRINCIPLE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62DF302-ABAA-5591-68A5-296ED387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70" y="743133"/>
            <a:ext cx="3544621" cy="29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6BB454-D279-9F9B-DDF7-9AD44FDF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6" y="4001293"/>
            <a:ext cx="5596255" cy="274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0AE3A14-A89F-4565-A840-74BEF955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Layers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42FF46-4298-CEF7-89C7-A61FCD61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layer</a:t>
            </a:r>
            <a:endParaRPr lang="nb-NO" dirty="0"/>
          </a:p>
          <a:p>
            <a:r>
              <a:rPr lang="nb-NO" dirty="0"/>
              <a:t>Lokal </a:t>
            </a:r>
            <a:r>
              <a:rPr lang="nb-NO" dirty="0" err="1"/>
              <a:t>caching</a:t>
            </a:r>
            <a:endParaRPr lang="nb-NO" dirty="0"/>
          </a:p>
          <a:p>
            <a:r>
              <a:rPr lang="nb-NO" dirty="0"/>
              <a:t>Rekkefølge viktig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295814A-BBD5-4FE1-33E8-3C175E33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31" y="365125"/>
            <a:ext cx="7772400" cy="34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D94FEE-80A2-06AA-33F0-CF4761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Docker-compose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8162EB-5B8C-5F9A-2CD2-F154C468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64B0E3A-61F9-4B18-779D-4D811419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63669" cy="47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2C715B-AF44-4C1D-02ED-2A3C911A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Docker-compose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899C72-8B1B-1639-D207-AD2B7781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Hva du MÅ vite</a:t>
            </a:r>
          </a:p>
          <a:p>
            <a:pPr lvl="1"/>
            <a:r>
              <a:rPr lang="nb-NO" dirty="0"/>
              <a:t>Version: 3.7</a:t>
            </a:r>
          </a:p>
          <a:p>
            <a:pPr lvl="2"/>
            <a:r>
              <a:rPr lang="nb-NO" dirty="0"/>
              <a:t>Refererer til syntaks versjonen av </a:t>
            </a:r>
            <a:r>
              <a:rPr lang="nb-NO" dirty="0" err="1"/>
              <a:t>docker-compose.yml</a:t>
            </a:r>
            <a:endParaRPr lang="nb-NO" dirty="0"/>
          </a:p>
          <a:p>
            <a:pPr lvl="1"/>
            <a:r>
              <a:rPr lang="nb-NO" dirty="0"/>
              <a:t>YML</a:t>
            </a:r>
          </a:p>
          <a:p>
            <a:pPr lvl="2"/>
            <a:r>
              <a:rPr lang="nb-NO" dirty="0"/>
              <a:t>Alternativ til JSON.  JSON </a:t>
            </a:r>
            <a:r>
              <a:rPr lang="nb-NO" dirty="0" err="1"/>
              <a:t>meets</a:t>
            </a:r>
            <a:r>
              <a:rPr lang="nb-NO" dirty="0"/>
              <a:t> Python</a:t>
            </a:r>
          </a:p>
          <a:p>
            <a:pPr lvl="2"/>
            <a:r>
              <a:rPr lang="nb-NO" dirty="0"/>
              <a:t>Innrykk er viktig</a:t>
            </a:r>
          </a:p>
          <a:p>
            <a:pPr lvl="2"/>
            <a:r>
              <a:rPr lang="nb-NO" dirty="0"/>
              <a:t>«-» er </a:t>
            </a:r>
            <a:r>
              <a:rPr lang="nb-NO" dirty="0" err="1"/>
              <a:t>Array</a:t>
            </a:r>
            <a:r>
              <a:rPr lang="nb-NO" dirty="0"/>
              <a:t> notasjon</a:t>
            </a:r>
          </a:p>
          <a:p>
            <a:pPr lvl="1"/>
            <a:r>
              <a:rPr lang="nb-NO" dirty="0"/>
              <a:t>Orkestrerer</a:t>
            </a:r>
          </a:p>
          <a:p>
            <a:pPr lvl="2"/>
            <a:r>
              <a:rPr lang="nb-NO" dirty="0"/>
              <a:t>Kan knytte sammen flere containere, </a:t>
            </a:r>
          </a:p>
          <a:p>
            <a:pPr lvl="2"/>
            <a:r>
              <a:rPr lang="nb-NO" dirty="0"/>
              <a:t>med filer og nett mellom disse</a:t>
            </a:r>
          </a:p>
          <a:p>
            <a:pPr lvl="1"/>
            <a:r>
              <a:rPr lang="nb-NO" dirty="0"/>
              <a:t>Kommandoer</a:t>
            </a:r>
          </a:p>
          <a:p>
            <a:pPr lvl="2"/>
            <a:r>
              <a:rPr lang="nb-NO" dirty="0"/>
              <a:t>:&gt;</a:t>
            </a:r>
            <a:r>
              <a:rPr lang="nb-NO" dirty="0" err="1"/>
              <a:t>docker-compose</a:t>
            </a:r>
            <a:r>
              <a:rPr lang="nb-NO" dirty="0"/>
              <a:t> up</a:t>
            </a:r>
          </a:p>
          <a:p>
            <a:pPr lvl="2"/>
            <a:r>
              <a:rPr lang="nb-NO" dirty="0"/>
              <a:t>:&gt;</a:t>
            </a:r>
            <a:r>
              <a:rPr lang="nb-NO" dirty="0" err="1"/>
              <a:t>docker-compose</a:t>
            </a:r>
            <a:r>
              <a:rPr lang="nb-NO" dirty="0"/>
              <a:t> </a:t>
            </a:r>
            <a:r>
              <a:rPr lang="nb-NO" dirty="0" err="1"/>
              <a:t>down</a:t>
            </a:r>
            <a:endParaRPr lang="nb-NO" dirty="0"/>
          </a:p>
        </p:txBody>
      </p:sp>
      <p:pic>
        <p:nvPicPr>
          <p:cNvPr id="4" name="Picture 4" descr="Conoce el desarrollo Odoo con Docker | Guía rápida - Binaural">
            <a:extLst>
              <a:ext uri="{FF2B5EF4-FFF2-40B4-BE49-F238E27FC236}">
                <a16:creationId xmlns:a16="http://schemas.microsoft.com/office/drawing/2014/main" id="{09600E2B-3F0C-8A2C-50F0-54542851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28" y="3841482"/>
            <a:ext cx="4713588" cy="26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8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594</Words>
  <Application>Microsoft Macintosh PowerPoint</Application>
  <PresentationFormat>Widescreen</PresentationFormat>
  <Paragraphs>134</Paragraphs>
  <Slides>18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IT WORKS ON MY MACHINE</vt:lpstr>
      <vt:lpstr>Vi forutsetter at du har installert</vt:lpstr>
      <vt:lpstr>Hva er docker</vt:lpstr>
      <vt:lpstr>Startpunkt</vt:lpstr>
      <vt:lpstr>PowerPoint-presentasjon</vt:lpstr>
      <vt:lpstr>Kjør LAB?</vt:lpstr>
      <vt:lpstr>Layers</vt:lpstr>
      <vt:lpstr>Docker-compose</vt:lpstr>
      <vt:lpstr>Docker-compose</vt:lpstr>
      <vt:lpstr>Da kan vi »Gå inn i containeren»</vt:lpstr>
      <vt:lpstr>Inni containeren</vt:lpstr>
      <vt:lpstr>Kjør dotnet LAB?</vt:lpstr>
      <vt:lpstr>Kjør React LAB?</vt:lpstr>
      <vt:lpstr>Porter</vt:lpstr>
      <vt:lpstr>Disk og Volumer</vt:lpstr>
      <vt:lpstr>Docker kommandolinje</vt:lpstr>
      <vt:lpstr>Hvor brukes docker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 ON MY MACHINE</dc:title>
  <dc:creator>Magne Alvheim</dc:creator>
  <cp:lastModifiedBy>Magne Alvheim</cp:lastModifiedBy>
  <cp:revision>3</cp:revision>
  <dcterms:created xsi:type="dcterms:W3CDTF">2022-09-15T06:22:11Z</dcterms:created>
  <dcterms:modified xsi:type="dcterms:W3CDTF">2022-09-19T22:41:59Z</dcterms:modified>
</cp:coreProperties>
</file>