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63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21" r:id="rId4"/>
    <p:sldId id="260" r:id="rId5"/>
    <p:sldId id="264" r:id="rId6"/>
    <p:sldId id="318" r:id="rId7"/>
    <p:sldId id="261" r:id="rId8"/>
    <p:sldId id="319" r:id="rId9"/>
    <p:sldId id="317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8" r:id="rId19"/>
    <p:sldId id="279" r:id="rId20"/>
    <p:sldId id="281" r:id="rId21"/>
    <p:sldId id="282" r:id="rId22"/>
    <p:sldId id="283" r:id="rId23"/>
    <p:sldId id="303" r:id="rId24"/>
    <p:sldId id="304" r:id="rId25"/>
    <p:sldId id="305" r:id="rId26"/>
    <p:sldId id="320" r:id="rId27"/>
    <p:sldId id="316" r:id="rId28"/>
    <p:sldId id="315" r:id="rId29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51447" autoAdjust="0"/>
  </p:normalViewPr>
  <p:slideViewPr>
    <p:cSldViewPr>
      <p:cViewPr varScale="1">
        <p:scale>
          <a:sx n="163" d="100"/>
          <a:sy n="163" d="100"/>
        </p:scale>
        <p:origin x="176" y="8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15/9/22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2625" y="1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96CEA-2E73-4DD9-A508-BC126A79B347}"/>
              </a:ext>
            </a:extLst>
          </p:cNvPr>
          <p:cNvSpPr txBox="1">
            <a:spLocks/>
          </p:cNvSpPr>
          <p:nvPr/>
        </p:nvSpPr>
        <p:spPr>
          <a:xfrm>
            <a:off x="457200" y="4095750"/>
            <a:ext cx="571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400" kern="0" spc="-5" dirty="0">
                <a:solidFill>
                  <a:srgbClr val="FFFFFF"/>
                </a:solidFill>
              </a:rPr>
              <a:t>Alexander González {</a:t>
            </a:r>
            <a:r>
              <a:rPr lang="es-ES" sz="1800" kern="0" spc="-5" dirty="0">
                <a:solidFill>
                  <a:schemeClr val="tx2">
                    <a:lumMod val="75000"/>
                  </a:schemeClr>
                </a:solidFill>
              </a:rPr>
              <a:t>Microsoft </a:t>
            </a:r>
            <a:r>
              <a:rPr lang="es-ES" sz="1800" kern="0" spc="-5" dirty="0" err="1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es-ES" sz="1800" kern="0" spc="-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800" kern="0" spc="-5" dirty="0" err="1">
                <a:solidFill>
                  <a:schemeClr val="tx2">
                    <a:lumMod val="75000"/>
                  </a:schemeClr>
                </a:solidFill>
              </a:rPr>
              <a:t>Partner</a:t>
            </a:r>
            <a:r>
              <a:rPr lang="es-ES" sz="2400" kern="0" spc="-5" dirty="0">
                <a:solidFill>
                  <a:srgbClr val="FFFFFF"/>
                </a:solidFill>
              </a:rPr>
              <a:t>}</a:t>
            </a:r>
            <a:endParaRPr lang="es-ES" sz="2400" kern="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D5B3CE0-4EDF-4FB3-B5E6-CEB53FD62C50}"/>
              </a:ext>
            </a:extLst>
          </p:cNvPr>
          <p:cNvSpPr txBox="1">
            <a:spLocks/>
          </p:cNvSpPr>
          <p:nvPr/>
        </p:nvSpPr>
        <p:spPr>
          <a:xfrm>
            <a:off x="457200" y="4552950"/>
            <a:ext cx="35820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200" kern="0" dirty="0">
                <a:solidFill>
                  <a:schemeClr val="tx2">
                    <a:lumMod val="75000"/>
                  </a:schemeClr>
                </a:solidFill>
              </a:rPr>
              <a:t>alexander.gonzalez@studentpartner.com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1066800" y="2064866"/>
            <a:ext cx="9144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Angular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4003526" y="2072110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Node.js/Express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7239000" y="2089976"/>
            <a:ext cx="1812586" cy="35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Mongo DB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945F245-0FDC-42DA-AC40-87CEED88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3" y="2325028"/>
            <a:ext cx="1195393" cy="119539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461731-4B75-44BF-88B9-CCEBA5A23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29" y="2449946"/>
            <a:ext cx="1557314" cy="952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57582A2-6B36-4C5B-99EF-59C6930FD1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33" y="2571750"/>
            <a:ext cx="2115111" cy="574549"/>
          </a:xfrm>
          <a:prstGeom prst="rect">
            <a:avLst/>
          </a:prstGeom>
        </p:spPr>
      </p:pic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dirty="0">
                <a:latin typeface="Tahoma"/>
                <a:cs typeface="Tahoma"/>
              </a:rPr>
              <a:t>FIRST OF ALL!</a:t>
            </a:r>
            <a:endParaRPr sz="2700" dirty="0">
              <a:latin typeface="Tahoma"/>
              <a:cs typeface="Tahoma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4419600" y="74295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4C315C-D35F-4A5E-BC65-F8C2B69E80BD}"/>
              </a:ext>
            </a:extLst>
          </p:cNvPr>
          <p:cNvSpPr/>
          <p:nvPr/>
        </p:nvSpPr>
        <p:spPr>
          <a:xfrm>
            <a:off x="457200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E7427-35A4-42C0-B585-8CC50AF5BCD3}"/>
              </a:ext>
            </a:extLst>
          </p:cNvPr>
          <p:cNvSpPr/>
          <p:nvPr/>
        </p:nvSpPr>
        <p:spPr>
          <a:xfrm>
            <a:off x="4876804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79B663-EA43-494D-B91A-F7936B8BABE5}"/>
              </a:ext>
            </a:extLst>
          </p:cNvPr>
          <p:cNvSpPr txBox="1"/>
          <p:nvPr/>
        </p:nvSpPr>
        <p:spPr>
          <a:xfrm>
            <a:off x="76200" y="36827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programador/Entorno desarrollo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CBA92-1540-4264-BF7D-332439937F08}"/>
              </a:ext>
            </a:extLst>
          </p:cNvPr>
          <p:cNvSpPr txBox="1"/>
          <p:nvPr/>
        </p:nvSpPr>
        <p:spPr>
          <a:xfrm>
            <a:off x="5119287" y="3677863"/>
            <a:ext cx="30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Servidor/Entorno producción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76634C-C59C-44E1-B47E-F7565FC60935}"/>
              </a:ext>
            </a:extLst>
          </p:cNvPr>
          <p:cNvSpPr txBox="1"/>
          <p:nvPr/>
        </p:nvSpPr>
        <p:spPr>
          <a:xfrm>
            <a:off x="17526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E5E7C7-086D-4E12-9B19-0517AE1E508C}"/>
              </a:ext>
            </a:extLst>
          </p:cNvPr>
          <p:cNvSpPr txBox="1"/>
          <p:nvPr/>
        </p:nvSpPr>
        <p:spPr>
          <a:xfrm>
            <a:off x="6324600" y="23431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368871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16664B1-397B-5A17-41EA-6B0028A5A779}"/>
              </a:ext>
            </a:extLst>
          </p:cNvPr>
          <p:cNvSpPr/>
          <p:nvPr/>
        </p:nvSpPr>
        <p:spPr>
          <a:xfrm>
            <a:off x="264824" y="1762410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6155</TotalTime>
  <Words>905</Words>
  <Application>Microsoft Macintosh PowerPoint</Application>
  <PresentationFormat>Skjermfremvisning (16:9)</PresentationFormat>
  <Paragraphs>235</Paragraphs>
  <Slides>28</Slides>
  <Notes>24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Introduction to Docker</vt:lpstr>
      <vt:lpstr>Agenda</vt:lpstr>
      <vt:lpstr>FIRST OF ALL!</vt:lpstr>
      <vt:lpstr>PowerPoint-presentasjon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PowerPoint-presentasjon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PowerPoint-presentasjon</vt:lpstr>
      <vt:lpstr>Docker Compose: Multi Container Applications</vt:lpstr>
      <vt:lpstr>Docker Compose: Multi Container Applications</vt:lpstr>
      <vt:lpstr>Docker Compose: Scale Container Applications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Magne Alvheim</cp:lastModifiedBy>
  <cp:revision>45</cp:revision>
  <dcterms:created xsi:type="dcterms:W3CDTF">2017-11-26T12:06:21Z</dcterms:created>
  <dcterms:modified xsi:type="dcterms:W3CDTF">2022-09-18T22:08:35Z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