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D820D-7DA8-444E-83C1-A48C2A687324}" v="11" dt="2024-09-06T14:40:2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Karunanayake" userId="964a25a37a430f64" providerId="LiveId" clId="{CE3D820D-7DA8-444E-83C1-A48C2A687324}"/>
    <pc:docChg chg="undo custSel addSld modSld">
      <pc:chgData name="Dylan Karunanayake" userId="964a25a37a430f64" providerId="LiveId" clId="{CE3D820D-7DA8-444E-83C1-A48C2A687324}" dt="2024-09-06T14:41:02.225" v="564" actId="1036"/>
      <pc:docMkLst>
        <pc:docMk/>
      </pc:docMkLst>
      <pc:sldChg chg="modSp new mod">
        <pc:chgData name="Dylan Karunanayake" userId="964a25a37a430f64" providerId="LiveId" clId="{CE3D820D-7DA8-444E-83C1-A48C2A687324}" dt="2024-09-06T14:38:00.700" v="471" actId="20577"/>
        <pc:sldMkLst>
          <pc:docMk/>
          <pc:sldMk cId="3269256603" sldId="256"/>
        </pc:sldMkLst>
        <pc:spChg chg="mod">
          <ac:chgData name="Dylan Karunanayake" userId="964a25a37a430f64" providerId="LiveId" clId="{CE3D820D-7DA8-444E-83C1-A48C2A687324}" dt="2024-09-06T14:18:11.061" v="30" actId="5793"/>
          <ac:spMkLst>
            <pc:docMk/>
            <pc:sldMk cId="3269256603" sldId="256"/>
            <ac:spMk id="2" creationId="{03658185-6373-299D-E974-B12F0F99919F}"/>
          </ac:spMkLst>
        </pc:spChg>
        <pc:spChg chg="mod">
          <ac:chgData name="Dylan Karunanayake" userId="964a25a37a430f64" providerId="LiveId" clId="{CE3D820D-7DA8-444E-83C1-A48C2A687324}" dt="2024-09-06T14:38:00.700" v="471" actId="20577"/>
          <ac:spMkLst>
            <pc:docMk/>
            <pc:sldMk cId="3269256603" sldId="256"/>
            <ac:spMk id="3" creationId="{45C42458-C7F6-0C23-860B-93EA514FB0C4}"/>
          </ac:spMkLst>
        </pc:spChg>
      </pc:sldChg>
      <pc:sldChg chg="addSp delSp modSp new mod">
        <pc:chgData name="Dylan Karunanayake" userId="964a25a37a430f64" providerId="LiveId" clId="{CE3D820D-7DA8-444E-83C1-A48C2A687324}" dt="2024-09-06T14:41:02.225" v="564" actId="1036"/>
        <pc:sldMkLst>
          <pc:docMk/>
          <pc:sldMk cId="2208872591" sldId="257"/>
        </pc:sldMkLst>
        <pc:spChg chg="mod">
          <ac:chgData name="Dylan Karunanayake" userId="964a25a37a430f64" providerId="LiveId" clId="{CE3D820D-7DA8-444E-83C1-A48C2A687324}" dt="2024-09-06T14:19:41.086" v="124" actId="20577"/>
          <ac:spMkLst>
            <pc:docMk/>
            <pc:sldMk cId="2208872591" sldId="257"/>
            <ac:spMk id="2" creationId="{B65A94D8-3358-7FD9-0B80-DED14880E6C2}"/>
          </ac:spMkLst>
        </pc:spChg>
        <pc:spChg chg="mod">
          <ac:chgData name="Dylan Karunanayake" userId="964a25a37a430f64" providerId="LiveId" clId="{CE3D820D-7DA8-444E-83C1-A48C2A687324}" dt="2024-09-06T14:35:22.348" v="420" actId="20577"/>
          <ac:spMkLst>
            <pc:docMk/>
            <pc:sldMk cId="2208872591" sldId="257"/>
            <ac:spMk id="3" creationId="{77A6597E-115A-1D55-B740-31FC1B0F1D42}"/>
          </ac:spMkLst>
        </pc:spChg>
        <pc:spChg chg="add mod">
          <ac:chgData name="Dylan Karunanayake" userId="964a25a37a430f64" providerId="LiveId" clId="{CE3D820D-7DA8-444E-83C1-A48C2A687324}" dt="2024-09-06T14:19:33.806" v="123" actId="14100"/>
          <ac:spMkLst>
            <pc:docMk/>
            <pc:sldMk cId="2208872591" sldId="257"/>
            <ac:spMk id="4" creationId="{1A9FEB34-9900-25FE-7CDE-D4D39DA31052}"/>
          </ac:spMkLst>
        </pc:spChg>
        <pc:spChg chg="add mod">
          <ac:chgData name="Dylan Karunanayake" userId="964a25a37a430f64" providerId="LiveId" clId="{CE3D820D-7DA8-444E-83C1-A48C2A687324}" dt="2024-09-06T14:41:02.225" v="564" actId="1036"/>
          <ac:spMkLst>
            <pc:docMk/>
            <pc:sldMk cId="2208872591" sldId="257"/>
            <ac:spMk id="15" creationId="{69539966-E63B-F7AD-A173-1F6202CF036C}"/>
          </ac:spMkLst>
        </pc:spChg>
        <pc:picChg chg="add del mod">
          <ac:chgData name="Dylan Karunanayake" userId="964a25a37a430f64" providerId="LiveId" clId="{CE3D820D-7DA8-444E-83C1-A48C2A687324}" dt="2024-09-06T14:36:51.025" v="426" actId="478"/>
          <ac:picMkLst>
            <pc:docMk/>
            <pc:sldMk cId="2208872591" sldId="257"/>
            <ac:picMk id="6" creationId="{B29696F6-7C0D-C9AA-87DC-B8E33CC6D72A}"/>
          </ac:picMkLst>
        </pc:picChg>
        <pc:picChg chg="add del mod">
          <ac:chgData name="Dylan Karunanayake" userId="964a25a37a430f64" providerId="LiveId" clId="{CE3D820D-7DA8-444E-83C1-A48C2A687324}" dt="2024-09-06T14:37:12.210" v="433" actId="478"/>
          <ac:picMkLst>
            <pc:docMk/>
            <pc:sldMk cId="2208872591" sldId="257"/>
            <ac:picMk id="8" creationId="{F79FA240-3E54-6867-C0AA-B6C967BAF829}"/>
          </ac:picMkLst>
        </pc:picChg>
        <pc:picChg chg="add del mod">
          <ac:chgData name="Dylan Karunanayake" userId="964a25a37a430f64" providerId="LiveId" clId="{CE3D820D-7DA8-444E-83C1-A48C2A687324}" dt="2024-09-06T14:37:18.339" v="437" actId="478"/>
          <ac:picMkLst>
            <pc:docMk/>
            <pc:sldMk cId="2208872591" sldId="257"/>
            <ac:picMk id="10" creationId="{01E16C21-514E-A69C-17F6-329E48F08090}"/>
          </ac:picMkLst>
        </pc:picChg>
        <pc:picChg chg="add mod">
          <ac:chgData name="Dylan Karunanayake" userId="964a25a37a430f64" providerId="LiveId" clId="{CE3D820D-7DA8-444E-83C1-A48C2A687324}" dt="2024-09-06T14:37:24.121" v="438"/>
          <ac:picMkLst>
            <pc:docMk/>
            <pc:sldMk cId="2208872591" sldId="257"/>
            <ac:picMk id="12" creationId="{7C42C033-F0E4-AE6E-39E7-3A04EF2D53D4}"/>
          </ac:picMkLst>
        </pc:picChg>
        <pc:picChg chg="add mod modCrop">
          <ac:chgData name="Dylan Karunanayake" userId="964a25a37a430f64" providerId="LiveId" clId="{CE3D820D-7DA8-444E-83C1-A48C2A687324}" dt="2024-09-06T14:40:44.718" v="509" actId="1076"/>
          <ac:picMkLst>
            <pc:docMk/>
            <pc:sldMk cId="2208872591" sldId="257"/>
            <ac:picMk id="14" creationId="{8F7159FF-3F30-44C2-FA3B-5C03405DAF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4E62-5961-C9CE-1EC4-AC6AB63D2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7AB8B-F003-F405-E15F-B14F19A49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E0DF-6197-4C84-9A68-23735B63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8FDE-E0DB-B249-41E6-5DDCDD5B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0250-1BF4-26F3-07D2-D7991319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47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73DF-3E2F-15B1-1278-0EBFEDA1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189D4-04FF-D086-A129-DF5C47B3D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45EA-C80C-104F-089D-CD204D0A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C8DB-5B43-6A89-C172-9A2DA3B3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D266-D2B1-4516-BFA7-BD379522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69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D9882-C2B3-E2EA-C60A-7B122FED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1C87-DBC0-F735-0153-073D08CF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8BE9-9F74-054E-6EC0-B9D2EF68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F538-8614-4908-8E63-A5CD527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8D7-73C1-56E2-16E1-B93DCF8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0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7993-1DAD-8D63-AEBC-00B1F225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1E60-6773-69A7-0092-155532EE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ED96-4FB9-7AB8-32A6-DC30C477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6B0E-3E6A-3A2E-4464-CF8FD1C7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58DD-8957-5F35-6191-1CF92774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1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9285-3FA5-28C2-4BF0-3E848AF9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BC369-F107-9351-56B6-DD02E581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705B-3CBC-5089-C290-4B25FBB1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2E0E-D371-DA51-CAC9-BBD44211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0582-DF6E-AB0F-8392-B5749DF8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1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2D4D-3576-0148-DDC1-86369DA1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F56F-6D0C-4DF6-9C4C-E34A141EB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7BBD5-A85C-9BFD-CE35-0F43DA3B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D29E-F348-EA94-44BA-0CD14F6D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B8097-2120-0B2F-E8C0-FA210AD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B252-7A69-8CD9-3CC6-26E35C26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56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1EB-9230-DA82-E8A9-BDF8E5DD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F86D-5AF1-5B0B-AD0C-215C0E46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F4316-3C6F-C95D-50CC-0322CBBB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4A1EC-DF11-B09B-079D-4A7F371C3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0D788-BE90-E641-7790-B54EF116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E69C-5DAD-535F-42D0-59E6FEB1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9B299-435B-E378-ED4E-F78A0353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06AC5-629E-A9D0-9BFB-535506D3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4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B075-ACDF-D893-5345-6B522C43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2FA26-4EE3-D32F-AEA3-9887FC76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F3650-62F2-5A4E-5767-0F441D60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5BD43-67F7-7583-C9A2-ABF595C4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6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12C98-FB46-DC16-1673-8850E07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E015A-193A-1519-37BD-A77E355E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F79D-3CA5-FA36-B828-665E3CAB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1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7F32-3978-6287-8650-D64608E9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A8D6-F1F7-78B1-FEE5-33DEA27F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871A-EFAF-BFBF-2621-A3793465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408D-D3FA-6324-81BF-64D54FB8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4C56-5089-7FEE-D524-8021D665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4E5C-6B26-43DF-25ED-653E0AFA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7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3B8A-D072-55B0-EDEB-524D2E38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14772-DF58-CA08-D61E-8DBC4B29F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D75D5-DA71-D5D1-857D-78F83E61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61F44-A366-4001-37DF-73CEF06D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022A1-CD7C-0CEA-E6A6-FC2E0ED6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5FC71-C96F-8E33-8EE6-CC4FABD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05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EE9D3-0181-00CC-3AE8-A049087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B731-3EF5-5CA2-CCD9-80DE48EC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EA6D-EFA7-396A-416C-3ACD18711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FB9E9-07AC-4312-8CCA-B48F4938E82A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5CB7-036A-97D1-5536-A07DBEFB4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0DE3-AE1E-7B23-8EE0-A8FB6C2A7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368DE-91EB-4A59-9BAD-EFD900C991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93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8185-6373-299D-E974-B12F0F999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CAT Investigation :)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42458-C7F6-0C23-860B-93EA514FB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By: Dylan K</a:t>
            </a:r>
          </a:p>
          <a:p>
            <a:endParaRPr lang="en-AU" dirty="0"/>
          </a:p>
          <a:p>
            <a:r>
              <a:rPr lang="en-AU" dirty="0"/>
              <a:t>Carbon: carbon.now.sh</a:t>
            </a:r>
          </a:p>
        </p:txBody>
      </p:sp>
    </p:spTree>
    <p:extLst>
      <p:ext uri="{BB962C8B-B14F-4D97-AF65-F5344CB8AC3E}">
        <p14:creationId xmlns:p14="http://schemas.microsoft.com/office/powerpoint/2010/main" val="32692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94D8-3358-7FD9-0B80-DED14880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1.1  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597E-115A-1D55-B740-31FC1B0F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 dataset of names has </a:t>
            </a:r>
            <a:r>
              <a:rPr lang="en-AU" sz="2400" b="1" dirty="0"/>
              <a:t>32033</a:t>
            </a:r>
            <a:r>
              <a:rPr lang="en-AU" sz="2400" dirty="0"/>
              <a:t> entries with </a:t>
            </a:r>
            <a:r>
              <a:rPr lang="en-AU" sz="2400" b="1" dirty="0"/>
              <a:t>29494</a:t>
            </a:r>
            <a:r>
              <a:rPr lang="en-AU" sz="2400" dirty="0"/>
              <a:t> being unique names. To find the longest and shortest names, we can use Python’s inbuilt </a:t>
            </a:r>
            <a:r>
              <a:rPr lang="en-AU" sz="2400" i="1" dirty="0"/>
              <a:t>min</a:t>
            </a:r>
            <a:r>
              <a:rPr lang="en-AU" sz="2400" dirty="0"/>
              <a:t> and </a:t>
            </a:r>
            <a:r>
              <a:rPr lang="en-AU" sz="2400" i="1" dirty="0"/>
              <a:t>max</a:t>
            </a:r>
            <a:r>
              <a:rPr lang="en-AU" sz="2400" dirty="0"/>
              <a:t> sorting functions and use the key </a:t>
            </a:r>
            <a:r>
              <a:rPr lang="en-AU" sz="2400" i="1" dirty="0"/>
              <a:t>len.</a:t>
            </a:r>
            <a:endParaRPr lang="en-AU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FEB34-9900-25FE-7CDE-D4D39DA31052}"/>
              </a:ext>
            </a:extLst>
          </p:cNvPr>
          <p:cNvSpPr/>
          <p:nvPr/>
        </p:nvSpPr>
        <p:spPr>
          <a:xfrm>
            <a:off x="838200" y="742950"/>
            <a:ext cx="904875" cy="5238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F7159FF-3F30-44C2-FA3B-5C03405DA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5" b="89979" l="7129" r="93115">
                        <a14:foregroundMark x1="7129" y1="18657" x2="9131" y2="79318"/>
                        <a14:foregroundMark x1="93115" y1="58209" x2="89844" y2="28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2026" r="5444" b="11784"/>
          <a:stretch/>
        </p:blipFill>
        <p:spPr>
          <a:xfrm>
            <a:off x="5353050" y="3795713"/>
            <a:ext cx="6086475" cy="238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539966-E63B-F7AD-A173-1F6202CF036C}"/>
              </a:ext>
            </a:extLst>
          </p:cNvPr>
          <p:cNvSpPr txBox="1"/>
          <p:nvPr/>
        </p:nvSpPr>
        <p:spPr>
          <a:xfrm>
            <a:off x="1057275" y="2851248"/>
            <a:ext cx="1042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Result: </a:t>
            </a:r>
            <a:r>
              <a:rPr lang="en-GB" sz="1400" dirty="0"/>
              <a:t>The longest and shortest names are </a:t>
            </a:r>
            <a:r>
              <a:rPr lang="en-GB" sz="1400" dirty="0" err="1"/>
              <a:t>Muhammadibrahim</a:t>
            </a:r>
            <a:r>
              <a:rPr lang="en-GB" sz="1400" dirty="0"/>
              <a:t> and An respectively.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0887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CAT Investigation :)</vt:lpstr>
      <vt:lpstr>1.1  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KARUNANAYAKE Dylan</dc:creator>
  <cp:lastModifiedBy>Dylan Karunanayake</cp:lastModifiedBy>
  <cp:revision>1</cp:revision>
  <dcterms:created xsi:type="dcterms:W3CDTF">2024-09-06T14:17:53Z</dcterms:created>
  <dcterms:modified xsi:type="dcterms:W3CDTF">2024-09-06T14:41:02Z</dcterms:modified>
</cp:coreProperties>
</file>