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8" r:id="rId7"/>
    <p:sldId id="261" r:id="rId8"/>
    <p:sldId id="262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5A8B3-15C4-25D4-5F9F-66A057B978F6}" v="8" dt="2024-09-26T12:32:49.129"/>
    <p1510:client id="{2E684B32-7087-DC02-22BC-0F94473E5822}" v="25" dt="2024-09-26T12:21:15.798"/>
    <p1510:client id="{4C03D8DF-7227-E666-B8B0-AD88F9B9478D}" v="11" dt="2024-09-26T13:09:57.680"/>
    <p1510:client id="{95F4A4DE-762B-4871-8CE9-21FBE0CEB732}" v="83" dt="2024-09-26T13:11:57.412"/>
    <p1510:client id="{D5BC0B55-773C-D80F-968D-A847BFE2BF59}" v="11" dt="2024-09-26T12:27:19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er Gusse" userId="S::magnergusse@ua.pt::6cc62592-8370-4c07-99fc-c5a14a6b9a32" providerId="AD" clId="Web-{14A5A8B3-15C4-25D4-5F9F-66A057B978F6}"/>
    <pc:docChg chg="modSld">
      <pc:chgData name="Magner Gusse" userId="S::magnergusse@ua.pt::6cc62592-8370-4c07-99fc-c5a14a6b9a32" providerId="AD" clId="Web-{14A5A8B3-15C4-25D4-5F9F-66A057B978F6}" dt="2024-09-26T12:32:49.129" v="7" actId="1076"/>
      <pc:docMkLst>
        <pc:docMk/>
      </pc:docMkLst>
      <pc:sldChg chg="addSp modSp">
        <pc:chgData name="Magner Gusse" userId="S::magnergusse@ua.pt::6cc62592-8370-4c07-99fc-c5a14a6b9a32" providerId="AD" clId="Web-{14A5A8B3-15C4-25D4-5F9F-66A057B978F6}" dt="2024-09-26T12:32:49.129" v="7" actId="1076"/>
        <pc:sldMkLst>
          <pc:docMk/>
          <pc:sldMk cId="0" sldId="261"/>
        </pc:sldMkLst>
        <pc:picChg chg="add mod">
          <ac:chgData name="Magner Gusse" userId="S::magnergusse@ua.pt::6cc62592-8370-4c07-99fc-c5a14a6b9a32" providerId="AD" clId="Web-{14A5A8B3-15C4-25D4-5F9F-66A057B978F6}" dt="2024-09-26T12:32:49.129" v="7" actId="1076"/>
          <ac:picMkLst>
            <pc:docMk/>
            <pc:sldMk cId="0" sldId="261"/>
            <ac:picMk id="4" creationId="{267596D6-DE86-FA26-CE75-A2350CF3354B}"/>
          </ac:picMkLst>
        </pc:picChg>
      </pc:sldChg>
    </pc:docChg>
  </pc:docChgLst>
  <pc:docChgLst>
    <pc:chgData name="Antonio Alcoforado" userId="S::antonio23@ua.pt::16de4636-adfe-4c4f-8a1f-b6f6bdbe428a" providerId="AD" clId="Web-{D5BC0B55-773C-D80F-968D-A847BFE2BF59}"/>
    <pc:docChg chg="modSld">
      <pc:chgData name="Antonio Alcoforado" userId="S::antonio23@ua.pt::16de4636-adfe-4c4f-8a1f-b6f6bdbe428a" providerId="AD" clId="Web-{D5BC0B55-773C-D80F-968D-A847BFE2BF59}" dt="2024-09-26T12:27:19.412" v="10" actId="1076"/>
      <pc:docMkLst>
        <pc:docMk/>
      </pc:docMkLst>
      <pc:sldChg chg="addSp modSp mod setBg">
        <pc:chgData name="Antonio Alcoforado" userId="S::antonio23@ua.pt::16de4636-adfe-4c4f-8a1f-b6f6bdbe428a" providerId="AD" clId="Web-{D5BC0B55-773C-D80F-968D-A847BFE2BF59}" dt="2024-09-26T12:27:19.412" v="10" actId="1076"/>
        <pc:sldMkLst>
          <pc:docMk/>
          <pc:sldMk cId="0" sldId="262"/>
        </pc:sldMkLst>
        <pc:spChg chg="mod">
          <ac:chgData name="Antonio Alcoforado" userId="S::antonio23@ua.pt::16de4636-adfe-4c4f-8a1f-b6f6bdbe428a" providerId="AD" clId="Web-{D5BC0B55-773C-D80F-968D-A847BFE2BF59}" dt="2024-09-26T12:27:15.974" v="8" actId="1076"/>
          <ac:spMkLst>
            <pc:docMk/>
            <pc:sldMk cId="0" sldId="262"/>
            <ac:spMk id="2" creationId="{7C1C7E90-DACD-CC85-0687-E0F7D9469E3A}"/>
          </ac:spMkLst>
        </pc:spChg>
        <pc:spChg chg="add">
          <ac:chgData name="Antonio Alcoforado" userId="S::antonio23@ua.pt::16de4636-adfe-4c4f-8a1f-b6f6bdbe428a" providerId="AD" clId="Web-{D5BC0B55-773C-D80F-968D-A847BFE2BF59}" dt="2024-09-26T12:26:51.083" v="1"/>
          <ac:spMkLst>
            <pc:docMk/>
            <pc:sldMk cId="0" sldId="262"/>
            <ac:spMk id="6152" creationId="{022BDE4A-8A20-4A69-9C5A-581C82036A4D}"/>
          </ac:spMkLst>
        </pc:spChg>
        <pc:picChg chg="add mod">
          <ac:chgData name="Antonio Alcoforado" userId="S::antonio23@ua.pt::16de4636-adfe-4c4f-8a1f-b6f6bdbe428a" providerId="AD" clId="Web-{D5BC0B55-773C-D80F-968D-A847BFE2BF59}" dt="2024-09-26T12:27:19.412" v="10" actId="1076"/>
          <ac:picMkLst>
            <pc:docMk/>
            <pc:sldMk cId="0" sldId="262"/>
            <ac:picMk id="3" creationId="{F622CE72-1195-9154-6A5E-3528F6E33AD7}"/>
          </ac:picMkLst>
        </pc:picChg>
        <pc:picChg chg="mod ord">
          <ac:chgData name="Antonio Alcoforado" userId="S::antonio23@ua.pt::16de4636-adfe-4c4f-8a1f-b6f6bdbe428a" providerId="AD" clId="Web-{D5BC0B55-773C-D80F-968D-A847BFE2BF59}" dt="2024-09-26T12:27:17.990" v="9" actId="1076"/>
          <ac:picMkLst>
            <pc:docMk/>
            <pc:sldMk cId="0" sldId="262"/>
            <ac:picMk id="6147" creationId="{D351342A-788D-5DCD-AF57-C757C186FB17}"/>
          </ac:picMkLst>
        </pc:picChg>
      </pc:sldChg>
    </pc:docChg>
  </pc:docChgLst>
  <pc:docChgLst>
    <pc:chgData name="Antonio Alcoforado" userId="S::antonio23@ua.pt::16de4636-adfe-4c4f-8a1f-b6f6bdbe428a" providerId="AD" clId="Web-{4C03D8DF-7227-E666-B8B0-AD88F9B9478D}"/>
    <pc:docChg chg="modSld">
      <pc:chgData name="Antonio Alcoforado" userId="S::antonio23@ua.pt::16de4636-adfe-4c4f-8a1f-b6f6bdbe428a" providerId="AD" clId="Web-{4C03D8DF-7227-E666-B8B0-AD88F9B9478D}" dt="2024-09-26T13:09:57.680" v="10" actId="1076"/>
      <pc:docMkLst>
        <pc:docMk/>
      </pc:docMkLst>
      <pc:sldChg chg="addSp delSp modSp">
        <pc:chgData name="Antonio Alcoforado" userId="S::antonio23@ua.pt::16de4636-adfe-4c4f-8a1f-b6f6bdbe428a" providerId="AD" clId="Web-{4C03D8DF-7227-E666-B8B0-AD88F9B9478D}" dt="2024-09-26T13:09:57.680" v="10" actId="1076"/>
        <pc:sldMkLst>
          <pc:docMk/>
          <pc:sldMk cId="0" sldId="262"/>
        </pc:sldMkLst>
        <pc:spChg chg="mod">
          <ac:chgData name="Antonio Alcoforado" userId="S::antonio23@ua.pt::16de4636-adfe-4c4f-8a1f-b6f6bdbe428a" providerId="AD" clId="Web-{4C03D8DF-7227-E666-B8B0-AD88F9B9478D}" dt="2024-09-26T13:09:57.680" v="10" actId="1076"/>
          <ac:spMkLst>
            <pc:docMk/>
            <pc:sldMk cId="0" sldId="262"/>
            <ac:spMk id="2" creationId="{7C1C7E90-DACD-CC85-0687-E0F7D9469E3A}"/>
          </ac:spMkLst>
        </pc:spChg>
        <pc:spChg chg="del">
          <ac:chgData name="Antonio Alcoforado" userId="S::antonio23@ua.pt::16de4636-adfe-4c4f-8a1f-b6f6bdbe428a" providerId="AD" clId="Web-{4C03D8DF-7227-E666-B8B0-AD88F9B9478D}" dt="2024-09-26T13:09:28.695" v="2"/>
          <ac:spMkLst>
            <pc:docMk/>
            <pc:sldMk cId="0" sldId="262"/>
            <ac:spMk id="6152" creationId="{022BDE4A-8A20-4A69-9C5A-581C82036A4D}"/>
          </ac:spMkLst>
        </pc:spChg>
        <pc:spChg chg="add">
          <ac:chgData name="Antonio Alcoforado" userId="S::antonio23@ua.pt::16de4636-adfe-4c4f-8a1f-b6f6bdbe428a" providerId="AD" clId="Web-{4C03D8DF-7227-E666-B8B0-AD88F9B9478D}" dt="2024-09-26T13:09:28.695" v="2"/>
          <ac:spMkLst>
            <pc:docMk/>
            <pc:sldMk cId="0" sldId="262"/>
            <ac:spMk id="6157" creationId="{022BDE4A-8A20-4A69-9C5A-581C82036A4D}"/>
          </ac:spMkLst>
        </pc:spChg>
        <pc:picChg chg="del">
          <ac:chgData name="Antonio Alcoforado" userId="S::antonio23@ua.pt::16de4636-adfe-4c4f-8a1f-b6f6bdbe428a" providerId="AD" clId="Web-{4C03D8DF-7227-E666-B8B0-AD88F9B9478D}" dt="2024-09-26T13:09:22.366" v="0"/>
          <ac:picMkLst>
            <pc:docMk/>
            <pc:sldMk cId="0" sldId="262"/>
            <ac:picMk id="3" creationId="{F622CE72-1195-9154-6A5E-3528F6E33AD7}"/>
          </ac:picMkLst>
        </pc:picChg>
        <pc:picChg chg="add mod">
          <ac:chgData name="Antonio Alcoforado" userId="S::antonio23@ua.pt::16de4636-adfe-4c4f-8a1f-b6f6bdbe428a" providerId="AD" clId="Web-{4C03D8DF-7227-E666-B8B0-AD88F9B9478D}" dt="2024-09-26T13:09:40.117" v="6" actId="1076"/>
          <ac:picMkLst>
            <pc:docMk/>
            <pc:sldMk cId="0" sldId="262"/>
            <ac:picMk id="4" creationId="{74E6A8B0-029F-8EF4-8F7A-1A177AC8C85E}"/>
          </ac:picMkLst>
        </pc:picChg>
        <pc:picChg chg="mod ord">
          <ac:chgData name="Antonio Alcoforado" userId="S::antonio23@ua.pt::16de4636-adfe-4c4f-8a1f-b6f6bdbe428a" providerId="AD" clId="Web-{4C03D8DF-7227-E666-B8B0-AD88F9B9478D}" dt="2024-09-26T13:09:45.258" v="7" actId="1076"/>
          <ac:picMkLst>
            <pc:docMk/>
            <pc:sldMk cId="0" sldId="262"/>
            <ac:picMk id="6147" creationId="{D351342A-788D-5DCD-AF57-C757C186FB17}"/>
          </ac:picMkLst>
        </pc:picChg>
      </pc:sldChg>
    </pc:docChg>
  </pc:docChgLst>
  <pc:docChgLst>
    <pc:chgData name="Vasco Carreira" userId="a849f2b9-aa2a-45c8-ab93-8b3558b074e8" providerId="ADAL" clId="{95F4A4DE-762B-4871-8CE9-21FBE0CEB732}"/>
    <pc:docChg chg="custSel modSld">
      <pc:chgData name="Vasco Carreira" userId="a849f2b9-aa2a-45c8-ab93-8b3558b074e8" providerId="ADAL" clId="{95F4A4DE-762B-4871-8CE9-21FBE0CEB732}" dt="2024-09-26T13:11:57.411" v="82" actId="1076"/>
      <pc:docMkLst>
        <pc:docMk/>
      </pc:docMkLst>
      <pc:sldChg chg="addSp modSp mod">
        <pc:chgData name="Vasco Carreira" userId="a849f2b9-aa2a-45c8-ab93-8b3558b074e8" providerId="ADAL" clId="{95F4A4DE-762B-4871-8CE9-21FBE0CEB732}" dt="2024-09-26T13:09:32.511" v="54" actId="1076"/>
        <pc:sldMkLst>
          <pc:docMk/>
          <pc:sldMk cId="0" sldId="261"/>
        </pc:sldMkLst>
        <pc:spChg chg="add mod">
          <ac:chgData name="Vasco Carreira" userId="a849f2b9-aa2a-45c8-ab93-8b3558b074e8" providerId="ADAL" clId="{95F4A4DE-762B-4871-8CE9-21FBE0CEB732}" dt="2024-09-26T13:08:54.968" v="29" actId="1076"/>
          <ac:spMkLst>
            <pc:docMk/>
            <pc:sldMk cId="0" sldId="261"/>
            <ac:spMk id="5" creationId="{D0B6D106-0D01-5365-D2D4-693E0CC89608}"/>
          </ac:spMkLst>
        </pc:spChg>
        <pc:spChg chg="add mod">
          <ac:chgData name="Vasco Carreira" userId="a849f2b9-aa2a-45c8-ab93-8b3558b074e8" providerId="ADAL" clId="{95F4A4DE-762B-4871-8CE9-21FBE0CEB732}" dt="2024-09-26T13:09:14.554" v="35" actId="14100"/>
          <ac:spMkLst>
            <pc:docMk/>
            <pc:sldMk cId="0" sldId="261"/>
            <ac:spMk id="6" creationId="{4F8F1B04-362A-F1B6-8416-2F16A179C7B4}"/>
          </ac:spMkLst>
        </pc:spChg>
        <pc:spChg chg="add mod">
          <ac:chgData name="Vasco Carreira" userId="a849f2b9-aa2a-45c8-ab93-8b3558b074e8" providerId="ADAL" clId="{95F4A4DE-762B-4871-8CE9-21FBE0CEB732}" dt="2024-09-26T13:09:32.511" v="54" actId="1076"/>
          <ac:spMkLst>
            <pc:docMk/>
            <pc:sldMk cId="0" sldId="261"/>
            <ac:spMk id="7" creationId="{8A13011A-72A0-6342-559E-7CECAF6FBA54}"/>
          </ac:spMkLst>
        </pc:spChg>
      </pc:sldChg>
      <pc:sldChg chg="delSp modSp mod">
        <pc:chgData name="Vasco Carreira" userId="a849f2b9-aa2a-45c8-ab93-8b3558b074e8" providerId="ADAL" clId="{95F4A4DE-762B-4871-8CE9-21FBE0CEB732}" dt="2024-09-26T13:11:57.411" v="82" actId="1076"/>
        <pc:sldMkLst>
          <pc:docMk/>
          <pc:sldMk cId="0" sldId="263"/>
        </pc:sldMkLst>
        <pc:spChg chg="mod">
          <ac:chgData name="Vasco Carreira" userId="a849f2b9-aa2a-45c8-ab93-8b3558b074e8" providerId="ADAL" clId="{95F4A4DE-762B-4871-8CE9-21FBE0CEB732}" dt="2024-09-26T13:11:57.411" v="82" actId="1076"/>
          <ac:spMkLst>
            <pc:docMk/>
            <pc:sldMk cId="0" sldId="263"/>
            <ac:spMk id="2" creationId="{59ECD2B9-A52C-63D5-FB80-8472F9058379}"/>
          </ac:spMkLst>
        </pc:spChg>
        <pc:spChg chg="del">
          <ac:chgData name="Vasco Carreira" userId="a849f2b9-aa2a-45c8-ab93-8b3558b074e8" providerId="ADAL" clId="{95F4A4DE-762B-4871-8CE9-21FBE0CEB732}" dt="2024-09-26T13:10:44.250" v="59" actId="478"/>
          <ac:spMkLst>
            <pc:docMk/>
            <pc:sldMk cId="0" sldId="263"/>
            <ac:spMk id="7171" creationId="{3845C18C-6FEE-E93B-6595-E9CCB3BE77B1}"/>
          </ac:spMkLst>
        </pc:spChg>
      </pc:sldChg>
    </pc:docChg>
  </pc:docChgLst>
  <pc:docChgLst>
    <pc:chgData name="Antonio Alcoforado" userId="S::antonio23@ua.pt::16de4636-adfe-4c4f-8a1f-b6f6bdbe428a" providerId="AD" clId="Web-{2E684B32-7087-DC02-22BC-0F94473E5822}"/>
    <pc:docChg chg="addSld delSld modSld">
      <pc:chgData name="Antonio Alcoforado" userId="S::antonio23@ua.pt::16de4636-adfe-4c4f-8a1f-b6f6bdbe428a" providerId="AD" clId="Web-{2E684B32-7087-DC02-22BC-0F94473E5822}" dt="2024-09-26T12:21:15.798" v="23" actId="1076"/>
      <pc:docMkLst>
        <pc:docMk/>
      </pc:docMkLst>
      <pc:sldChg chg="addSp modSp">
        <pc:chgData name="Antonio Alcoforado" userId="S::antonio23@ua.pt::16de4636-adfe-4c4f-8a1f-b6f6bdbe428a" providerId="AD" clId="Web-{2E684B32-7087-DC02-22BC-0F94473E5822}" dt="2024-09-26T12:21:15.798" v="23" actId="1076"/>
        <pc:sldMkLst>
          <pc:docMk/>
          <pc:sldMk cId="0" sldId="261"/>
        </pc:sldMkLst>
        <pc:picChg chg="add mod">
          <ac:chgData name="Antonio Alcoforado" userId="S::antonio23@ua.pt::16de4636-adfe-4c4f-8a1f-b6f6bdbe428a" providerId="AD" clId="Web-{2E684B32-7087-DC02-22BC-0F94473E5822}" dt="2024-09-26T12:21:15.142" v="22" actId="1076"/>
          <ac:picMkLst>
            <pc:docMk/>
            <pc:sldMk cId="0" sldId="261"/>
            <ac:picMk id="3" creationId="{717B7CC1-3E6B-A5EF-F5E3-A5D587004B20}"/>
          </ac:picMkLst>
        </pc:picChg>
        <pc:picChg chg="mod">
          <ac:chgData name="Antonio Alcoforado" userId="S::antonio23@ua.pt::16de4636-adfe-4c4f-8a1f-b6f6bdbe428a" providerId="AD" clId="Web-{2E684B32-7087-DC02-22BC-0F94473E5822}" dt="2024-09-26T12:21:15.798" v="23" actId="1076"/>
          <ac:picMkLst>
            <pc:docMk/>
            <pc:sldMk cId="0" sldId="261"/>
            <ac:picMk id="5123" creationId="{08FB7508-640C-ADC4-E50A-14CE8ADBA22D}"/>
          </ac:picMkLst>
        </pc:picChg>
      </pc:sldChg>
      <pc:sldChg chg="delSp modSp">
        <pc:chgData name="Antonio Alcoforado" userId="S::antonio23@ua.pt::16de4636-adfe-4c4f-8a1f-b6f6bdbe428a" providerId="AD" clId="Web-{2E684B32-7087-DC02-22BC-0F94473E5822}" dt="2024-09-26T12:18:15.386" v="10" actId="1076"/>
        <pc:sldMkLst>
          <pc:docMk/>
          <pc:sldMk cId="0" sldId="262"/>
        </pc:sldMkLst>
        <pc:picChg chg="mod">
          <ac:chgData name="Antonio Alcoforado" userId="S::antonio23@ua.pt::16de4636-adfe-4c4f-8a1f-b6f6bdbe428a" providerId="AD" clId="Web-{2E684B32-7087-DC02-22BC-0F94473E5822}" dt="2024-09-26T12:18:15.386" v="10" actId="1076"/>
          <ac:picMkLst>
            <pc:docMk/>
            <pc:sldMk cId="0" sldId="262"/>
            <ac:picMk id="6147" creationId="{D351342A-788D-5DCD-AF57-C757C186FB17}"/>
          </ac:picMkLst>
        </pc:picChg>
        <pc:picChg chg="del mod">
          <ac:chgData name="Antonio Alcoforado" userId="S::antonio23@ua.pt::16de4636-adfe-4c4f-8a1f-b6f6bdbe428a" providerId="AD" clId="Web-{2E684B32-7087-DC02-22BC-0F94473E5822}" dt="2024-09-26T12:18:07.448" v="6"/>
          <ac:picMkLst>
            <pc:docMk/>
            <pc:sldMk cId="0" sldId="262"/>
            <ac:picMk id="6148" creationId="{DBD55EE8-9557-8762-3F55-14293579CBF5}"/>
          </ac:picMkLst>
        </pc:picChg>
        <pc:picChg chg="del">
          <ac:chgData name="Antonio Alcoforado" userId="S::antonio23@ua.pt::16de4636-adfe-4c4f-8a1f-b6f6bdbe428a" providerId="AD" clId="Web-{2E684B32-7087-DC02-22BC-0F94473E5822}" dt="2024-09-26T12:14:30.253" v="0"/>
          <ac:picMkLst>
            <pc:docMk/>
            <pc:sldMk cId="0" sldId="262"/>
            <ac:picMk id="6149" creationId="{0C4BDD85-F5F8-1DA8-4DC7-7E4398B529E3}"/>
          </ac:picMkLst>
        </pc:picChg>
      </pc:sldChg>
      <pc:sldChg chg="new del">
        <pc:chgData name="Antonio Alcoforado" userId="S::antonio23@ua.pt::16de4636-adfe-4c4f-8a1f-b6f6bdbe428a" providerId="AD" clId="Web-{2E684B32-7087-DC02-22BC-0F94473E5822}" dt="2024-09-26T12:18:47.105" v="12"/>
        <pc:sldMkLst>
          <pc:docMk/>
          <pc:sldMk cId="70112264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057400" y="685800"/>
            <a:ext cx="8115300" cy="3046232"/>
          </a:xfrm>
        </p:spPr>
        <p:txBody>
          <a:bodyPr anchorCtr="1"/>
          <a:lstStyle>
            <a:lvl1pPr algn="ctr">
              <a:defRPr cap="all" spc="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 anchorCtr="1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8C5E-FB77-8B75-8F9C-6FE31B2BB51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77D29-662C-4B65-B635-CD90FF1BA97F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8798-1250-4AC7-DBC5-DE26EF48FCF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BC4-71DE-8058-8759-C30F1D222AF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58B84-578C-40FA-B7DE-C1E4A6C5FB5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5770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5B95-664C-2EAA-47EB-BDDB79499D5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93EF-B9F1-44F0-ADC9-D8B1F23FB683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47A5-AC2D-EE2F-C60C-485F1EEBC6B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81D5-2427-D545-7FDF-9C01616C4A3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525A5-43C2-4358-B494-4D4368B488F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71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D131-0A2F-07FD-50CB-D8CCF86F3BA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9718-AFF4-4BEF-AEA9-617F988E161C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0518-E225-2D41-6D89-17F8A09BB51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488C-EE36-3001-68F6-E663D1E566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B0079-72FF-46F8-96FB-C2BA46B4F19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20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cap="all" spc="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4C82-054F-FF5B-1828-F999C921534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C3964-4740-4E87-8C72-A5290263A9BC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84BE-A4C3-7011-7984-78DCE88C404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52DE-1D6F-2B1A-BCC7-EB5076EACA2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E4A79-FAF0-4CB4-B6AA-6FB23E44A33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659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774070"/>
          </a:xfrm>
        </p:spPr>
        <p:txBody>
          <a:bodyPr anchorCtr="1"/>
          <a:lstStyle>
            <a:lvl1pPr algn="ct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641622"/>
            <a:ext cx="10515600" cy="1448025"/>
          </a:xfrm>
        </p:spPr>
        <p:txBody>
          <a:bodyPr anchorCtr="1"/>
          <a:lstStyle>
            <a:lvl1pPr marL="0" indent="0" algn="ctr">
              <a:buNone/>
              <a:defRPr i="1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2AA1-F564-BDFD-49F6-2086234026D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BC7E9-E604-46D5-80C7-84E0DCC195BE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F79F-7F97-FA28-E3D3-FEBABF5C08C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CF73-E852-65DE-6D92-FD470302BB3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EF392-0C7D-45E6-8C54-19C140FC1F0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46069" y="566278"/>
            <a:ext cx="9512430" cy="965460"/>
          </a:xfrm>
        </p:spPr>
        <p:txBody>
          <a:bodyPr anchorCtr="1"/>
          <a:lstStyle>
            <a:lvl1pPr algn="ctr">
              <a:defRPr cap="all" spc="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9754" y="2057400"/>
            <a:ext cx="5031522" cy="41195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65404" y="2057400"/>
            <a:ext cx="5016837" cy="41195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3F047B-C566-28D9-34AD-03181AE5A86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6CBFD-87A5-4BFA-9515-C7264EA1990F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E06307-1766-2AEB-7F7D-B32B81C066F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B7EBE1-508A-FCAE-6E85-7F9336C0FF0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F8947-06D8-4772-92AD-B9BD23EDA37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7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276548" cy="1149345"/>
          </a:xfrm>
        </p:spPr>
        <p:txBody>
          <a:bodyPr anchorCtr="1"/>
          <a:lstStyle>
            <a:lvl1pPr algn="ctr">
              <a:defRPr sz="3200" cap="all" spc="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CCDB46-89F7-8F10-4F6B-883A94042FB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654DE-BAC2-43A7-BF79-295D87A51C03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FBFB78-3150-7592-F63F-5E0CF21856C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3952F0-0C6F-117C-751A-2C460F71BC4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F9CC-76D4-417C-8F01-90F3CBEA055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0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AB2FBCC-7AF2-BDF2-45BB-2E47392BA05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A8510-78C5-4A37-A6DB-67459EAEAD4F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2D2CAF-9C85-52BB-EE46-D2FE51B9E92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16E23D-D7AB-6B19-51E7-9A674EF6B60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5BFFD-7C2E-4462-BFBB-6D0FE5411D9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22BF1A-D5E5-145C-76FE-820C313E9C8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DEC59-C9AB-497F-90D7-BF4588139432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F26412-0628-7097-EFB5-F6902BE6405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F56952-39D7-4A06-CB73-E8F29BAB355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11AF-DCB3-4765-90CE-A3809B5A877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8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4A5FA-F9E1-F2B5-F58B-BAFA7450BB2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CE96A-F59C-410D-AEED-DED6FD3CF099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E4014D-483E-8C3D-04CC-1D9AE0137BB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DE6990-DE22-766A-A792-6149149A3A7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653C6-36DB-4474-AE3B-7EEF48BDF7C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4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83FDB4-D680-CFD1-18DB-AF1F002F02F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63D1-A756-445D-AEDA-81C22F905742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A3625-0B02-3DFF-1A0F-513BD8607F5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153621-16ED-2A46-45C1-A41380E5825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FC328-54FC-4293-B941-715E1221838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6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57C5B57-2DEE-E799-DD5E-BEF71AD0CB8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0B1194-7479-D17F-21A5-74911E0140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371600" y="2254250"/>
            <a:ext cx="94869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765C-14D2-60A6-64D4-3F08E60061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5400013">
            <a:off x="9800432" y="3223418"/>
            <a:ext cx="4114800" cy="411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300" baseline="0" smtClean="0">
                <a:solidFill>
                  <a:srgbClr val="7B7746"/>
                </a:solidFill>
                <a:uFillTx/>
                <a:latin typeface="Gill Sans MT"/>
              </a:defRPr>
            </a:lvl1pPr>
          </a:lstStyle>
          <a:p>
            <a:pPr>
              <a:defRPr/>
            </a:pPr>
            <a:fld id="{6B41652F-4DCB-43F8-95BE-FA1A7176B98D}" type="datetime1">
              <a:rPr lang="pt-PT"/>
              <a:pPr>
                <a:defRPr/>
              </a:pPr>
              <a:t>26/09/2024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4B07-5129-386C-8283-20493FDC8E4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5400013">
            <a:off x="-1708149" y="3224212"/>
            <a:ext cx="4114800" cy="409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300" baseline="0">
                <a:solidFill>
                  <a:srgbClr val="7B7746"/>
                </a:solidFill>
                <a:uFillTx/>
                <a:latin typeface="Gill Sans MT"/>
              </a:defRPr>
            </a:lvl1pPr>
          </a:lstStyle>
          <a:p>
            <a:pPr>
              <a:defRPr/>
            </a:pPr>
            <a: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8DDF-3185-B2D0-C5ED-DD0BC99B2F4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115675" y="63563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300" baseline="0" smtClean="0">
                <a:solidFill>
                  <a:srgbClr val="7B7746"/>
                </a:solidFill>
                <a:uFillTx/>
                <a:latin typeface="Gill Sans MT"/>
              </a:defRPr>
            </a:lvl1pPr>
          </a:lstStyle>
          <a:p>
            <a:pPr>
              <a:defRPr/>
            </a:pPr>
            <a:fld id="{295250BB-1444-454D-9AA1-20E4EBCB759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383620"/>
          </a:solidFill>
          <a:latin typeface="Goudy Old Style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383620"/>
          </a:solidFill>
          <a:latin typeface="Goudy Old Style" panose="02020502050305020303" pitchFamily="18" charset="0"/>
        </a:defRPr>
      </a:lvl9pPr>
    </p:titleStyle>
    <p:bodyStyle>
      <a:lvl1pPr marL="228600" indent="-228600" algn="l" rtl="0" eaLnBrk="0" fontAlgn="base">
        <a:spcBef>
          <a:spcPts val="1000"/>
        </a:spcBef>
        <a:spcAft>
          <a:spcPct val="0"/>
        </a:spcAft>
        <a:buSzPct val="70000"/>
        <a:buFont typeface="Arial" panose="020B0604020202020204" pitchFamily="34" charset="0"/>
        <a:buChar char="•"/>
        <a:defRPr lang="en-US" sz="2400" kern="1200">
          <a:solidFill>
            <a:srgbClr val="383620"/>
          </a:solidFill>
          <a:latin typeface="Goudy Old Style"/>
        </a:defRPr>
      </a:lvl1pPr>
      <a:lvl2pPr marL="685800" lvl="1" indent="-228600" algn="l" rtl="0" eaLnBrk="0" fontAlgn="base">
        <a:spcBef>
          <a:spcPts val="500"/>
        </a:spcBef>
        <a:spcAft>
          <a:spcPct val="0"/>
        </a:spcAft>
        <a:buSzPct val="70000"/>
        <a:buFont typeface="Arial" panose="020B0604020202020204" pitchFamily="34" charset="0"/>
        <a:buChar char="•"/>
        <a:defRPr lang="en-US" sz="2000" kern="1200">
          <a:solidFill>
            <a:srgbClr val="383620"/>
          </a:solidFill>
          <a:latin typeface="Goudy Old Style"/>
        </a:defRPr>
      </a:lvl2pPr>
      <a:lvl3pPr marL="1143000" lvl="2" indent="-228600" algn="l" rtl="0" eaLnBrk="0" fontAlgn="base">
        <a:spcBef>
          <a:spcPts val="500"/>
        </a:spcBef>
        <a:spcAft>
          <a:spcPct val="0"/>
        </a:spcAft>
        <a:buSzPct val="70000"/>
        <a:buFont typeface="Arial" panose="020B0604020202020204" pitchFamily="34" charset="0"/>
        <a:buChar char="•"/>
        <a:defRPr lang="en-US" kern="1200">
          <a:solidFill>
            <a:srgbClr val="383620"/>
          </a:solidFill>
          <a:latin typeface="Goudy Old Style"/>
        </a:defRPr>
      </a:lvl3pPr>
      <a:lvl4pPr marL="1600200" lvl="3" indent="-228600" algn="l" rtl="0" eaLnBrk="0" fontAlgn="base">
        <a:spcBef>
          <a:spcPts val="500"/>
        </a:spcBef>
        <a:spcAft>
          <a:spcPct val="0"/>
        </a:spcAft>
        <a:buSzPct val="70000"/>
        <a:buFont typeface="Arial" panose="020B0604020202020204" pitchFamily="34" charset="0"/>
        <a:buChar char="•"/>
        <a:defRPr lang="en-US" sz="1600" kern="1200">
          <a:solidFill>
            <a:srgbClr val="383620"/>
          </a:solidFill>
          <a:latin typeface="Goudy Old Style"/>
        </a:defRPr>
      </a:lvl4pPr>
      <a:lvl5pPr marL="2057400" lvl="4" indent="-228600" algn="l" rtl="0" eaLnBrk="0" fontAlgn="base">
        <a:spcBef>
          <a:spcPts val="500"/>
        </a:spcBef>
        <a:spcAft>
          <a:spcPct val="0"/>
        </a:spcAft>
        <a:buSzPct val="70000"/>
        <a:buFont typeface="Arial" panose="020B0604020202020204" pitchFamily="34" charset="0"/>
        <a:buChar char="•"/>
        <a:defRPr lang="en-US" sz="1600" kern="1200">
          <a:solidFill>
            <a:srgbClr val="383620"/>
          </a:solidFill>
          <a:latin typeface="Goudy Old Styl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>
            <a:extLst>
              <a:ext uri="{FF2B5EF4-FFF2-40B4-BE49-F238E27FC236}">
                <a16:creationId xmlns:a16="http://schemas.microsoft.com/office/drawing/2014/main" id="{9B214450-95F1-234C-AA45-47A7FCC7D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pt-PT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F1AB49B-F904-FDA1-1DA5-6CA6B184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7" r="9798" b="-2"/>
          <a:stretch>
            <a:fillRect/>
          </a:stretch>
        </p:blipFill>
        <p:spPr bwMode="auto">
          <a:xfrm>
            <a:off x="0" y="0"/>
            <a:ext cx="476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0">
            <a:extLst>
              <a:ext uri="{FF2B5EF4-FFF2-40B4-BE49-F238E27FC236}">
                <a16:creationId xmlns:a16="http://schemas.microsoft.com/office/drawing/2014/main" id="{A02645CA-5534-E463-FBEC-9D7327425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4710113" y="0"/>
            <a:ext cx="7481887" cy="6858000"/>
          </a:xfrm>
          <a:prstGeom prst="rect">
            <a:avLst/>
          </a:prstGeom>
          <a:solidFill>
            <a:srgbClr val="7B77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pt-PT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053" name="Rectangle 12">
            <a:extLst>
              <a:ext uri="{FF2B5EF4-FFF2-40B4-BE49-F238E27FC236}">
                <a16:creationId xmlns:a16="http://schemas.microsoft.com/office/drawing/2014/main" id="{324F58C9-819A-DC6F-1A6C-E8A67E92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5410200" y="685800"/>
            <a:ext cx="6099175" cy="548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pt-PT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86361CA-98D2-7C6A-B4E7-ECFDF125F3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0" y="1371600"/>
            <a:ext cx="4762500" cy="2360613"/>
          </a:xfrm>
        </p:spPr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/>
              <a:t>Design Generativo e Otimização</a:t>
            </a:r>
          </a:p>
        </p:txBody>
      </p:sp>
      <p:sp>
        <p:nvSpPr>
          <p:cNvPr id="2055" name="Subtítulo 2">
            <a:extLst>
              <a:ext uri="{FF2B5EF4-FFF2-40B4-BE49-F238E27FC236}">
                <a16:creationId xmlns:a16="http://schemas.microsoft.com/office/drawing/2014/main" id="{BB7E7AB0-F22B-3A3C-4300-4B66069DA08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5629275" y="3732213"/>
            <a:ext cx="5880100" cy="2816225"/>
          </a:xfrm>
        </p:spPr>
        <p:txBody>
          <a:bodyPr anchorCtr="0"/>
          <a:lstStyle/>
          <a:p>
            <a:pPr eaLnBrk="1"/>
            <a:r>
              <a:rPr lang="pt-PT" altLang="pt-PT">
                <a:latin typeface="Goudy Old Style" panose="02020502050305020303" pitchFamily="18" charset="0"/>
              </a:rPr>
              <a:t>Apresentação 1</a:t>
            </a:r>
          </a:p>
          <a:p>
            <a:pPr eaLnBrk="1"/>
            <a:endParaRPr lang="pt-PT" altLang="pt-PT">
              <a:latin typeface="Goudy Old Style" panose="02020502050305020303" pitchFamily="18" charset="0"/>
            </a:endParaRPr>
          </a:p>
          <a:p>
            <a:pPr algn="r" eaLnBrk="1"/>
            <a:r>
              <a:rPr lang="pt-PT" altLang="pt-PT">
                <a:latin typeface="Goudy Old Style" panose="02020502050305020303" pitchFamily="18" charset="0"/>
              </a:rPr>
              <a:t>António Ferreira</a:t>
            </a:r>
          </a:p>
          <a:p>
            <a:pPr algn="r" eaLnBrk="1"/>
            <a:r>
              <a:rPr lang="pt-PT" altLang="pt-PT">
                <a:latin typeface="Goudy Old Style" panose="02020502050305020303" pitchFamily="18" charset="0"/>
              </a:rPr>
              <a:t>Magner Gusse</a:t>
            </a:r>
          </a:p>
          <a:p>
            <a:pPr algn="r" eaLnBrk="1"/>
            <a:r>
              <a:rPr lang="pt-PT" altLang="pt-PT">
                <a:latin typeface="Goudy Old Style" panose="02020502050305020303" pitchFamily="18" charset="0"/>
              </a:rPr>
              <a:t>Vasco Carreira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D2A0-3225-B80D-5855-1746CC231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350" y="265113"/>
            <a:ext cx="9486900" cy="554037"/>
          </a:xfrm>
        </p:spPr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/>
              <a:t>MODELO BASE</a:t>
            </a:r>
          </a:p>
        </p:txBody>
      </p:sp>
      <p:sp>
        <p:nvSpPr>
          <p:cNvPr id="3075" name="CaixaDeTexto 9">
            <a:extLst>
              <a:ext uri="{FF2B5EF4-FFF2-40B4-BE49-F238E27FC236}">
                <a16:creationId xmlns:a16="http://schemas.microsoft.com/office/drawing/2014/main" id="{DB742A62-D93A-3296-44CA-D4161B5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989013"/>
            <a:ext cx="2679700" cy="584200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PT" altLang="pt-PT" sz="3200" b="1">
                <a:solidFill>
                  <a:srgbClr val="000000"/>
                </a:solidFill>
                <a:latin typeface="Goudy Old Style" panose="02020502050305020303" pitchFamily="18" charset="0"/>
              </a:rPr>
              <a:t>Bayraktar TB2</a:t>
            </a:r>
          </a:p>
        </p:txBody>
      </p:sp>
      <p:pic>
        <p:nvPicPr>
          <p:cNvPr id="3076" name="Imagem 3" descr="Uma imagem com aeronave, ar livre, transporte, aviação">
            <a:extLst>
              <a:ext uri="{FF2B5EF4-FFF2-40B4-BE49-F238E27FC236}">
                <a16:creationId xmlns:a16="http://schemas.microsoft.com/office/drawing/2014/main" id="{B61CE310-6BC8-1FD4-D86B-B66975C3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9" b="12033"/>
          <a:stretch>
            <a:fillRect/>
          </a:stretch>
        </p:blipFill>
        <p:spPr bwMode="auto">
          <a:xfrm>
            <a:off x="1531938" y="1897063"/>
            <a:ext cx="86471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458B-EA55-519C-97DD-FCC1A12D3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350" y="265113"/>
            <a:ext cx="9486900" cy="554037"/>
          </a:xfrm>
        </p:spPr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/>
              <a:t>MODELO BASE</a:t>
            </a:r>
          </a:p>
        </p:txBody>
      </p:sp>
      <p:pic>
        <p:nvPicPr>
          <p:cNvPr id="4099" name="Imagem 4">
            <a:extLst>
              <a:ext uri="{FF2B5EF4-FFF2-40B4-BE49-F238E27FC236}">
                <a16:creationId xmlns:a16="http://schemas.microsoft.com/office/drawing/2014/main" id="{89BB48BB-2D8D-3C83-D182-CC3473CE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t="10063" r="-2" b="-2322"/>
          <a:stretch>
            <a:fillRect/>
          </a:stretch>
        </p:blipFill>
        <p:spPr bwMode="auto">
          <a:xfrm>
            <a:off x="4749800" y="1652588"/>
            <a:ext cx="6429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Imagem 6">
            <a:extLst>
              <a:ext uri="{FF2B5EF4-FFF2-40B4-BE49-F238E27FC236}">
                <a16:creationId xmlns:a16="http://schemas.microsoft.com/office/drawing/2014/main" id="{E17376D4-1355-CAA4-E1F2-189C1AD3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t="11578" r="2472"/>
          <a:stretch>
            <a:fillRect/>
          </a:stretch>
        </p:blipFill>
        <p:spPr bwMode="auto">
          <a:xfrm>
            <a:off x="5889625" y="4997450"/>
            <a:ext cx="432593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Imagem 8">
            <a:extLst>
              <a:ext uri="{FF2B5EF4-FFF2-40B4-BE49-F238E27FC236}">
                <a16:creationId xmlns:a16="http://schemas.microsoft.com/office/drawing/2014/main" id="{CF667D6D-CA5F-C3BF-A83F-34650C59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r="2490"/>
          <a:stretch>
            <a:fillRect/>
          </a:stretch>
        </p:blipFill>
        <p:spPr bwMode="auto">
          <a:xfrm>
            <a:off x="4749800" y="3348038"/>
            <a:ext cx="6429375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CaixaDeTexto 9">
            <a:extLst>
              <a:ext uri="{FF2B5EF4-FFF2-40B4-BE49-F238E27FC236}">
                <a16:creationId xmlns:a16="http://schemas.microsoft.com/office/drawing/2014/main" id="{6A531ACE-0C6D-A9D0-F0D9-16E54E19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989013"/>
            <a:ext cx="2679700" cy="584200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PT" altLang="pt-PT" sz="3200" b="1">
                <a:solidFill>
                  <a:srgbClr val="000000"/>
                </a:solidFill>
                <a:latin typeface="Goudy Old Style" panose="02020502050305020303" pitchFamily="18" charset="0"/>
              </a:rPr>
              <a:t>Bayraktar TB2</a:t>
            </a:r>
          </a:p>
        </p:txBody>
      </p:sp>
      <p:sp>
        <p:nvSpPr>
          <p:cNvPr id="4103" name="CaixaDeTexto 10">
            <a:extLst>
              <a:ext uri="{FF2B5EF4-FFF2-40B4-BE49-F238E27FC236}">
                <a16:creationId xmlns:a16="http://schemas.microsoft.com/office/drawing/2014/main" id="{6EBD0BBD-5F03-D896-5B81-30C67D69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2035175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PT" altLang="pt-PT" sz="2400" u="sng">
                <a:solidFill>
                  <a:srgbClr val="002060"/>
                </a:solidFill>
                <a:latin typeface="Gill Sans MT" panose="020B0502020104020203" pitchFamily="34" charset="0"/>
              </a:rPr>
              <a:t>Vista Frontal</a:t>
            </a:r>
          </a:p>
        </p:txBody>
      </p:sp>
      <p:sp>
        <p:nvSpPr>
          <p:cNvPr id="4104" name="CaixaDeTexto 11">
            <a:extLst>
              <a:ext uri="{FF2B5EF4-FFF2-40B4-BE49-F238E27FC236}">
                <a16:creationId xmlns:a16="http://schemas.microsoft.com/office/drawing/2014/main" id="{8337F7A7-FD4D-9AB5-B847-11244319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3816350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PT" altLang="pt-PT" sz="2400" u="sng">
                <a:solidFill>
                  <a:srgbClr val="002060"/>
                </a:solidFill>
                <a:latin typeface="Gill Sans MT" panose="020B0502020104020203" pitchFamily="34" charset="0"/>
              </a:rPr>
              <a:t>Vista Traseira</a:t>
            </a:r>
          </a:p>
        </p:txBody>
      </p:sp>
      <p:sp>
        <p:nvSpPr>
          <p:cNvPr id="4105" name="CaixaDeTexto 12">
            <a:extLst>
              <a:ext uri="{FF2B5EF4-FFF2-40B4-BE49-F238E27FC236}">
                <a16:creationId xmlns:a16="http://schemas.microsoft.com/office/drawing/2014/main" id="{8493C9BF-D077-6622-A384-B34831200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5619750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PT" altLang="pt-PT" sz="2400" u="sng">
                <a:solidFill>
                  <a:srgbClr val="002060"/>
                </a:solidFill>
                <a:latin typeface="Gill Sans MT" panose="020B0502020104020203" pitchFamily="34" charset="0"/>
              </a:rPr>
              <a:t>Vista Lateral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0F1B-BF2E-E49A-025F-B76A1470D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038" y="333375"/>
            <a:ext cx="9118600" cy="554038"/>
          </a:xfrm>
        </p:spPr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/>
              <a:t>Portefólio</a:t>
            </a:r>
          </a:p>
        </p:txBody>
      </p:sp>
      <p:pic>
        <p:nvPicPr>
          <p:cNvPr id="5123" name="Imagem 3">
            <a:extLst>
              <a:ext uri="{FF2B5EF4-FFF2-40B4-BE49-F238E27FC236}">
                <a16:creationId xmlns:a16="http://schemas.microsoft.com/office/drawing/2014/main" id="{08FB7508-640C-ADC4-E50A-14CE8ADB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706" r="9940" b="3764"/>
          <a:stretch>
            <a:fillRect/>
          </a:stretch>
        </p:blipFill>
        <p:spPr bwMode="auto">
          <a:xfrm>
            <a:off x="218220" y="2286799"/>
            <a:ext cx="3700376" cy="22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 descr="Uma imagem com Consumíveis de escritório, caneta, design, prateado">
            <a:extLst>
              <a:ext uri="{FF2B5EF4-FFF2-40B4-BE49-F238E27FC236}">
                <a16:creationId xmlns:a16="http://schemas.microsoft.com/office/drawing/2014/main" id="{717B7CC1-3E6B-A5EF-F5E3-A5D58700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33" y="2031590"/>
            <a:ext cx="3700674" cy="2779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596D6-DE86-FA26-CE75-A2350CF33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095" y="2285998"/>
            <a:ext cx="3648228" cy="21566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B6D106-0D01-5365-D2D4-693E0CC89608}"/>
              </a:ext>
            </a:extLst>
          </p:cNvPr>
          <p:cNvSpPr txBox="1"/>
          <p:nvPr/>
        </p:nvSpPr>
        <p:spPr>
          <a:xfrm>
            <a:off x="739304" y="4811210"/>
            <a:ext cx="289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Estrutura de estabilização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8F1B04-362A-F1B6-8416-2F16A179C7B4}"/>
              </a:ext>
            </a:extLst>
          </p:cNvPr>
          <p:cNvSpPr txBox="1"/>
          <p:nvPr/>
        </p:nvSpPr>
        <p:spPr>
          <a:xfrm>
            <a:off x="5711030" y="4811210"/>
            <a:ext cx="8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13011A-72A0-6342-559E-7CECAF6FBA54}"/>
              </a:ext>
            </a:extLst>
          </p:cNvPr>
          <p:cNvSpPr txBox="1"/>
          <p:nvPr/>
        </p:nvSpPr>
        <p:spPr>
          <a:xfrm>
            <a:off x="9289915" y="4811210"/>
            <a:ext cx="30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Corpo central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C7E90-DACD-CC85-0687-E0F7D9469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747" y="353678"/>
            <a:ext cx="2838656" cy="11454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fontAlgn="auto">
              <a:spcAft>
                <a:spcPts val="0"/>
              </a:spcAft>
              <a:defRPr/>
            </a:pPr>
            <a:r>
              <a:rPr lang="en-US" sz="5200" kern="1200">
                <a:solidFill>
                  <a:schemeClr val="tx1"/>
                </a:solidFill>
                <a:ea typeface="+mj-ea"/>
                <a:cs typeface="+mj-cs"/>
              </a:rPr>
              <a:t>Site</a:t>
            </a:r>
          </a:p>
        </p:txBody>
      </p:sp>
      <p:pic>
        <p:nvPicPr>
          <p:cNvPr id="4" name="Imagem 3" descr="Uma imagem com texto, captura de ecrã, design&#10;&#10;Descrição gerada automaticamente">
            <a:extLst>
              <a:ext uri="{FF2B5EF4-FFF2-40B4-BE49-F238E27FC236}">
                <a16:creationId xmlns:a16="http://schemas.microsoft.com/office/drawing/2014/main" id="{74E6A8B0-029F-8EF4-8F7A-1A177AC8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7851"/>
          <a:stretch/>
        </p:blipFill>
        <p:spPr>
          <a:xfrm>
            <a:off x="6096569" y="2410448"/>
            <a:ext cx="5803323" cy="3890357"/>
          </a:xfrm>
          <a:prstGeom prst="rect">
            <a:avLst/>
          </a:prstGeom>
        </p:spPr>
      </p:pic>
      <p:pic>
        <p:nvPicPr>
          <p:cNvPr id="6147" name="Imagem 4">
            <a:extLst>
              <a:ext uri="{FF2B5EF4-FFF2-40B4-BE49-F238E27FC236}">
                <a16:creationId xmlns:a16="http://schemas.microsoft.com/office/drawing/2014/main" id="{D351342A-788D-5DCD-AF57-C757C186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72"/>
          <a:stretch/>
        </p:blipFill>
        <p:spPr bwMode="auto">
          <a:xfrm>
            <a:off x="27866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D2B9-A52C-63D5-FB80-8472F90583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4242" y="2626468"/>
            <a:ext cx="3803516" cy="802532"/>
          </a:xfrm>
        </p:spPr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4400"/>
              <a:t>Obrigado!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7E660-70AF-041B-FF07-92E8ACBEE0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8195" name="Marcador de Posição de Conteúdo 2">
            <a:extLst>
              <a:ext uri="{FF2B5EF4-FFF2-40B4-BE49-F238E27FC236}">
                <a16:creationId xmlns:a16="http://schemas.microsoft.com/office/drawing/2014/main" id="{167E8C70-5DE7-23CF-5645-6957C4FD39F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pt-PT" altLang="pt-PT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09FDE-EBDE-EA68-69B7-0519B826CA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E1833C40-7A92-587A-8F11-81302ADDABC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pt-PT" altLang="pt-PT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lassicFrame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589E6D7CAD1D47BD3E77FD941263FA" ma:contentTypeVersion="7" ma:contentTypeDescription="Criar um novo documento." ma:contentTypeScope="" ma:versionID="8de55174f2eff0265cc1fc908dae2c4b">
  <xsd:schema xmlns:xsd="http://www.w3.org/2001/XMLSchema" xmlns:xs="http://www.w3.org/2001/XMLSchema" xmlns:p="http://schemas.microsoft.com/office/2006/metadata/properties" xmlns:ns2="987e5766-57f3-4737-be3d-6bfe0566c805" targetNamespace="http://schemas.microsoft.com/office/2006/metadata/properties" ma:root="true" ma:fieldsID="0d62a92a9f6c4e60be2dd5d20bd628cd" ns2:_="">
    <xsd:import namespace="987e5766-57f3-4737-be3d-6bfe0566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e5766-57f3-4737-be3d-6bfe0566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7C9C31-1A9D-4584-9594-EB7F3B6F6768}">
  <ds:schemaRefs>
    <ds:schemaRef ds:uri="987e5766-57f3-4737-be3d-6bfe0566c8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B6CE2-8BF4-4B59-9C82-B8F7A0D8DA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92A88-B16A-4781-BBDF-18AC70D96D1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ClassicFrameVTI</vt:lpstr>
      <vt:lpstr>Design Generativo e Otimização</vt:lpstr>
      <vt:lpstr>MODELO BASE</vt:lpstr>
      <vt:lpstr>MODELO BASE</vt:lpstr>
      <vt:lpstr>Portefólio</vt:lpstr>
      <vt:lpstr>Site</vt:lpstr>
      <vt:lpstr>Obrigado!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Alcoforado</dc:creator>
  <cp:revision>1</cp:revision>
  <dcterms:created xsi:type="dcterms:W3CDTF">2024-09-26T00:04:39Z</dcterms:created>
  <dcterms:modified xsi:type="dcterms:W3CDTF">2024-09-26T13:12:10Z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0x0101006E589E6D7CAD1D47BD3E77FD941263FA</vt:lpwstr>
  </property>
</Properties>
</file>