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50" r:id="rId20"/>
    <p:sldId id="351" r:id="rId34"/>
    <p:sldId id="352" r:id="rId35"/>
    <p:sldId id="274" r:id="rId16"/>
    <p:sldId id="311" r:id="rId17"/>
    <p:sldId id="353" r:id="rId36"/>
    <p:sldId id="354" r:id="rId37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54"/>
    <p:sldId id="366" r:id="rId55"/>
    <p:sldId id="346" r:id="rId26"/>
    <p:sldId id="282" r:id="rId27"/>
    <p:sldId id="347" r:id="rId28"/>
    <p:sldId id="283" r:id="rId29"/>
    <p:sldId id="367" r:id="rId56"/>
    <p:sldId id="368" r:id="rId57"/>
    <p:sldId id="348" r:id="rId30"/>
    <p:sldId id="284" r:id="rId31"/>
    <p:sldId id="369" r:id="rId58"/>
    <p:sldId id="370" r:id="rId59"/>
    <p:sldId id="349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86389" autoAdjust="0"/>
  </p:normalViewPr>
  <p:slideViewPr>
    <p:cSldViewPr snapToGrid="0" snapToObjects="1">
      <p:cViewPr varScale="1">
        <p:scale>
          <a:sx n="77" d="100"/>
          <a:sy n="77" d="100"/>
        </p:scale>
        <p:origin x="108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7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2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0.75732554</c:v>
                </c:pt>
                <c:pt idx="4">
                  <c:v>0.55800813</c:v>
                </c:pt>
                <c:pt idx="5">
                  <c:v>0.38440277</c:v>
                </c:pt>
                <c:pt idx="6">
                  <c:v>0.26132392</c:v>
                </c:pt>
                <c:pt idx="7">
                  <c:v>0.17503428</c:v>
                </c:pt>
                <c:pt idx="8">
                  <c:v>0.11951197</c:v>
                </c:pt>
                <c:pt idx="9">
                  <c:v>0.088273058</c:v>
                </c:pt>
                <c:pt idx="10">
                  <c:v>0.070691901</c:v>
                </c:pt>
                <c:pt idx="11">
                  <c:v>0.059337524</c:v>
                </c:pt>
                <c:pt idx="12">
                  <c:v>0.050862114</c:v>
                </c:pt>
                <c:pt idx="13">
                  <c:v>0.044674058</c:v>
                </c:pt>
                <c:pt idx="14">
                  <c:v>0.039818469</c:v>
                </c:pt>
                <c:pt idx="15">
                  <c:v>0.035918942</c:v>
                </c:pt>
                <c:pt idx="16">
                  <c:v>0.032825473</c:v>
                </c:pt>
                <c:pt idx="17">
                  <c:v>0.030310374</c:v>
                </c:pt>
                <c:pt idx="18">
                  <c:v>0.028136637</c:v>
                </c:pt>
                <c:pt idx="19">
                  <c:v>0.026173387</c:v>
                </c:pt>
                <c:pt idx="20">
                  <c:v>0.024213896</c:v>
                </c:pt>
                <c:pt idx="21">
                  <c:v>0.022329651</c:v>
                </c:pt>
                <c:pt idx="22">
                  <c:v>0.020418179</c:v>
                </c:pt>
                <c:pt idx="23">
                  <c:v>0.01851549</c:v>
                </c:pt>
                <c:pt idx="24">
                  <c:v>0.016721307</c:v>
                </c:pt>
                <c:pt idx="25">
                  <c:v>0.015038635</c:v>
                </c:pt>
                <c:pt idx="26">
                  <c:v>0.013528059</c:v>
                </c:pt>
                <c:pt idx="27">
                  <c:v>0.012098121</c:v>
                </c:pt>
                <c:pt idx="28">
                  <c:v>0.010878958</c:v>
                </c:pt>
                <c:pt idx="29">
                  <c:v>0.0097787236</c:v>
                </c:pt>
                <c:pt idx="30">
                  <c:v>0.0088062018</c:v>
                </c:pt>
                <c:pt idx="31">
                  <c:v>0.0079099502</c:v>
                </c:pt>
                <c:pt idx="32">
                  <c:v>0.0070959997</c:v>
                </c:pt>
                <c:pt idx="33">
                  <c:v>0.0063784771</c:v>
                </c:pt>
                <c:pt idx="34">
                  <c:v>0.0057395018</c:v>
                </c:pt>
                <c:pt idx="35">
                  <c:v>0.0051397164</c:v>
                </c:pt>
                <c:pt idx="36">
                  <c:v>0.0046214286</c:v>
                </c:pt>
                <c:pt idx="37">
                  <c:v>0.0041693398</c:v>
                </c:pt>
                <c:pt idx="38">
                  <c:v>0.0037722119</c:v>
                </c:pt>
                <c:pt idx="39">
                  <c:v>0.0034257168</c:v>
                </c:pt>
                <c:pt idx="40">
                  <c:v>0.0031198419</c:v>
                </c:pt>
                <c:pt idx="41">
                  <c:v>0.002845009</c:v>
                </c:pt>
                <c:pt idx="42">
                  <c:v>0.0026028703</c:v>
                </c:pt>
                <c:pt idx="43">
                  <c:v>0.0023889925</c:v>
                </c:pt>
                <c:pt idx="44">
                  <c:v>0.0021931436</c:v>
                </c:pt>
                <c:pt idx="45">
                  <c:v>0.002015709</c:v>
                </c:pt>
                <c:pt idx="46">
                  <c:v>0.0018554722</c:v>
                </c:pt>
                <c:pt idx="47">
                  <c:v>0.0017075811</c:v>
                </c:pt>
                <c:pt idx="48">
                  <c:v>0.0015717361</c:v>
                </c:pt>
                <c:pt idx="49">
                  <c:v>0.0014509436</c:v>
                </c:pt>
                <c:pt idx="50">
                  <c:v>0.0013375084</c:v>
                </c:pt>
                <c:pt idx="51">
                  <c:v>0.0012364188</c:v>
                </c:pt>
                <c:pt idx="52">
                  <c:v>0.0011457726</c:v>
                </c:pt>
                <c:pt idx="53">
                  <c:v>0.0010632592</c:v>
                </c:pt>
                <c:pt idx="54">
                  <c:v>0.00098803561</c:v>
                </c:pt>
                <c:pt idx="55">
                  <c:v>0.00092058569</c:v>
                </c:pt>
                <c:pt idx="56">
                  <c:v>0.00086115054</c:v>
                </c:pt>
                <c:pt idx="57">
                  <c:v>0.00080424903</c:v>
                </c:pt>
                <c:pt idx="58">
                  <c:v>0.00074881327</c:v>
                </c:pt>
                <c:pt idx="59">
                  <c:v>0.00069386784</c:v>
                </c:pt>
                <c:pt idx="60">
                  <c:v>0.0006452861</c:v>
                </c:pt>
                <c:pt idx="61">
                  <c:v>0.00060034935</c:v>
                </c:pt>
                <c:pt idx="62">
                  <c:v>0.00056045864</c:v>
                </c:pt>
                <c:pt idx="63">
                  <c:v>0.00052348917</c:v>
                </c:pt>
                <c:pt idx="64">
                  <c:v>0.00049217225</c:v>
                </c:pt>
                <c:pt idx="65">
                  <c:v>0.00046381553</c:v>
                </c:pt>
                <c:pt idx="66">
                  <c:v>0.00043657379</c:v>
                </c:pt>
                <c:pt idx="67">
                  <c:v>0.00041012372</c:v>
                </c:pt>
                <c:pt idx="68">
                  <c:v>0.00038242481</c:v>
                </c:pt>
                <c:pt idx="69">
                  <c:v>0.00035598149</c:v>
                </c:pt>
                <c:pt idx="70">
                  <c:v>0.0003346821</c:v>
                </c:pt>
                <c:pt idx="71">
                  <c:v>0.00031907815</c:v>
                </c:pt>
                <c:pt idx="72">
                  <c:v>0.00030527237</c:v>
                </c:pt>
                <c:pt idx="73">
                  <c:v>0.00029357955</c:v>
                </c:pt>
                <c:pt idx="74">
                  <c:v>0.00028313784</c:v>
                </c:pt>
                <c:pt idx="75">
                  <c:v>0.00027344397</c:v>
                </c:pt>
                <c:pt idx="76">
                  <c:v>0.00026136323</c:v>
                </c:pt>
                <c:pt idx="77">
                  <c:v>0.00024639047</c:v>
                </c:pt>
                <c:pt idx="78">
                  <c:v>0.00023327068</c:v>
                </c:pt>
                <c:pt idx="79">
                  <c:v>0.00022244133</c:v>
                </c:pt>
                <c:pt idx="80">
                  <c:v>0.00021262734</c:v>
                </c:pt>
                <c:pt idx="81">
                  <c:v>0.00020349277</c:v>
                </c:pt>
                <c:pt idx="82">
                  <c:v>0.00019414974</c:v>
                </c:pt>
                <c:pt idx="83">
                  <c:v>0.00018508849</c:v>
                </c:pt>
                <c:pt idx="84">
                  <c:v>0.00017581313</c:v>
                </c:pt>
                <c:pt idx="85">
                  <c:v>0.00016604548</c:v>
                </c:pt>
                <c:pt idx="86">
                  <c:v>0.00015661635</c:v>
                </c:pt>
                <c:pt idx="87">
                  <c:v>0.0001469511</c:v>
                </c:pt>
                <c:pt idx="88">
                  <c:v>0.00014001459</c:v>
                </c:pt>
                <c:pt idx="89">
                  <c:v>0.00013380654</c:v>
                </c:pt>
                <c:pt idx="90">
                  <c:v>0.0001282998</c:v>
                </c:pt>
                <c:pt idx="91">
                  <c:v>0.00012262479</c:v>
                </c:pt>
                <c:pt idx="92">
                  <c:v>0.00011740015</c:v>
                </c:pt>
                <c:pt idx="93">
                  <c:v>0.0001128156</c:v>
                </c:pt>
                <c:pt idx="94">
                  <c:v>0.0001092529</c:v>
                </c:pt>
                <c:pt idx="95">
                  <c:v>0.0001064378</c:v>
                </c:pt>
                <c:pt idx="96">
                  <c:v>0.0001038249</c:v>
                </c:pt>
                <c:pt idx="97">
                  <c:v>9.9901027e-05</c:v>
                </c:pt>
                <c:pt idx="98">
                  <c:v>9.5889442e-05</c:v>
                </c:pt>
                <c:pt idx="99">
                  <c:v>9.5152644e-05</c:v>
                </c:pt>
                <c:pt idx="100">
                  <c:v>9.444182e-05</c:v>
                </c:pt>
                <c:pt idx="101">
                  <c:v>9.2609183e-05</c:v>
                </c:pt>
                <c:pt idx="102">
                  <c:v>9.0494305e-05</c:v>
                </c:pt>
                <c:pt idx="103">
                  <c:v>8.8650153e-05</c:v>
                </c:pt>
                <c:pt idx="104">
                  <c:v>8.6293602e-05</c:v>
                </c:pt>
                <c:pt idx="105">
                  <c:v>8.4667774e-05</c:v>
                </c:pt>
                <c:pt idx="106">
                  <c:v>8.2732038e-05</c:v>
                </c:pt>
                <c:pt idx="107">
                  <c:v>8.2008384e-05</c:v>
                </c:pt>
                <c:pt idx="108">
                  <c:v>8.0622872e-05</c:v>
                </c:pt>
                <c:pt idx="109">
                  <c:v>7.8377553e-05</c:v>
                </c:pt>
                <c:pt idx="110">
                  <c:v>7.6304309e-05</c:v>
                </c:pt>
                <c:pt idx="111">
                  <c:v>7.5142757e-05</c:v>
                </c:pt>
                <c:pt idx="112">
                  <c:v>7.4953116e-05</c:v>
                </c:pt>
                <c:pt idx="113">
                  <c:v>7.4173768e-05</c:v>
                </c:pt>
                <c:pt idx="114">
                  <c:v>7.3535352e-05</c:v>
                </c:pt>
                <c:pt idx="115">
                  <c:v>7.2865729e-05</c:v>
                </c:pt>
                <c:pt idx="116">
                  <c:v>7.2132808e-05</c:v>
                </c:pt>
                <c:pt idx="117">
                  <c:v>7.0631785e-05</c:v>
                </c:pt>
                <c:pt idx="118">
                  <c:v>6.9771231e-05</c:v>
                </c:pt>
                <c:pt idx="119">
                  <c:v>6.8023185e-05</c:v>
                </c:pt>
                <c:pt idx="120">
                  <c:v>6.8105045e-05</c:v>
                </c:pt>
                <c:pt idx="121">
                  <c:v>6.8284528e-05</c:v>
                </c:pt>
                <c:pt idx="122">
                  <c:v>6.6770494e-05</c:v>
                </c:pt>
                <c:pt idx="123">
                  <c:v>6.5386529e-05</c:v>
                </c:pt>
                <c:pt idx="124">
                  <c:v>6.3718347e-05</c:v>
                </c:pt>
                <c:pt idx="125">
                  <c:v>6.0546639e-05</c:v>
                </c:pt>
                <c:pt idx="126">
                  <c:v>5.6583076e-05</c:v>
                </c:pt>
                <c:pt idx="127">
                  <c:v>5.3505724e-05</c:v>
                </c:pt>
                <c:pt idx="128">
                  <c:v>5.2184933e-05</c:v>
                </c:pt>
                <c:pt idx="129">
                  <c:v>5.1624973e-05</c:v>
                </c:pt>
                <c:pt idx="130">
                  <c:v>5.0615569e-05</c:v>
                </c:pt>
                <c:pt idx="131">
                  <c:v>4.8746671e-05</c:v>
                </c:pt>
                <c:pt idx="132">
                  <c:v>4.7015637e-05</c:v>
                </c:pt>
                <c:pt idx="133">
                  <c:v>4.5674535e-05</c:v>
                </c:pt>
                <c:pt idx="134">
                  <c:v>4.4915242e-05</c:v>
                </c:pt>
                <c:pt idx="135">
                  <c:v>4.5138541e-05</c:v>
                </c:pt>
                <c:pt idx="136">
                  <c:v>4.6064414e-05</c:v>
                </c:pt>
                <c:pt idx="137">
                  <c:v>4.6727003e-05</c:v>
                </c:pt>
                <c:pt idx="138">
                  <c:v>4.7344709e-05</c:v>
                </c:pt>
                <c:pt idx="139">
                  <c:v>4.7402794e-05</c:v>
                </c:pt>
                <c:pt idx="140">
                  <c:v>4.5907083e-05</c:v>
                </c:pt>
                <c:pt idx="141">
                  <c:v>4.3275883e-05</c:v>
                </c:pt>
                <c:pt idx="142">
                  <c:v>4.0856721e-05</c:v>
                </c:pt>
                <c:pt idx="143">
                  <c:v>3.9363974e-05</c:v>
                </c:pt>
                <c:pt idx="144">
                  <c:v>3.8312195e-05</c:v>
                </c:pt>
                <c:pt idx="145">
                  <c:v>3.7351133e-05</c:v>
                </c:pt>
                <c:pt idx="146">
                  <c:v>3.6310742e-05</c:v>
                </c:pt>
                <c:pt idx="147">
                  <c:v>3.5591665e-05</c:v>
                </c:pt>
                <c:pt idx="148">
                  <c:v>3.4822491e-05</c:v>
                </c:pt>
                <c:pt idx="149">
                  <c:v>3.3880222e-05</c:v>
                </c:pt>
                <c:pt idx="150">
                  <c:v>3.2611091e-05</c:v>
                </c:pt>
                <c:pt idx="151">
                  <c:v>3.117905e-05</c:v>
                </c:pt>
                <c:pt idx="152">
                  <c:v>2.9502319e-05</c:v>
                </c:pt>
                <c:pt idx="153">
                  <c:v>2.782567e-05</c:v>
                </c:pt>
                <c:pt idx="154">
                  <c:v>2.6238812e-05</c:v>
                </c:pt>
                <c:pt idx="155">
                  <c:v>2.5280167e-05</c:v>
                </c:pt>
                <c:pt idx="156">
                  <c:v>2.4397525e-05</c:v>
                </c:pt>
                <c:pt idx="157">
                  <c:v>2.3608596e-05</c:v>
                </c:pt>
                <c:pt idx="158">
                  <c:v>2.2411819e-05</c:v>
                </c:pt>
                <c:pt idx="159">
                  <c:v>2.1199554e-05</c:v>
                </c:pt>
                <c:pt idx="160">
                  <c:v>2.0050092e-05</c:v>
                </c:pt>
                <c:pt idx="161">
                  <c:v>1.9044116e-05</c:v>
                </c:pt>
                <c:pt idx="162">
                  <c:v>1.8342773e-05</c:v>
                </c:pt>
                <c:pt idx="163">
                  <c:v>1.7726986e-05</c:v>
                </c:pt>
                <c:pt idx="164">
                  <c:v>1.7322124e-05</c:v>
                </c:pt>
                <c:pt idx="165">
                  <c:v>1.681038e-05</c:v>
                </c:pt>
                <c:pt idx="166">
                  <c:v>1.5882853e-05</c:v>
                </c:pt>
                <c:pt idx="167">
                  <c:v>1.4811681e-05</c:v>
                </c:pt>
                <c:pt idx="168">
                  <c:v>1.3890435e-05</c:v>
                </c:pt>
                <c:pt idx="169">
                  <c:v>1.3225194e-05</c:v>
                </c:pt>
                <c:pt idx="170">
                  <c:v>1.254721e-05</c:v>
                </c:pt>
                <c:pt idx="171">
                  <c:v>1.1779547e-05</c:v>
                </c:pt>
                <c:pt idx="172">
                  <c:v>1.0955326e-05</c:v>
                </c:pt>
                <c:pt idx="173">
                  <c:v>9.9238492e-06</c:v>
                </c:pt>
                <c:pt idx="174">
                  <c:v>9.2093689e-06</c:v>
                </c:pt>
                <c:pt idx="175">
                  <c:v>8.5921934e-06</c:v>
                </c:pt>
                <c:pt idx="176">
                  <c:v>8.015554e-06</c:v>
                </c:pt>
                <c:pt idx="177">
                  <c:v>7.4230004e-06</c:v>
                </c:pt>
                <c:pt idx="178">
                  <c:v>6.8726335e-06</c:v>
                </c:pt>
                <c:pt idx="179">
                  <c:v>6.3834015e-06</c:v>
                </c:pt>
                <c:pt idx="180">
                  <c:v>5.9962013e-06</c:v>
                </c:pt>
                <c:pt idx="181">
                  <c:v>5.8022055e-06</c:v>
                </c:pt>
                <c:pt idx="182">
                  <c:v>5.7272058e-06</c:v>
                </c:pt>
                <c:pt idx="183">
                  <c:v>5.6516763e-06</c:v>
                </c:pt>
                <c:pt idx="184">
                  <c:v>5.5260219e-06</c:v>
                </c:pt>
                <c:pt idx="185">
                  <c:v>5.4627146e-06</c:v>
                </c:pt>
                <c:pt idx="186">
                  <c:v>5.229652e-06</c:v>
                </c:pt>
                <c:pt idx="187">
                  <c:v>4.913107e-06</c:v>
                </c:pt>
                <c:pt idx="188">
                  <c:v>4.6770301e-06</c:v>
                </c:pt>
                <c:pt idx="189">
                  <c:v>4.631673e-06</c:v>
                </c:pt>
                <c:pt idx="190">
                  <c:v>4.5185461e-06</c:v>
                </c:pt>
                <c:pt idx="191">
                  <c:v>4.2676269e-06</c:v>
                </c:pt>
                <c:pt idx="192">
                  <c:v>3.9688933e-06</c:v>
                </c:pt>
                <c:pt idx="193">
                  <c:v>3.7345813e-06</c:v>
                </c:pt>
                <c:pt idx="194">
                  <c:v>3.4528924e-06</c:v>
                </c:pt>
                <c:pt idx="195">
                  <c:v>3.1332829e-06</c:v>
                </c:pt>
                <c:pt idx="196">
                  <c:v>2.7957237e-06</c:v>
                </c:pt>
                <c:pt idx="197">
                  <c:v>2.5691462e-06</c:v>
                </c:pt>
                <c:pt idx="198">
                  <c:v>2.431597e-06</c:v>
                </c:pt>
                <c:pt idx="199">
                  <c:v>2.2708961e-06</c:v>
                </c:pt>
                <c:pt idx="200">
                  <c:v>2.0898372e-06</c:v>
                </c:pt>
                <c:pt idx="201">
                  <c:v>1.9614749e-06</c:v>
                </c:pt>
                <c:pt idx="202">
                  <c:v>1.914403e-06</c:v>
                </c:pt>
                <c:pt idx="203">
                  <c:v>1.9006863e-06</c:v>
                </c:pt>
                <c:pt idx="204">
                  <c:v>1.8680535e-06</c:v>
                </c:pt>
                <c:pt idx="205">
                  <c:v>1.8017566e-06</c:v>
                </c:pt>
                <c:pt idx="206">
                  <c:v>1.7019737e-06</c:v>
                </c:pt>
                <c:pt idx="207">
                  <c:v>1.5879934e-06</c:v>
                </c:pt>
                <c:pt idx="208">
                  <c:v>1.4999224e-06</c:v>
                </c:pt>
                <c:pt idx="209">
                  <c:v>1.4367103e-06</c:v>
                </c:pt>
                <c:pt idx="210">
                  <c:v>1.377266e-06</c:v>
                </c:pt>
                <c:pt idx="211">
                  <c:v>1.3101854e-06</c:v>
                </c:pt>
                <c:pt idx="212">
                  <c:v>1.2403321e-06</c:v>
                </c:pt>
                <c:pt idx="213">
                  <c:v>1.1875006e-06</c:v>
                </c:pt>
                <c:pt idx="214">
                  <c:v>1.157402e-06</c:v>
                </c:pt>
                <c:pt idx="215">
                  <c:v>1.1367457e-06</c:v>
                </c:pt>
                <c:pt idx="216">
                  <c:v>1.1072442e-06</c:v>
                </c:pt>
                <c:pt idx="217">
                  <c:v>1.0678693e-06</c:v>
                </c:pt>
                <c:pt idx="218">
                  <c:v>1.0184582e-06</c:v>
                </c:pt>
                <c:pt idx="219">
                  <c:v>9.6381398e-07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Sheet1!$B$223</c:f>
              <c:strCache>
                <c:ptCount val="1"/>
                <c:pt idx="0">
                  <c:v>x-velocity</c:v>
                </c:pt>
              </c:strCache>
            </c:strRef>
          </c:tx>
          <c:xVal>
            <c:numRef>
              <c:f>Sheet1!$A$224:$A$443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Sheet1!$B$224:$B$443</c:f>
              <c:numCache>
                <c:formatCode>General</c:formatCode>
                <c:ptCount val="220"/>
                <c:pt idx="0">
                  <c:v>0.00022512932</c:v>
                </c:pt>
                <c:pt idx="1">
                  <c:v>6.4146442e-05</c:v>
                </c:pt>
                <c:pt idx="2">
                  <c:v>0.0010761202</c:v>
                </c:pt>
                <c:pt idx="3">
                  <c:v>0.00055731786</c:v>
                </c:pt>
                <c:pt idx="4">
                  <c:v>0.00028068957</c:v>
                </c:pt>
                <c:pt idx="5">
                  <c:v>0.00016084385</c:v>
                </c:pt>
                <c:pt idx="6">
                  <c:v>0.00011538988</c:v>
                </c:pt>
                <c:pt idx="7">
                  <c:v>9.499905e-05</c:v>
                </c:pt>
                <c:pt idx="8">
                  <c:v>8.1296285e-05</c:v>
                </c:pt>
                <c:pt idx="9">
                  <c:v>7.2866055e-05</c:v>
                </c:pt>
                <c:pt idx="10">
                  <c:v>6.6171929e-05</c:v>
                </c:pt>
                <c:pt idx="11">
                  <c:v>6.0204876e-05</c:v>
                </c:pt>
                <c:pt idx="12">
                  <c:v>5.6086778e-05</c:v>
                </c:pt>
                <c:pt idx="13">
                  <c:v>5.3885522e-05</c:v>
                </c:pt>
                <c:pt idx="14">
                  <c:v>5.1941676e-05</c:v>
                </c:pt>
                <c:pt idx="15">
                  <c:v>5.0007997e-05</c:v>
                </c:pt>
                <c:pt idx="16">
                  <c:v>4.8263768e-05</c:v>
                </c:pt>
                <c:pt idx="17">
                  <c:v>4.6796398e-05</c:v>
                </c:pt>
                <c:pt idx="18">
                  <c:v>4.4986463e-05</c:v>
                </c:pt>
                <c:pt idx="19">
                  <c:v>4.2290974e-05</c:v>
                </c:pt>
                <c:pt idx="20">
                  <c:v>3.9179561e-05</c:v>
                </c:pt>
                <c:pt idx="21">
                  <c:v>3.5992367e-05</c:v>
                </c:pt>
                <c:pt idx="22">
                  <c:v>3.2856179e-05</c:v>
                </c:pt>
                <c:pt idx="23">
                  <c:v>2.9728527e-05</c:v>
                </c:pt>
                <c:pt idx="24">
                  <c:v>2.6866925e-05</c:v>
                </c:pt>
                <c:pt idx="25">
                  <c:v>2.4277655e-05</c:v>
                </c:pt>
                <c:pt idx="26">
                  <c:v>2.197198e-05</c:v>
                </c:pt>
                <c:pt idx="27">
                  <c:v>1.9849713e-05</c:v>
                </c:pt>
                <c:pt idx="28">
                  <c:v>1.7953313e-05</c:v>
                </c:pt>
                <c:pt idx="29">
                  <c:v>1.6247734e-05</c:v>
                </c:pt>
                <c:pt idx="30">
                  <c:v>1.4685065e-05</c:v>
                </c:pt>
                <c:pt idx="31">
                  <c:v>1.3299162e-05</c:v>
                </c:pt>
                <c:pt idx="32">
                  <c:v>1.2044334e-05</c:v>
                </c:pt>
                <c:pt idx="33">
                  <c:v>1.0951241e-05</c:v>
                </c:pt>
                <c:pt idx="34">
                  <c:v>9.9688149e-06</c:v>
                </c:pt>
                <c:pt idx="35">
                  <c:v>9.0833354e-06</c:v>
                </c:pt>
                <c:pt idx="36">
                  <c:v>8.2826888e-06</c:v>
                </c:pt>
                <c:pt idx="37">
                  <c:v>7.5534913e-06</c:v>
                </c:pt>
                <c:pt idx="38">
                  <c:v>6.8923696e-06</c:v>
                </c:pt>
                <c:pt idx="39">
                  <c:v>6.2946257e-06</c:v>
                </c:pt>
                <c:pt idx="40">
                  <c:v>5.7503031e-06</c:v>
                </c:pt>
                <c:pt idx="41">
                  <c:v>5.2452232e-06</c:v>
                </c:pt>
                <c:pt idx="42">
                  <c:v>4.7765272e-06</c:v>
                </c:pt>
                <c:pt idx="43">
                  <c:v>4.3417184e-06</c:v>
                </c:pt>
                <c:pt idx="44">
                  <c:v>3.9420107e-06</c:v>
                </c:pt>
                <c:pt idx="45">
                  <c:v>3.5721007e-06</c:v>
                </c:pt>
                <c:pt idx="46">
                  <c:v>3.2305416e-06</c:v>
                </c:pt>
                <c:pt idx="47">
                  <c:v>2.9209879e-06</c:v>
                </c:pt>
                <c:pt idx="48">
                  <c:v>2.6391967e-06</c:v>
                </c:pt>
                <c:pt idx="49">
                  <c:v>2.3845167e-06</c:v>
                </c:pt>
                <c:pt idx="50">
                  <c:v>2.1542289e-06</c:v>
                </c:pt>
                <c:pt idx="51">
                  <c:v>1.9482726e-06</c:v>
                </c:pt>
                <c:pt idx="52">
                  <c:v>1.7645829e-06</c:v>
                </c:pt>
                <c:pt idx="53">
                  <c:v>1.6034576e-06</c:v>
                </c:pt>
                <c:pt idx="54">
                  <c:v>1.4598765e-06</c:v>
                </c:pt>
                <c:pt idx="55">
                  <c:v>1.3306623e-06</c:v>
                </c:pt>
                <c:pt idx="56">
                  <c:v>1.2181578e-06</c:v>
                </c:pt>
                <c:pt idx="57">
                  <c:v>1.1171936e-06</c:v>
                </c:pt>
                <c:pt idx="58">
                  <c:v>1.0243563e-06</c:v>
                </c:pt>
                <c:pt idx="59">
                  <c:v>9.3705202e-07</c:v>
                </c:pt>
                <c:pt idx="60">
                  <c:v>8.5688853e-07</c:v>
                </c:pt>
                <c:pt idx="61">
                  <c:v>7.83854e-07</c:v>
                </c:pt>
                <c:pt idx="62">
                  <c:v>7.1801328e-07</c:v>
                </c:pt>
                <c:pt idx="63">
                  <c:v>6.5945558e-07</c:v>
                </c:pt>
                <c:pt idx="64">
                  <c:v>6.0769714e-07</c:v>
                </c:pt>
                <c:pt idx="65">
                  <c:v>5.6361007e-07</c:v>
                </c:pt>
                <c:pt idx="66">
                  <c:v>5.2797089e-07</c:v>
                </c:pt>
                <c:pt idx="67">
                  <c:v>4.9465013e-07</c:v>
                </c:pt>
                <c:pt idx="68">
                  <c:v>4.6215531e-07</c:v>
                </c:pt>
                <c:pt idx="69">
                  <c:v>4.3164202e-07</c:v>
                </c:pt>
                <c:pt idx="70">
                  <c:v>4.0453892e-07</c:v>
                </c:pt>
                <c:pt idx="71">
                  <c:v>3.8141805e-07</c:v>
                </c:pt>
                <c:pt idx="72">
                  <c:v>3.6115237e-07</c:v>
                </c:pt>
                <c:pt idx="73">
                  <c:v>3.4530556e-07</c:v>
                </c:pt>
                <c:pt idx="74">
                  <c:v>3.3434587e-07</c:v>
                </c:pt>
                <c:pt idx="75">
                  <c:v>3.2660484e-07</c:v>
                </c:pt>
                <c:pt idx="76">
                  <c:v>3.1855335e-07</c:v>
                </c:pt>
                <c:pt idx="77">
                  <c:v>3.0714597e-07</c:v>
                </c:pt>
                <c:pt idx="78">
                  <c:v>2.9288035e-07</c:v>
                </c:pt>
                <c:pt idx="79">
                  <c:v>2.7846129e-07</c:v>
                </c:pt>
                <c:pt idx="80">
                  <c:v>2.6318726e-07</c:v>
                </c:pt>
                <c:pt idx="81">
                  <c:v>2.4798457e-07</c:v>
                </c:pt>
                <c:pt idx="82">
                  <c:v>2.345697e-07</c:v>
                </c:pt>
                <c:pt idx="83">
                  <c:v>2.2464827e-07</c:v>
                </c:pt>
                <c:pt idx="84">
                  <c:v>2.1536459e-07</c:v>
                </c:pt>
                <c:pt idx="85">
                  <c:v>2.0756864e-07</c:v>
                </c:pt>
                <c:pt idx="86">
                  <c:v>2.0066877e-07</c:v>
                </c:pt>
                <c:pt idx="87">
                  <c:v>1.934983e-07</c:v>
                </c:pt>
                <c:pt idx="88">
                  <c:v>1.8509728e-07</c:v>
                </c:pt>
                <c:pt idx="89">
                  <c:v>1.7537397e-07</c:v>
                </c:pt>
                <c:pt idx="90">
                  <c:v>1.6564754e-07</c:v>
                </c:pt>
                <c:pt idx="91">
                  <c:v>1.5801844e-07</c:v>
                </c:pt>
                <c:pt idx="92">
                  <c:v>1.5160221e-07</c:v>
                </c:pt>
                <c:pt idx="93">
                  <c:v>1.4653844e-07</c:v>
                </c:pt>
                <c:pt idx="94">
                  <c:v>1.42353e-07</c:v>
                </c:pt>
                <c:pt idx="95">
                  <c:v>1.3936856e-07</c:v>
                </c:pt>
                <c:pt idx="96">
                  <c:v>1.3559261e-07</c:v>
                </c:pt>
                <c:pt idx="97">
                  <c:v>1.3319201e-07</c:v>
                </c:pt>
                <c:pt idx="98">
                  <c:v>1.3083629e-07</c:v>
                </c:pt>
                <c:pt idx="99">
                  <c:v>1.2783789e-07</c:v>
                </c:pt>
                <c:pt idx="100">
                  <c:v>1.2491058e-07</c:v>
                </c:pt>
                <c:pt idx="101">
                  <c:v>1.2070537e-07</c:v>
                </c:pt>
                <c:pt idx="102">
                  <c:v>1.1643482e-07</c:v>
                </c:pt>
                <c:pt idx="103">
                  <c:v>1.1248164e-07</c:v>
                </c:pt>
                <c:pt idx="104">
                  <c:v>1.0977555e-07</c:v>
                </c:pt>
                <c:pt idx="105">
                  <c:v>1.0708288e-07</c:v>
                </c:pt>
                <c:pt idx="106">
                  <c:v>1.0485348e-07</c:v>
                </c:pt>
                <c:pt idx="107">
                  <c:v>1.0308341e-07</c:v>
                </c:pt>
                <c:pt idx="108">
                  <c:v>1.0117014e-07</c:v>
                </c:pt>
                <c:pt idx="109">
                  <c:v>9.8676358e-08</c:v>
                </c:pt>
                <c:pt idx="110">
                  <c:v>9.5940855e-08</c:v>
                </c:pt>
                <c:pt idx="111">
                  <c:v>9.3265868e-08</c:v>
                </c:pt>
                <c:pt idx="112">
                  <c:v>9.077079e-08</c:v>
                </c:pt>
                <c:pt idx="113">
                  <c:v>8.8018367e-08</c:v>
                </c:pt>
                <c:pt idx="114">
                  <c:v>8.5513992e-08</c:v>
                </c:pt>
                <c:pt idx="115">
                  <c:v>8.4449119e-08</c:v>
                </c:pt>
                <c:pt idx="116">
                  <c:v>8.4346083e-08</c:v>
                </c:pt>
                <c:pt idx="117">
                  <c:v>8.4075434e-08</c:v>
                </c:pt>
                <c:pt idx="118">
                  <c:v>8.3938474e-08</c:v>
                </c:pt>
                <c:pt idx="119">
                  <c:v>8.3890435e-08</c:v>
                </c:pt>
                <c:pt idx="120">
                  <c:v>8.2882338e-08</c:v>
                </c:pt>
                <c:pt idx="121">
                  <c:v>8.1316175e-08</c:v>
                </c:pt>
                <c:pt idx="122">
                  <c:v>7.924796e-08</c:v>
                </c:pt>
                <c:pt idx="123">
                  <c:v>7.7252326e-08</c:v>
                </c:pt>
                <c:pt idx="124">
                  <c:v>7.5511396e-08</c:v>
                </c:pt>
                <c:pt idx="125">
                  <c:v>7.3444893e-08</c:v>
                </c:pt>
                <c:pt idx="126">
                  <c:v>7.1219494e-08</c:v>
                </c:pt>
                <c:pt idx="127">
                  <c:v>6.9298596e-08</c:v>
                </c:pt>
                <c:pt idx="128">
                  <c:v>6.833699e-08</c:v>
                </c:pt>
                <c:pt idx="129">
                  <c:v>6.7819853e-08</c:v>
                </c:pt>
                <c:pt idx="130">
                  <c:v>6.7859507e-08</c:v>
                </c:pt>
                <c:pt idx="131">
                  <c:v>6.8380539e-08</c:v>
                </c:pt>
                <c:pt idx="132">
                  <c:v>6.8985108e-08</c:v>
                </c:pt>
                <c:pt idx="133">
                  <c:v>6.9463301e-08</c:v>
                </c:pt>
                <c:pt idx="134">
                  <c:v>6.995599e-08</c:v>
                </c:pt>
                <c:pt idx="135">
                  <c:v>7.0804514e-08</c:v>
                </c:pt>
                <c:pt idx="136">
                  <c:v>7.1844574e-08</c:v>
                </c:pt>
                <c:pt idx="137">
                  <c:v>7.2541412e-08</c:v>
                </c:pt>
                <c:pt idx="138">
                  <c:v>7.3189318e-08</c:v>
                </c:pt>
                <c:pt idx="139">
                  <c:v>7.3353899e-08</c:v>
                </c:pt>
                <c:pt idx="140">
                  <c:v>7.2438961e-08</c:v>
                </c:pt>
                <c:pt idx="141">
                  <c:v>7.0599783e-08</c:v>
                </c:pt>
                <c:pt idx="142">
                  <c:v>6.7667049e-08</c:v>
                </c:pt>
                <c:pt idx="143">
                  <c:v>6.461608e-08</c:v>
                </c:pt>
                <c:pt idx="144">
                  <c:v>6.2003413e-08</c:v>
                </c:pt>
                <c:pt idx="145">
                  <c:v>5.9811125e-08</c:v>
                </c:pt>
                <c:pt idx="146">
                  <c:v>5.8186841e-08</c:v>
                </c:pt>
                <c:pt idx="147">
                  <c:v>5.6941479e-08</c:v>
                </c:pt>
                <c:pt idx="148">
                  <c:v>5.5567552e-08</c:v>
                </c:pt>
                <c:pt idx="149">
                  <c:v>5.397752e-08</c:v>
                </c:pt>
                <c:pt idx="150">
                  <c:v>5.2269633e-08</c:v>
                </c:pt>
                <c:pt idx="151">
                  <c:v>5.0207418e-08</c:v>
                </c:pt>
                <c:pt idx="152">
                  <c:v>4.7817292e-08</c:v>
                </c:pt>
                <c:pt idx="153">
                  <c:v>4.5248589e-08</c:v>
                </c:pt>
                <c:pt idx="154">
                  <c:v>4.266421e-08</c:v>
                </c:pt>
                <c:pt idx="155">
                  <c:v>4.0393894e-08</c:v>
                </c:pt>
                <c:pt idx="156">
                  <c:v>3.8398557e-08</c:v>
                </c:pt>
                <c:pt idx="157">
                  <c:v>3.6779527e-08</c:v>
                </c:pt>
                <c:pt idx="158">
                  <c:v>3.5377833e-08</c:v>
                </c:pt>
                <c:pt idx="159">
                  <c:v>3.4145613e-08</c:v>
                </c:pt>
                <c:pt idx="160">
                  <c:v>3.2790976e-08</c:v>
                </c:pt>
                <c:pt idx="161">
                  <c:v>3.1319444e-08</c:v>
                </c:pt>
                <c:pt idx="162">
                  <c:v>2.9771859e-08</c:v>
                </c:pt>
                <c:pt idx="163">
                  <c:v>2.8267941e-08</c:v>
                </c:pt>
                <c:pt idx="164">
                  <c:v>2.679425e-08</c:v>
                </c:pt>
                <c:pt idx="165">
                  <c:v>2.515218e-08</c:v>
                </c:pt>
                <c:pt idx="166">
                  <c:v>2.3693245e-08</c:v>
                </c:pt>
                <c:pt idx="167">
                  <c:v>2.2503594e-08</c:v>
                </c:pt>
                <c:pt idx="168">
                  <c:v>2.1532145e-08</c:v>
                </c:pt>
                <c:pt idx="169">
                  <c:v>2.0656528e-08</c:v>
                </c:pt>
                <c:pt idx="170">
                  <c:v>1.9740158e-08</c:v>
                </c:pt>
                <c:pt idx="171">
                  <c:v>1.8768937e-08</c:v>
                </c:pt>
                <c:pt idx="172">
                  <c:v>1.7659508e-08</c:v>
                </c:pt>
                <c:pt idx="173">
                  <c:v>1.6468761e-08</c:v>
                </c:pt>
                <c:pt idx="174">
                  <c:v>1.5252864e-08</c:v>
                </c:pt>
                <c:pt idx="175">
                  <c:v>1.4112103e-08</c:v>
                </c:pt>
                <c:pt idx="176">
                  <c:v>1.3118622e-08</c:v>
                </c:pt>
                <c:pt idx="177">
                  <c:v>1.2209205e-08</c:v>
                </c:pt>
                <c:pt idx="178">
                  <c:v>1.1391412e-08</c:v>
                </c:pt>
                <c:pt idx="179">
                  <c:v>1.0664134e-08</c:v>
                </c:pt>
                <c:pt idx="180">
                  <c:v>1.001252e-08</c:v>
                </c:pt>
                <c:pt idx="181">
                  <c:v>9.4614124e-09</c:v>
                </c:pt>
                <c:pt idx="182">
                  <c:v>9.070984e-09</c:v>
                </c:pt>
                <c:pt idx="183">
                  <c:v>8.8141858e-09</c:v>
                </c:pt>
                <c:pt idx="184">
                  <c:v>8.5877162e-09</c:v>
                </c:pt>
                <c:pt idx="185">
                  <c:v>8.273447e-09</c:v>
                </c:pt>
                <c:pt idx="186">
                  <c:v>7.8650227e-09</c:v>
                </c:pt>
                <c:pt idx="187">
                  <c:v>7.4895416e-09</c:v>
                </c:pt>
                <c:pt idx="188">
                  <c:v>7.1313471e-09</c:v>
                </c:pt>
                <c:pt idx="189">
                  <c:v>6.7907369e-09</c:v>
                </c:pt>
                <c:pt idx="190">
                  <c:v>6.5239788e-09</c:v>
                </c:pt>
                <c:pt idx="191">
                  <c:v>6.2651778e-09</c:v>
                </c:pt>
                <c:pt idx="192">
                  <c:v>5.9655822e-09</c:v>
                </c:pt>
                <c:pt idx="193">
                  <c:v>5.6405097e-09</c:v>
                </c:pt>
                <c:pt idx="194">
                  <c:v>5.3214557e-09</c:v>
                </c:pt>
                <c:pt idx="195">
                  <c:v>4.9864666e-09</c:v>
                </c:pt>
                <c:pt idx="196">
                  <c:v>4.6518923e-09</c:v>
                </c:pt>
                <c:pt idx="197">
                  <c:v>4.3432199e-09</c:v>
                </c:pt>
                <c:pt idx="198">
                  <c:v>4.0688728e-09</c:v>
                </c:pt>
                <c:pt idx="199">
                  <c:v>3.8196315e-09</c:v>
                </c:pt>
                <c:pt idx="200">
                  <c:v>3.6310342e-09</c:v>
                </c:pt>
                <c:pt idx="201">
                  <c:v>3.4988754e-09</c:v>
                </c:pt>
                <c:pt idx="202">
                  <c:v>3.4271651e-09</c:v>
                </c:pt>
                <c:pt idx="203">
                  <c:v>3.3907158e-09</c:v>
                </c:pt>
                <c:pt idx="204">
                  <c:v>3.3451043e-09</c:v>
                </c:pt>
                <c:pt idx="205">
                  <c:v>3.2702053e-09</c:v>
                </c:pt>
                <c:pt idx="206">
                  <c:v>3.1754333e-09</c:v>
                </c:pt>
                <c:pt idx="207">
                  <c:v>3.0604502e-09</c:v>
                </c:pt>
                <c:pt idx="208">
                  <c:v>2.9364705e-09</c:v>
                </c:pt>
                <c:pt idx="209">
                  <c:v>2.815859e-09</c:v>
                </c:pt>
                <c:pt idx="210">
                  <c:v>2.7024433e-09</c:v>
                </c:pt>
                <c:pt idx="211">
                  <c:v>2.5970417e-09</c:v>
                </c:pt>
                <c:pt idx="212">
                  <c:v>2.5021905e-09</c:v>
                </c:pt>
                <c:pt idx="213">
                  <c:v>2.4210655e-09</c:v>
                </c:pt>
                <c:pt idx="214">
                  <c:v>2.3508572e-09</c:v>
                </c:pt>
                <c:pt idx="215">
                  <c:v>2.2873129e-09</c:v>
                </c:pt>
                <c:pt idx="216">
                  <c:v>2.2223406e-09</c:v>
                </c:pt>
                <c:pt idx="217">
                  <c:v>2.1509896e-09</c:v>
                </c:pt>
                <c:pt idx="218">
                  <c:v>2.0746087e-09</c:v>
                </c:pt>
                <c:pt idx="219">
                  <c:v>1.9921281e-09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Sheet1!$B$445</c:f>
              <c:strCache>
                <c:ptCount val="1"/>
                <c:pt idx="0">
                  <c:v>y-velocity</c:v>
                </c:pt>
              </c:strCache>
            </c:strRef>
          </c:tx>
          <c:xVal>
            <c:numRef>
              <c:f>Sheet1!$A$446:$A$665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Sheet1!$B$446:$B$665</c:f>
              <c:numCache>
                <c:formatCode>General</c:formatCode>
                <c:ptCount val="220"/>
                <c:pt idx="0">
                  <c:v>0.0006820652</c:v>
                </c:pt>
                <c:pt idx="1">
                  <c:v>0.00011605492</c:v>
                </c:pt>
                <c:pt idx="2">
                  <c:v>0.0014822986</c:v>
                </c:pt>
                <c:pt idx="3">
                  <c:v>0.00080507639</c:v>
                </c:pt>
                <c:pt idx="4">
                  <c:v>0.00041959653</c:v>
                </c:pt>
                <c:pt idx="5">
                  <c:v>0.00024971368</c:v>
                </c:pt>
                <c:pt idx="6">
                  <c:v>0.00018143806</c:v>
                </c:pt>
                <c:pt idx="7">
                  <c:v>0.00015027921</c:v>
                </c:pt>
                <c:pt idx="8">
                  <c:v>0.00013107853</c:v>
                </c:pt>
                <c:pt idx="9">
                  <c:v>0.00011514919</c:v>
                </c:pt>
                <c:pt idx="10">
                  <c:v>0.00010119622</c:v>
                </c:pt>
                <c:pt idx="11">
                  <c:v>8.9584599e-05</c:v>
                </c:pt>
                <c:pt idx="12">
                  <c:v>8.2162025e-05</c:v>
                </c:pt>
                <c:pt idx="13">
                  <c:v>7.7004981e-05</c:v>
                </c:pt>
                <c:pt idx="14">
                  <c:v>7.2036018e-05</c:v>
                </c:pt>
                <c:pt idx="15">
                  <c:v>6.7324427e-05</c:v>
                </c:pt>
                <c:pt idx="16">
                  <c:v>6.3031584e-05</c:v>
                </c:pt>
                <c:pt idx="17">
                  <c:v>5.9115387e-05</c:v>
                </c:pt>
                <c:pt idx="18">
                  <c:v>5.5266875e-05</c:v>
                </c:pt>
                <c:pt idx="19">
                  <c:v>5.1675568e-05</c:v>
                </c:pt>
                <c:pt idx="20">
                  <c:v>4.7810024e-05</c:v>
                </c:pt>
                <c:pt idx="21">
                  <c:v>4.3819709e-05</c:v>
                </c:pt>
                <c:pt idx="22">
                  <c:v>4.013342e-05</c:v>
                </c:pt>
                <c:pt idx="23">
                  <c:v>3.6574566e-05</c:v>
                </c:pt>
                <c:pt idx="24">
                  <c:v>3.3159038e-05</c:v>
                </c:pt>
                <c:pt idx="25">
                  <c:v>3.0153117e-05</c:v>
                </c:pt>
                <c:pt idx="26">
                  <c:v>2.7448631e-05</c:v>
                </c:pt>
                <c:pt idx="27">
                  <c:v>2.4987488e-05</c:v>
                </c:pt>
                <c:pt idx="28">
                  <c:v>2.2706891e-05</c:v>
                </c:pt>
                <c:pt idx="29">
                  <c:v>2.0703917e-05</c:v>
                </c:pt>
                <c:pt idx="30">
                  <c:v>1.888421e-05</c:v>
                </c:pt>
                <c:pt idx="31">
                  <c:v>1.725451e-05</c:v>
                </c:pt>
                <c:pt idx="32">
                  <c:v>1.5746911e-05</c:v>
                </c:pt>
                <c:pt idx="33">
                  <c:v>1.4346477e-05</c:v>
                </c:pt>
                <c:pt idx="34">
                  <c:v>1.3043388e-05</c:v>
                </c:pt>
                <c:pt idx="35">
                  <c:v>1.1848734e-05</c:v>
                </c:pt>
                <c:pt idx="36">
                  <c:v>1.0751824e-05</c:v>
                </c:pt>
                <c:pt idx="37">
                  <c:v>9.7423868e-06</c:v>
                </c:pt>
                <c:pt idx="38">
                  <c:v>8.8199293e-06</c:v>
                </c:pt>
                <c:pt idx="39">
                  <c:v>7.9681978e-06</c:v>
                </c:pt>
                <c:pt idx="40">
                  <c:v>7.200996e-06</c:v>
                </c:pt>
                <c:pt idx="41">
                  <c:v>6.5121939e-06</c:v>
                </c:pt>
                <c:pt idx="42">
                  <c:v>5.8885485e-06</c:v>
                </c:pt>
                <c:pt idx="43">
                  <c:v>5.3218416e-06</c:v>
                </c:pt>
                <c:pt idx="44">
                  <c:v>4.8068132e-06</c:v>
                </c:pt>
                <c:pt idx="45">
                  <c:v>4.3389759e-06</c:v>
                </c:pt>
                <c:pt idx="46">
                  <c:v>3.9158106e-06</c:v>
                </c:pt>
                <c:pt idx="47">
                  <c:v>3.532189e-06</c:v>
                </c:pt>
                <c:pt idx="48">
                  <c:v>3.1893782e-06</c:v>
                </c:pt>
                <c:pt idx="49">
                  <c:v>2.884232e-06</c:v>
                </c:pt>
                <c:pt idx="50">
                  <c:v>2.6190229e-06</c:v>
                </c:pt>
                <c:pt idx="51">
                  <c:v>2.3834468e-06</c:v>
                </c:pt>
                <c:pt idx="52">
                  <c:v>2.1757649e-06</c:v>
                </c:pt>
                <c:pt idx="53">
                  <c:v>2.0001234e-06</c:v>
                </c:pt>
                <c:pt idx="54">
                  <c:v>1.8489191e-06</c:v>
                </c:pt>
                <c:pt idx="55">
                  <c:v>1.7198542e-06</c:v>
                </c:pt>
                <c:pt idx="56">
                  <c:v>1.6038845e-06</c:v>
                </c:pt>
                <c:pt idx="57">
                  <c:v>1.502691e-06</c:v>
                </c:pt>
                <c:pt idx="58">
                  <c:v>1.4047731e-06</c:v>
                </c:pt>
                <c:pt idx="59">
                  <c:v>1.3126881e-06</c:v>
                </c:pt>
                <c:pt idx="60">
                  <c:v>1.2219892e-06</c:v>
                </c:pt>
                <c:pt idx="61">
                  <c:v>1.1370137e-06</c:v>
                </c:pt>
                <c:pt idx="62">
                  <c:v>1.0584147e-06</c:v>
                </c:pt>
                <c:pt idx="63">
                  <c:v>9.893793e-07</c:v>
                </c:pt>
                <c:pt idx="64">
                  <c:v>9.3821557e-07</c:v>
                </c:pt>
                <c:pt idx="65">
                  <c:v>8.9101858e-07</c:v>
                </c:pt>
                <c:pt idx="66">
                  <c:v>8.4790593e-07</c:v>
                </c:pt>
                <c:pt idx="67">
                  <c:v>8.0626591e-07</c:v>
                </c:pt>
                <c:pt idx="68">
                  <c:v>7.6495464e-07</c:v>
                </c:pt>
                <c:pt idx="69">
                  <c:v>7.2742369e-07</c:v>
                </c:pt>
                <c:pt idx="70">
                  <c:v>6.925449e-07</c:v>
                </c:pt>
                <c:pt idx="71">
                  <c:v>6.6267853e-07</c:v>
                </c:pt>
                <c:pt idx="72">
                  <c:v>6.4062836e-07</c:v>
                </c:pt>
                <c:pt idx="73">
                  <c:v>6.3444898e-07</c:v>
                </c:pt>
                <c:pt idx="74">
                  <c:v>6.2748842e-07</c:v>
                </c:pt>
                <c:pt idx="75">
                  <c:v>6.1977884e-07</c:v>
                </c:pt>
                <c:pt idx="76">
                  <c:v>6.0828783e-07</c:v>
                </c:pt>
                <c:pt idx="77">
                  <c:v>5.9176437e-07</c:v>
                </c:pt>
                <c:pt idx="78">
                  <c:v>5.7087899e-07</c:v>
                </c:pt>
                <c:pt idx="79">
                  <c:v>5.4639197e-07</c:v>
                </c:pt>
                <c:pt idx="80">
                  <c:v>5.1952098e-07</c:v>
                </c:pt>
                <c:pt idx="81">
                  <c:v>4.9158082e-07</c:v>
                </c:pt>
                <c:pt idx="82">
                  <c:v>4.6181178e-07</c:v>
                </c:pt>
                <c:pt idx="83">
                  <c:v>4.372591e-07</c:v>
                </c:pt>
                <c:pt idx="84">
                  <c:v>4.1470864e-07</c:v>
                </c:pt>
                <c:pt idx="85">
                  <c:v>3.9605901e-07</c:v>
                </c:pt>
                <c:pt idx="86">
                  <c:v>3.7911762e-07</c:v>
                </c:pt>
                <c:pt idx="87">
                  <c:v>3.6156519e-07</c:v>
                </c:pt>
                <c:pt idx="88">
                  <c:v>3.4229268e-07</c:v>
                </c:pt>
                <c:pt idx="89">
                  <c:v>3.232773e-07</c:v>
                </c:pt>
                <c:pt idx="90">
                  <c:v>3.0607317e-07</c:v>
                </c:pt>
                <c:pt idx="91">
                  <c:v>2.9257748e-07</c:v>
                </c:pt>
                <c:pt idx="92">
                  <c:v>2.8290185e-07</c:v>
                </c:pt>
                <c:pt idx="93">
                  <c:v>2.7440814e-07</c:v>
                </c:pt>
                <c:pt idx="94">
                  <c:v>2.6960833e-07</c:v>
                </c:pt>
                <c:pt idx="95">
                  <c:v>2.6430298e-07</c:v>
                </c:pt>
                <c:pt idx="96">
                  <c:v>2.5775154e-07</c:v>
                </c:pt>
                <c:pt idx="97">
                  <c:v>2.4863059e-07</c:v>
                </c:pt>
                <c:pt idx="98">
                  <c:v>2.4129654e-07</c:v>
                </c:pt>
                <c:pt idx="99">
                  <c:v>2.373827e-07</c:v>
                </c:pt>
                <c:pt idx="100">
                  <c:v>2.360895e-07</c:v>
                </c:pt>
                <c:pt idx="101">
                  <c:v>2.3056422e-07</c:v>
                </c:pt>
                <c:pt idx="102">
                  <c:v>2.2498536e-07</c:v>
                </c:pt>
                <c:pt idx="103">
                  <c:v>2.1849087e-07</c:v>
                </c:pt>
                <c:pt idx="104">
                  <c:v>2.1395098e-07</c:v>
                </c:pt>
                <c:pt idx="105">
                  <c:v>2.0957415e-07</c:v>
                </c:pt>
                <c:pt idx="106">
                  <c:v>2.0740624e-07</c:v>
                </c:pt>
                <c:pt idx="107">
                  <c:v>2.0584426e-07</c:v>
                </c:pt>
                <c:pt idx="108">
                  <c:v>2.0225615e-07</c:v>
                </c:pt>
                <c:pt idx="109">
                  <c:v>1.9968399e-07</c:v>
                </c:pt>
                <c:pt idx="110">
                  <c:v>1.9505002e-07</c:v>
                </c:pt>
                <c:pt idx="111">
                  <c:v>1.9160062e-07</c:v>
                </c:pt>
                <c:pt idx="112">
                  <c:v>1.8768183e-07</c:v>
                </c:pt>
                <c:pt idx="113">
                  <c:v>1.8508687e-07</c:v>
                </c:pt>
                <c:pt idx="114">
                  <c:v>1.8251489e-07</c:v>
                </c:pt>
                <c:pt idx="115">
                  <c:v>1.7920589e-07</c:v>
                </c:pt>
                <c:pt idx="116">
                  <c:v>1.7658102e-07</c:v>
                </c:pt>
                <c:pt idx="117">
                  <c:v>1.723531e-07</c:v>
                </c:pt>
                <c:pt idx="118">
                  <c:v>1.7085875e-07</c:v>
                </c:pt>
                <c:pt idx="119">
                  <c:v>1.7134992e-07</c:v>
                </c:pt>
                <c:pt idx="120">
                  <c:v>1.725687e-07</c:v>
                </c:pt>
                <c:pt idx="121">
                  <c:v>1.7262847e-07</c:v>
                </c:pt>
                <c:pt idx="122">
                  <c:v>1.7169135e-07</c:v>
                </c:pt>
                <c:pt idx="123">
                  <c:v>1.6653746e-07</c:v>
                </c:pt>
                <c:pt idx="124">
                  <c:v>1.5903484e-07</c:v>
                </c:pt>
                <c:pt idx="125">
                  <c:v>1.5456216e-07</c:v>
                </c:pt>
                <c:pt idx="126">
                  <c:v>1.4877896e-07</c:v>
                </c:pt>
                <c:pt idx="127">
                  <c:v>1.4250445e-07</c:v>
                </c:pt>
                <c:pt idx="128">
                  <c:v>1.3921651e-07</c:v>
                </c:pt>
                <c:pt idx="129">
                  <c:v>1.3680293e-07</c:v>
                </c:pt>
                <c:pt idx="130">
                  <c:v>1.3508177e-07</c:v>
                </c:pt>
                <c:pt idx="131">
                  <c:v>1.3187301e-07</c:v>
                </c:pt>
                <c:pt idx="132">
                  <c:v>1.2857529e-07</c:v>
                </c:pt>
                <c:pt idx="133">
                  <c:v>1.2451288e-07</c:v>
                </c:pt>
                <c:pt idx="134">
                  <c:v>1.2213228e-07</c:v>
                </c:pt>
                <c:pt idx="135">
                  <c:v>1.2244312e-07</c:v>
                </c:pt>
                <c:pt idx="136">
                  <c:v>1.2259951e-07</c:v>
                </c:pt>
                <c:pt idx="137">
                  <c:v>1.2351763e-07</c:v>
                </c:pt>
                <c:pt idx="138">
                  <c:v>1.2206299e-07</c:v>
                </c:pt>
                <c:pt idx="139">
                  <c:v>1.192714e-07</c:v>
                </c:pt>
                <c:pt idx="140">
                  <c:v>1.1634629e-07</c:v>
                </c:pt>
                <c:pt idx="141">
                  <c:v>1.1136696e-07</c:v>
                </c:pt>
                <c:pt idx="142">
                  <c:v>1.0532878e-07</c:v>
                </c:pt>
                <c:pt idx="143">
                  <c:v>9.9030063e-08</c:v>
                </c:pt>
                <c:pt idx="144">
                  <c:v>9.4900871e-08</c:v>
                </c:pt>
                <c:pt idx="145">
                  <c:v>9.1381764e-08</c:v>
                </c:pt>
                <c:pt idx="146">
                  <c:v>8.9017349e-08</c:v>
                </c:pt>
                <c:pt idx="147">
                  <c:v>8.6972461e-08</c:v>
                </c:pt>
                <c:pt idx="148">
                  <c:v>8.5454851e-08</c:v>
                </c:pt>
                <c:pt idx="149">
                  <c:v>8.4212581e-08</c:v>
                </c:pt>
                <c:pt idx="150">
                  <c:v>8.1294339e-08</c:v>
                </c:pt>
                <c:pt idx="151">
                  <c:v>7.7192737e-08</c:v>
                </c:pt>
                <c:pt idx="152">
                  <c:v>7.3207386e-08</c:v>
                </c:pt>
                <c:pt idx="153">
                  <c:v>6.9293466e-08</c:v>
                </c:pt>
                <c:pt idx="154">
                  <c:v>6.5310466e-08</c:v>
                </c:pt>
                <c:pt idx="155">
                  <c:v>6.1851535e-08</c:v>
                </c:pt>
                <c:pt idx="156">
                  <c:v>5.9108532e-08</c:v>
                </c:pt>
                <c:pt idx="157">
                  <c:v>5.6695546e-08</c:v>
                </c:pt>
                <c:pt idx="158">
                  <c:v>5.4394445e-08</c:v>
                </c:pt>
                <c:pt idx="159">
                  <c:v>5.1889845e-08</c:v>
                </c:pt>
                <c:pt idx="160">
                  <c:v>4.9541049e-08</c:v>
                </c:pt>
                <c:pt idx="161">
                  <c:v>4.8153381e-08</c:v>
                </c:pt>
                <c:pt idx="162">
                  <c:v>4.6470583e-08</c:v>
                </c:pt>
                <c:pt idx="163">
                  <c:v>4.4754123e-08</c:v>
                </c:pt>
                <c:pt idx="164">
                  <c:v>4.3109824e-08</c:v>
                </c:pt>
                <c:pt idx="165">
                  <c:v>4.0964868e-08</c:v>
                </c:pt>
                <c:pt idx="166">
                  <c:v>3.9187105e-08</c:v>
                </c:pt>
                <c:pt idx="167">
                  <c:v>3.7188004e-08</c:v>
                </c:pt>
                <c:pt idx="168">
                  <c:v>3.5643412e-08</c:v>
                </c:pt>
                <c:pt idx="169">
                  <c:v>3.4253583e-08</c:v>
                </c:pt>
                <c:pt idx="170">
                  <c:v>3.2905953e-08</c:v>
                </c:pt>
                <c:pt idx="171">
                  <c:v>3.1290002e-08</c:v>
                </c:pt>
                <c:pt idx="172">
                  <c:v>2.9147568e-08</c:v>
                </c:pt>
                <c:pt idx="173">
                  <c:v>2.6169234e-08</c:v>
                </c:pt>
                <c:pt idx="174">
                  <c:v>2.3073414e-08</c:v>
                </c:pt>
                <c:pt idx="175">
                  <c:v>2.0347029e-08</c:v>
                </c:pt>
                <c:pt idx="176">
                  <c:v>1.8441766e-08</c:v>
                </c:pt>
                <c:pt idx="177">
                  <c:v>1.6900311e-08</c:v>
                </c:pt>
                <c:pt idx="178">
                  <c:v>1.5489845e-08</c:v>
                </c:pt>
                <c:pt idx="179">
                  <c:v>1.4022335e-08</c:v>
                </c:pt>
                <c:pt idx="180">
                  <c:v>1.2971588e-08</c:v>
                </c:pt>
                <c:pt idx="181">
                  <c:v>1.2510073e-08</c:v>
                </c:pt>
                <c:pt idx="182">
                  <c:v>1.2436859e-08</c:v>
                </c:pt>
                <c:pt idx="183">
                  <c:v>1.2890492e-08</c:v>
                </c:pt>
                <c:pt idx="184">
                  <c:v>1.3170676e-08</c:v>
                </c:pt>
                <c:pt idx="185">
                  <c:v>1.2866476e-08</c:v>
                </c:pt>
                <c:pt idx="186">
                  <c:v>1.2301388e-08</c:v>
                </c:pt>
                <c:pt idx="187">
                  <c:v>1.1652273e-08</c:v>
                </c:pt>
                <c:pt idx="188">
                  <c:v>1.1105292e-08</c:v>
                </c:pt>
                <c:pt idx="189">
                  <c:v>1.0897067e-08</c:v>
                </c:pt>
                <c:pt idx="190">
                  <c:v>1.0796857e-08</c:v>
                </c:pt>
                <c:pt idx="191">
                  <c:v>1.0596882e-08</c:v>
                </c:pt>
                <c:pt idx="192">
                  <c:v>9.8513998e-09</c:v>
                </c:pt>
                <c:pt idx="193">
                  <c:v>8.8822709e-09</c:v>
                </c:pt>
                <c:pt idx="194">
                  <c:v>7.9707558e-09</c:v>
                </c:pt>
                <c:pt idx="195">
                  <c:v>7.1806605e-09</c:v>
                </c:pt>
                <c:pt idx="196">
                  <c:v>6.4458761e-09</c:v>
                </c:pt>
                <c:pt idx="197">
                  <c:v>5.7785315e-09</c:v>
                </c:pt>
                <c:pt idx="198">
                  <c:v>5.1746323e-09</c:v>
                </c:pt>
                <c:pt idx="199">
                  <c:v>4.9166677e-09</c:v>
                </c:pt>
                <c:pt idx="200">
                  <c:v>4.9307655e-09</c:v>
                </c:pt>
                <c:pt idx="201">
                  <c:v>4.9200579e-09</c:v>
                </c:pt>
                <c:pt idx="202">
                  <c:v>4.9174916e-09</c:v>
                </c:pt>
                <c:pt idx="203">
                  <c:v>4.9119557e-09</c:v>
                </c:pt>
                <c:pt idx="204">
                  <c:v>4.7868814e-09</c:v>
                </c:pt>
                <c:pt idx="205">
                  <c:v>4.6057437e-09</c:v>
                </c:pt>
                <c:pt idx="206">
                  <c:v>4.3461516e-09</c:v>
                </c:pt>
                <c:pt idx="207">
                  <c:v>4.0367964e-09</c:v>
                </c:pt>
                <c:pt idx="208">
                  <c:v>3.7282192e-09</c:v>
                </c:pt>
                <c:pt idx="209">
                  <c:v>3.4600231e-09</c:v>
                </c:pt>
                <c:pt idx="210">
                  <c:v>3.2333641e-09</c:v>
                </c:pt>
                <c:pt idx="211">
                  <c:v>3.0976865e-09</c:v>
                </c:pt>
                <c:pt idx="212">
                  <c:v>3.042632e-09</c:v>
                </c:pt>
                <c:pt idx="213">
                  <c:v>3.0048296e-09</c:v>
                </c:pt>
                <c:pt idx="214">
                  <c:v>2.9804806e-09</c:v>
                </c:pt>
                <c:pt idx="215">
                  <c:v>2.9265933e-09</c:v>
                </c:pt>
                <c:pt idx="216">
                  <c:v>2.835014e-09</c:v>
                </c:pt>
                <c:pt idx="217">
                  <c:v>2.722926e-09</c:v>
                </c:pt>
                <c:pt idx="218">
                  <c:v>2.5854676e-09</c:v>
                </c:pt>
                <c:pt idx="219">
                  <c:v>2.4397176e-09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Sheet1!$B$667</c:f>
              <c:strCache>
                <c:ptCount val="1"/>
                <c:pt idx="0">
                  <c:v>z-velocity</c:v>
                </c:pt>
              </c:strCache>
            </c:strRef>
          </c:tx>
          <c:xVal>
            <c:numRef>
              <c:f>Sheet1!$A$668:$A$887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Sheet1!$B$668:$B$887</c:f>
              <c:numCache>
                <c:formatCode>General</c:formatCode>
                <c:ptCount val="220"/>
                <c:pt idx="0">
                  <c:v>0.0011469856</c:v>
                </c:pt>
                <c:pt idx="1">
                  <c:v>0.00069976224</c:v>
                </c:pt>
                <c:pt idx="2">
                  <c:v>0.0015249419</c:v>
                </c:pt>
                <c:pt idx="3">
                  <c:v>0.0010857615</c:v>
                </c:pt>
                <c:pt idx="4">
                  <c:v>0.0008283639</c:v>
                </c:pt>
                <c:pt idx="5">
                  <c:v>0.00067527035</c:v>
                </c:pt>
                <c:pt idx="6">
                  <c:v>0.00056047933</c:v>
                </c:pt>
                <c:pt idx="7">
                  <c:v>0.00049987328</c:v>
                </c:pt>
                <c:pt idx="8">
                  <c:v>0.000580256</c:v>
                </c:pt>
                <c:pt idx="9">
                  <c:v>0.00062843003</c:v>
                </c:pt>
                <c:pt idx="10">
                  <c:v>0.00056789919</c:v>
                </c:pt>
                <c:pt idx="11">
                  <c:v>0.0004770593</c:v>
                </c:pt>
                <c:pt idx="12">
                  <c:v>0.00042607233</c:v>
                </c:pt>
                <c:pt idx="13">
                  <c:v>0.00039334488</c:v>
                </c:pt>
                <c:pt idx="14">
                  <c:v>0.0003622744</c:v>
                </c:pt>
                <c:pt idx="15">
                  <c:v>0.00033659746</c:v>
                </c:pt>
                <c:pt idx="16">
                  <c:v>0.00031751483</c:v>
                </c:pt>
                <c:pt idx="17">
                  <c:v>0.00030498351</c:v>
                </c:pt>
                <c:pt idx="18">
                  <c:v>0.00029063967</c:v>
                </c:pt>
                <c:pt idx="19">
                  <c:v>0.00027160318</c:v>
                </c:pt>
                <c:pt idx="20">
                  <c:v>0.00025070521</c:v>
                </c:pt>
                <c:pt idx="21">
                  <c:v>0.00023140851</c:v>
                </c:pt>
                <c:pt idx="22">
                  <c:v>0.00021388608</c:v>
                </c:pt>
                <c:pt idx="23">
                  <c:v>0.00019741501</c:v>
                </c:pt>
                <c:pt idx="24">
                  <c:v>0.00018120893</c:v>
                </c:pt>
                <c:pt idx="25">
                  <c:v>0.00016548278</c:v>
                </c:pt>
                <c:pt idx="26">
                  <c:v>0.00015027314</c:v>
                </c:pt>
                <c:pt idx="27">
                  <c:v>0.00013618087</c:v>
                </c:pt>
                <c:pt idx="28">
                  <c:v>0.00012305314</c:v>
                </c:pt>
                <c:pt idx="29">
                  <c:v>0.0001110912</c:v>
                </c:pt>
                <c:pt idx="30">
                  <c:v>0.00010032929</c:v>
                </c:pt>
                <c:pt idx="31">
                  <c:v>9.0673645e-05</c:v>
                </c:pt>
                <c:pt idx="32">
                  <c:v>8.2101403e-05</c:v>
                </c:pt>
                <c:pt idx="33">
                  <c:v>7.4495516e-05</c:v>
                </c:pt>
                <c:pt idx="34">
                  <c:v>6.7619998e-05</c:v>
                </c:pt>
                <c:pt idx="35">
                  <c:v>6.1524917e-05</c:v>
                </c:pt>
                <c:pt idx="36">
                  <c:v>5.6029432e-05</c:v>
                </c:pt>
                <c:pt idx="37">
                  <c:v>5.1111499e-05</c:v>
                </c:pt>
                <c:pt idx="38">
                  <c:v>4.6709234e-05</c:v>
                </c:pt>
                <c:pt idx="39">
                  <c:v>4.2741298e-05</c:v>
                </c:pt>
                <c:pt idx="40">
                  <c:v>3.9210586e-05</c:v>
                </c:pt>
                <c:pt idx="41">
                  <c:v>3.6026101e-05</c:v>
                </c:pt>
                <c:pt idx="42">
                  <c:v>3.312178e-05</c:v>
                </c:pt>
                <c:pt idx="43">
                  <c:v>3.0469763e-05</c:v>
                </c:pt>
                <c:pt idx="44">
                  <c:v>2.8038837e-05</c:v>
                </c:pt>
                <c:pt idx="45">
                  <c:v>2.5804754e-05</c:v>
                </c:pt>
                <c:pt idx="46">
                  <c:v>2.3717554e-05</c:v>
                </c:pt>
                <c:pt idx="47">
                  <c:v>2.1781775e-05</c:v>
                </c:pt>
                <c:pt idx="48">
                  <c:v>1.9979487e-05</c:v>
                </c:pt>
                <c:pt idx="49">
                  <c:v>1.8305713e-05</c:v>
                </c:pt>
                <c:pt idx="50">
                  <c:v>1.6757442e-05</c:v>
                </c:pt>
                <c:pt idx="51">
                  <c:v>1.5327674e-05</c:v>
                </c:pt>
                <c:pt idx="52">
                  <c:v>1.4010288e-05</c:v>
                </c:pt>
                <c:pt idx="53">
                  <c:v>1.2805646e-05</c:v>
                </c:pt>
                <c:pt idx="54">
                  <c:v>1.1712254e-05</c:v>
                </c:pt>
                <c:pt idx="55">
                  <c:v>1.0720008e-05</c:v>
                </c:pt>
                <c:pt idx="56">
                  <c:v>9.8257836e-06</c:v>
                </c:pt>
                <c:pt idx="57">
                  <c:v>9.016707e-06</c:v>
                </c:pt>
                <c:pt idx="58">
                  <c:v>8.2789506e-06</c:v>
                </c:pt>
                <c:pt idx="59">
                  <c:v>7.5984884e-06</c:v>
                </c:pt>
                <c:pt idx="60">
                  <c:v>6.967895e-06</c:v>
                </c:pt>
                <c:pt idx="61">
                  <c:v>6.3808454e-06</c:v>
                </c:pt>
                <c:pt idx="62">
                  <c:v>5.8337856e-06</c:v>
                </c:pt>
                <c:pt idx="63">
                  <c:v>5.3333142e-06</c:v>
                </c:pt>
                <c:pt idx="64">
                  <c:v>4.8719899e-06</c:v>
                </c:pt>
                <c:pt idx="65">
                  <c:v>4.4464731e-06</c:v>
                </c:pt>
                <c:pt idx="66">
                  <c:v>4.057775e-06</c:v>
                </c:pt>
                <c:pt idx="67">
                  <c:v>3.7090484e-06</c:v>
                </c:pt>
                <c:pt idx="68">
                  <c:v>3.3941121e-06</c:v>
                </c:pt>
                <c:pt idx="69">
                  <c:v>3.1088263e-06</c:v>
                </c:pt>
                <c:pt idx="70">
                  <c:v>2.8513764e-06</c:v>
                </c:pt>
                <c:pt idx="71">
                  <c:v>2.6134429e-06</c:v>
                </c:pt>
                <c:pt idx="72">
                  <c:v>2.3981996e-06</c:v>
                </c:pt>
                <c:pt idx="73">
                  <c:v>2.2058961e-06</c:v>
                </c:pt>
                <c:pt idx="74">
                  <c:v>2.0298171e-06</c:v>
                </c:pt>
                <c:pt idx="75">
                  <c:v>1.8739722e-06</c:v>
                </c:pt>
                <c:pt idx="76">
                  <c:v>1.7353739e-06</c:v>
                </c:pt>
                <c:pt idx="77">
                  <c:v>1.6199244e-06</c:v>
                </c:pt>
                <c:pt idx="78">
                  <c:v>1.5266687e-06</c:v>
                </c:pt>
                <c:pt idx="79">
                  <c:v>1.4414745e-06</c:v>
                </c:pt>
                <c:pt idx="80">
                  <c:v>1.3615569e-06</c:v>
                </c:pt>
                <c:pt idx="81">
                  <c:v>1.2827362e-06</c:v>
                </c:pt>
                <c:pt idx="82">
                  <c:v>1.2021463e-06</c:v>
                </c:pt>
                <c:pt idx="83">
                  <c:v>1.1218236e-06</c:v>
                </c:pt>
                <c:pt idx="84">
                  <c:v>1.0438923e-06</c:v>
                </c:pt>
                <c:pt idx="85">
                  <c:v>9.6949044e-07</c:v>
                </c:pt>
                <c:pt idx="86">
                  <c:v>9.0341477e-07</c:v>
                </c:pt>
                <c:pt idx="87">
                  <c:v>8.4082626e-07</c:v>
                </c:pt>
                <c:pt idx="88">
                  <c:v>7.8733241e-07</c:v>
                </c:pt>
                <c:pt idx="89">
                  <c:v>7.3908861e-07</c:v>
                </c:pt>
                <c:pt idx="90">
                  <c:v>6.9198574e-07</c:v>
                </c:pt>
                <c:pt idx="91">
                  <c:v>6.4866875e-07</c:v>
                </c:pt>
                <c:pt idx="92">
                  <c:v>6.0844652e-07</c:v>
                </c:pt>
                <c:pt idx="93">
                  <c:v>5.6871935e-07</c:v>
                </c:pt>
                <c:pt idx="94">
                  <c:v>5.3079175e-07</c:v>
                </c:pt>
                <c:pt idx="95">
                  <c:v>4.9868682e-07</c:v>
                </c:pt>
                <c:pt idx="96">
                  <c:v>4.7072273e-07</c:v>
                </c:pt>
                <c:pt idx="97">
                  <c:v>4.4949314e-07</c:v>
                </c:pt>
                <c:pt idx="98">
                  <c:v>4.3441712e-07</c:v>
                </c:pt>
                <c:pt idx="99">
                  <c:v>4.2239407e-07</c:v>
                </c:pt>
                <c:pt idx="100">
                  <c:v>4.1072268e-07</c:v>
                </c:pt>
                <c:pt idx="101">
                  <c:v>3.9775123e-07</c:v>
                </c:pt>
                <c:pt idx="102">
                  <c:v>3.8311959e-07</c:v>
                </c:pt>
                <c:pt idx="103">
                  <c:v>3.6999114e-07</c:v>
                </c:pt>
                <c:pt idx="104">
                  <c:v>3.5594098e-07</c:v>
                </c:pt>
                <c:pt idx="105">
                  <c:v>3.4086534e-07</c:v>
                </c:pt>
                <c:pt idx="106">
                  <c:v>3.2627907e-07</c:v>
                </c:pt>
                <c:pt idx="107">
                  <c:v>3.1745368e-07</c:v>
                </c:pt>
                <c:pt idx="108">
                  <c:v>3.115035e-07</c:v>
                </c:pt>
                <c:pt idx="109">
                  <c:v>3.0559444e-07</c:v>
                </c:pt>
                <c:pt idx="110">
                  <c:v>3.0043908e-07</c:v>
                </c:pt>
                <c:pt idx="111">
                  <c:v>2.9407534e-07</c:v>
                </c:pt>
                <c:pt idx="112">
                  <c:v>2.8700982e-07</c:v>
                </c:pt>
                <c:pt idx="113">
                  <c:v>2.7999642e-07</c:v>
                </c:pt>
                <c:pt idx="114">
                  <c:v>2.7134738e-07</c:v>
                </c:pt>
                <c:pt idx="115">
                  <c:v>2.6234565e-07</c:v>
                </c:pt>
                <c:pt idx="116">
                  <c:v>2.5621208e-07</c:v>
                </c:pt>
                <c:pt idx="117">
                  <c:v>2.5238573e-07</c:v>
                </c:pt>
                <c:pt idx="118">
                  <c:v>2.5285496e-07</c:v>
                </c:pt>
                <c:pt idx="119">
                  <c:v>2.5335484e-07</c:v>
                </c:pt>
                <c:pt idx="120">
                  <c:v>2.5380662e-07</c:v>
                </c:pt>
                <c:pt idx="121">
                  <c:v>2.5331371e-07</c:v>
                </c:pt>
                <c:pt idx="122">
                  <c:v>2.4830334e-07</c:v>
                </c:pt>
                <c:pt idx="123">
                  <c:v>2.4084825e-07</c:v>
                </c:pt>
                <c:pt idx="124">
                  <c:v>2.3151876e-07</c:v>
                </c:pt>
                <c:pt idx="125">
                  <c:v>2.2222844e-07</c:v>
                </c:pt>
                <c:pt idx="126">
                  <c:v>2.1383721e-07</c:v>
                </c:pt>
                <c:pt idx="127">
                  <c:v>2.086874e-07</c:v>
                </c:pt>
                <c:pt idx="128">
                  <c:v>2.0488983e-07</c:v>
                </c:pt>
                <c:pt idx="129">
                  <c:v>2.0164285e-07</c:v>
                </c:pt>
                <c:pt idx="130">
                  <c:v>1.9923982e-07</c:v>
                </c:pt>
                <c:pt idx="131">
                  <c:v>1.9656797e-07</c:v>
                </c:pt>
                <c:pt idx="132">
                  <c:v>1.9496491e-07</c:v>
                </c:pt>
                <c:pt idx="133">
                  <c:v>1.9728853e-07</c:v>
                </c:pt>
                <c:pt idx="134">
                  <c:v>2.0363355e-07</c:v>
                </c:pt>
                <c:pt idx="135">
                  <c:v>2.1377503e-07</c:v>
                </c:pt>
                <c:pt idx="136">
                  <c:v>2.2435357e-07</c:v>
                </c:pt>
                <c:pt idx="137">
                  <c:v>2.3358306e-07</c:v>
                </c:pt>
                <c:pt idx="138">
                  <c:v>2.3994918e-07</c:v>
                </c:pt>
                <c:pt idx="139">
                  <c:v>2.4294216e-07</c:v>
                </c:pt>
                <c:pt idx="140">
                  <c:v>2.4130902e-07</c:v>
                </c:pt>
                <c:pt idx="141">
                  <c:v>2.3691806e-07</c:v>
                </c:pt>
                <c:pt idx="142">
                  <c:v>2.303454e-07</c:v>
                </c:pt>
                <c:pt idx="143">
                  <c:v>2.2285754e-07</c:v>
                </c:pt>
                <c:pt idx="144">
                  <c:v>2.164604e-07</c:v>
                </c:pt>
                <c:pt idx="145">
                  <c:v>2.1026683e-07</c:v>
                </c:pt>
                <c:pt idx="146">
                  <c:v>2.0421926e-07</c:v>
                </c:pt>
                <c:pt idx="147">
                  <c:v>1.9766715e-07</c:v>
                </c:pt>
                <c:pt idx="148">
                  <c:v>1.9131773e-07</c:v>
                </c:pt>
                <c:pt idx="149">
                  <c:v>1.8449303e-07</c:v>
                </c:pt>
                <c:pt idx="150">
                  <c:v>1.7755933e-07</c:v>
                </c:pt>
                <c:pt idx="151">
                  <c:v>1.7030001e-07</c:v>
                </c:pt>
                <c:pt idx="152">
                  <c:v>1.6281662e-07</c:v>
                </c:pt>
                <c:pt idx="153">
                  <c:v>1.5494932e-07</c:v>
                </c:pt>
                <c:pt idx="154">
                  <c:v>1.4786896e-07</c:v>
                </c:pt>
                <c:pt idx="155">
                  <c:v>1.4014478e-07</c:v>
                </c:pt>
                <c:pt idx="156">
                  <c:v>1.332277e-07</c:v>
                </c:pt>
                <c:pt idx="157">
                  <c:v>1.2638829e-07</c:v>
                </c:pt>
                <c:pt idx="158">
                  <c:v>1.2021286e-07</c:v>
                </c:pt>
                <c:pt idx="159">
                  <c:v>1.1455928e-07</c:v>
                </c:pt>
                <c:pt idx="160">
                  <c:v>1.1017363e-07</c:v>
                </c:pt>
                <c:pt idx="161">
                  <c:v>1.0675456e-07</c:v>
                </c:pt>
                <c:pt idx="162">
                  <c:v>1.0301508e-07</c:v>
                </c:pt>
                <c:pt idx="163">
                  <c:v>9.9349171e-08</c:v>
                </c:pt>
                <c:pt idx="164">
                  <c:v>9.4995154e-08</c:v>
                </c:pt>
                <c:pt idx="165">
                  <c:v>9.0124111e-08</c:v>
                </c:pt>
                <c:pt idx="166">
                  <c:v>8.5021931e-08</c:v>
                </c:pt>
                <c:pt idx="167">
                  <c:v>8.0774641e-08</c:v>
                </c:pt>
                <c:pt idx="168">
                  <c:v>7.7124017e-08</c:v>
                </c:pt>
                <c:pt idx="169">
                  <c:v>7.4261208e-08</c:v>
                </c:pt>
                <c:pt idx="170">
                  <c:v>7.1720443e-08</c:v>
                </c:pt>
                <c:pt idx="171">
                  <c:v>6.8881655e-08</c:v>
                </c:pt>
                <c:pt idx="172">
                  <c:v>6.5890354e-08</c:v>
                </c:pt>
                <c:pt idx="173">
                  <c:v>6.2300391e-08</c:v>
                </c:pt>
                <c:pt idx="174">
                  <c:v>5.8694942e-08</c:v>
                </c:pt>
                <c:pt idx="175">
                  <c:v>5.5222907e-08</c:v>
                </c:pt>
                <c:pt idx="176">
                  <c:v>5.2041931e-08</c:v>
                </c:pt>
                <c:pt idx="177">
                  <c:v>4.8943805e-08</c:v>
                </c:pt>
                <c:pt idx="178">
                  <c:v>4.5922126e-08</c:v>
                </c:pt>
                <c:pt idx="179">
                  <c:v>4.307019e-08</c:v>
                </c:pt>
                <c:pt idx="180">
                  <c:v>4.038864e-08</c:v>
                </c:pt>
                <c:pt idx="181">
                  <c:v>3.8063902e-08</c:v>
                </c:pt>
                <c:pt idx="182">
                  <c:v>3.6299567e-08</c:v>
                </c:pt>
                <c:pt idx="183">
                  <c:v>3.4780397e-08</c:v>
                </c:pt>
                <c:pt idx="184">
                  <c:v>3.3411418e-08</c:v>
                </c:pt>
                <c:pt idx="185">
                  <c:v>3.2006779e-08</c:v>
                </c:pt>
                <c:pt idx="186">
                  <c:v>3.0568148e-08</c:v>
                </c:pt>
                <c:pt idx="187">
                  <c:v>2.934704e-08</c:v>
                </c:pt>
                <c:pt idx="188">
                  <c:v>2.8329081e-08</c:v>
                </c:pt>
                <c:pt idx="189">
                  <c:v>2.7468315e-08</c:v>
                </c:pt>
                <c:pt idx="190">
                  <c:v>2.6112773e-08</c:v>
                </c:pt>
                <c:pt idx="191">
                  <c:v>2.4450883e-08</c:v>
                </c:pt>
                <c:pt idx="192">
                  <c:v>2.2738435e-08</c:v>
                </c:pt>
                <c:pt idx="193">
                  <c:v>2.1140073e-08</c:v>
                </c:pt>
                <c:pt idx="194">
                  <c:v>1.9650685e-08</c:v>
                </c:pt>
                <c:pt idx="195">
                  <c:v>1.8324556e-08</c:v>
                </c:pt>
                <c:pt idx="196">
                  <c:v>1.7005125e-08</c:v>
                </c:pt>
                <c:pt idx="197">
                  <c:v>1.5738447e-08</c:v>
                </c:pt>
                <c:pt idx="198">
                  <c:v>1.4625045e-08</c:v>
                </c:pt>
                <c:pt idx="199">
                  <c:v>1.3704741e-08</c:v>
                </c:pt>
                <c:pt idx="200">
                  <c:v>1.3001476e-08</c:v>
                </c:pt>
                <c:pt idx="201">
                  <c:v>1.2482798e-08</c:v>
                </c:pt>
                <c:pt idx="202">
                  <c:v>1.2095672e-08</c:v>
                </c:pt>
                <c:pt idx="203">
                  <c:v>1.181264e-08</c:v>
                </c:pt>
                <c:pt idx="204">
                  <c:v>1.1547876e-08</c:v>
                </c:pt>
                <c:pt idx="205">
                  <c:v>1.127736e-08</c:v>
                </c:pt>
                <c:pt idx="206">
                  <c:v>1.0982016e-08</c:v>
                </c:pt>
                <c:pt idx="207">
                  <c:v>1.0654049e-08</c:v>
                </c:pt>
                <c:pt idx="208">
                  <c:v>1.0318187e-08</c:v>
                </c:pt>
                <c:pt idx="209">
                  <c:v>1.0003241e-08</c:v>
                </c:pt>
                <c:pt idx="210">
                  <c:v>9.7160037e-09</c:v>
                </c:pt>
                <c:pt idx="211">
                  <c:v>9.4482366e-09</c:v>
                </c:pt>
                <c:pt idx="212">
                  <c:v>9.2237652e-09</c:v>
                </c:pt>
                <c:pt idx="213">
                  <c:v>9.0295398e-09</c:v>
                </c:pt>
                <c:pt idx="214">
                  <c:v>8.8469392e-09</c:v>
                </c:pt>
                <c:pt idx="215">
                  <c:v>8.6693173e-09</c:v>
                </c:pt>
                <c:pt idx="216">
                  <c:v>8.4738658e-09</c:v>
                </c:pt>
                <c:pt idx="217">
                  <c:v>8.2493594e-09</c:v>
                </c:pt>
                <c:pt idx="218">
                  <c:v>7.9990454e-09</c:v>
                </c:pt>
                <c:pt idx="219">
                  <c:v>7.7209479e-09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Sheet1!$B$889</c:f>
              <c:strCache>
                <c:ptCount val="1"/>
                <c:pt idx="0">
                  <c:v>energy</c:v>
                </c:pt>
              </c:strCache>
            </c:strRef>
          </c:tx>
          <c:xVal>
            <c:numRef>
              <c:f>Sheet1!$A$890:$A$1109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Sheet1!$B$890:$B$1109</c:f>
              <c:numCache>
                <c:formatCode>General</c:formatCode>
                <c:ptCount val="220"/>
                <c:pt idx="0">
                  <c:v>0.00012547818</c:v>
                </c:pt>
                <c:pt idx="1">
                  <c:v>2.4566291e-06</c:v>
                </c:pt>
                <c:pt idx="2">
                  <c:v>0.00011008917</c:v>
                </c:pt>
                <c:pt idx="3">
                  <c:v>0.00011540499</c:v>
                </c:pt>
                <c:pt idx="4">
                  <c:v>0.00011810296</c:v>
                </c:pt>
                <c:pt idx="5">
                  <c:v>0.00011993724</c:v>
                </c:pt>
                <c:pt idx="6">
                  <c:v>0.00012077491</c:v>
                </c:pt>
                <c:pt idx="7">
                  <c:v>0.00012035498</c:v>
                </c:pt>
                <c:pt idx="8">
                  <c:v>0.00011866457</c:v>
                </c:pt>
                <c:pt idx="9">
                  <c:v>0.00011471254</c:v>
                </c:pt>
                <c:pt idx="10">
                  <c:v>0.00010709032</c:v>
                </c:pt>
                <c:pt idx="11">
                  <c:v>0.00010031448</c:v>
                </c:pt>
                <c:pt idx="12">
                  <c:v>9.3916091e-05</c:v>
                </c:pt>
                <c:pt idx="13">
                  <c:v>8.6640446e-05</c:v>
                </c:pt>
                <c:pt idx="14">
                  <c:v>7.8739369e-05</c:v>
                </c:pt>
                <c:pt idx="15">
                  <c:v>7.0570331e-05</c:v>
                </c:pt>
                <c:pt idx="16">
                  <c:v>6.2444606e-05</c:v>
                </c:pt>
                <c:pt idx="17">
                  <c:v>5.4745136e-05</c:v>
                </c:pt>
                <c:pt idx="18">
                  <c:v>4.7790281e-05</c:v>
                </c:pt>
                <c:pt idx="19">
                  <c:v>4.1760616e-05</c:v>
                </c:pt>
                <c:pt idx="20">
                  <c:v>3.6628543e-05</c:v>
                </c:pt>
                <c:pt idx="21">
                  <c:v>3.2394727e-05</c:v>
                </c:pt>
                <c:pt idx="22">
                  <c:v>2.89117e-05</c:v>
                </c:pt>
                <c:pt idx="23">
                  <c:v>2.6047751e-05</c:v>
                </c:pt>
                <c:pt idx="24">
                  <c:v>2.3668081e-05</c:v>
                </c:pt>
                <c:pt idx="25">
                  <c:v>2.1658175e-05</c:v>
                </c:pt>
                <c:pt idx="26">
                  <c:v>1.9914181e-05</c:v>
                </c:pt>
                <c:pt idx="27">
                  <c:v>1.8360682e-05</c:v>
                </c:pt>
                <c:pt idx="28">
                  <c:v>1.6908837e-05</c:v>
                </c:pt>
                <c:pt idx="29">
                  <c:v>1.5523716e-05</c:v>
                </c:pt>
                <c:pt idx="30">
                  <c:v>1.4217394e-05</c:v>
                </c:pt>
                <c:pt idx="31">
                  <c:v>1.2989014e-05</c:v>
                </c:pt>
                <c:pt idx="32">
                  <c:v>1.1839258e-05</c:v>
                </c:pt>
                <c:pt idx="33">
                  <c:v>1.0755886e-05</c:v>
                </c:pt>
                <c:pt idx="34">
                  <c:v>9.728803e-06</c:v>
                </c:pt>
                <c:pt idx="35">
                  <c:v>8.7616414e-06</c:v>
                </c:pt>
                <c:pt idx="36">
                  <c:v>7.8547997e-06</c:v>
                </c:pt>
                <c:pt idx="37">
                  <c:v>7.0192877e-06</c:v>
                </c:pt>
                <c:pt idx="38">
                  <c:v>6.2563162e-06</c:v>
                </c:pt>
                <c:pt idx="39">
                  <c:v>5.5655677e-06</c:v>
                </c:pt>
                <c:pt idx="40">
                  <c:v>4.9472985e-06</c:v>
                </c:pt>
                <c:pt idx="41">
                  <c:v>4.400077e-06</c:v>
                </c:pt>
                <c:pt idx="42">
                  <c:v>3.9183879e-06</c:v>
                </c:pt>
                <c:pt idx="43">
                  <c:v>3.4958763e-06</c:v>
                </c:pt>
                <c:pt idx="44">
                  <c:v>3.1257456e-06</c:v>
                </c:pt>
                <c:pt idx="45">
                  <c:v>2.801422e-06</c:v>
                </c:pt>
                <c:pt idx="46">
                  <c:v>2.515306e-06</c:v>
                </c:pt>
                <c:pt idx="47">
                  <c:v>2.2616849e-06</c:v>
                </c:pt>
                <c:pt idx="48">
                  <c:v>2.0363008e-06</c:v>
                </c:pt>
                <c:pt idx="49">
                  <c:v>1.8355963e-06</c:v>
                </c:pt>
                <c:pt idx="50">
                  <c:v>1.6566518e-06</c:v>
                </c:pt>
                <c:pt idx="51">
                  <c:v>1.4971414e-06</c:v>
                </c:pt>
                <c:pt idx="52">
                  <c:v>1.3542597e-06</c:v>
                </c:pt>
                <c:pt idx="53">
                  <c:v>1.2263202e-06</c:v>
                </c:pt>
                <c:pt idx="54">
                  <c:v>1.1118669e-06</c:v>
                </c:pt>
                <c:pt idx="55">
                  <c:v>1.0089765e-06</c:v>
                </c:pt>
                <c:pt idx="56">
                  <c:v>9.1636159e-07</c:v>
                </c:pt>
                <c:pt idx="57">
                  <c:v>8.323002e-07</c:v>
                </c:pt>
                <c:pt idx="58">
                  <c:v>7.5519046e-07</c:v>
                </c:pt>
                <c:pt idx="59">
                  <c:v>6.8411777e-07</c:v>
                </c:pt>
                <c:pt idx="60">
                  <c:v>6.1845254e-07</c:v>
                </c:pt>
                <c:pt idx="61">
                  <c:v>5.5814364e-07</c:v>
                </c:pt>
                <c:pt idx="62">
                  <c:v>5.0388677e-07</c:v>
                </c:pt>
                <c:pt idx="63">
                  <c:v>4.5581383e-07</c:v>
                </c:pt>
                <c:pt idx="64">
                  <c:v>4.1272319e-07</c:v>
                </c:pt>
                <c:pt idx="65">
                  <c:v>3.7369483e-07</c:v>
                </c:pt>
                <c:pt idx="66">
                  <c:v>3.3762244e-07</c:v>
                </c:pt>
                <c:pt idx="67">
                  <c:v>3.0369392e-07</c:v>
                </c:pt>
                <c:pt idx="68">
                  <c:v>2.7163709e-07</c:v>
                </c:pt>
                <c:pt idx="69">
                  <c:v>2.4153641e-07</c:v>
                </c:pt>
                <c:pt idx="70">
                  <c:v>2.141713e-07</c:v>
                </c:pt>
                <c:pt idx="71">
                  <c:v>1.9098981e-07</c:v>
                </c:pt>
                <c:pt idx="72">
                  <c:v>1.7294414e-07</c:v>
                </c:pt>
                <c:pt idx="73">
                  <c:v>1.5960229e-07</c:v>
                </c:pt>
                <c:pt idx="74">
                  <c:v>1.5038533e-07</c:v>
                </c:pt>
                <c:pt idx="75">
                  <c:v>1.4372457e-07</c:v>
                </c:pt>
                <c:pt idx="76">
                  <c:v>1.3875559e-07</c:v>
                </c:pt>
                <c:pt idx="77">
                  <c:v>1.3429079e-07</c:v>
                </c:pt>
                <c:pt idx="78">
                  <c:v>1.2959869e-07</c:v>
                </c:pt>
                <c:pt idx="79">
                  <c:v>1.2437007e-07</c:v>
                </c:pt>
                <c:pt idx="80">
                  <c:v>1.1840156e-07</c:v>
                </c:pt>
                <c:pt idx="81">
                  <c:v>1.1211876e-07</c:v>
                </c:pt>
                <c:pt idx="82">
                  <c:v>1.0662235e-07</c:v>
                </c:pt>
                <c:pt idx="83">
                  <c:v>1.0237212e-07</c:v>
                </c:pt>
                <c:pt idx="84">
                  <c:v>9.8843121e-08</c:v>
                </c:pt>
                <c:pt idx="85">
                  <c:v>9.5335802e-08</c:v>
                </c:pt>
                <c:pt idx="86">
                  <c:v>9.1450435e-08</c:v>
                </c:pt>
                <c:pt idx="87">
                  <c:v>8.6892481e-08</c:v>
                </c:pt>
                <c:pt idx="88">
                  <c:v>8.1607608e-08</c:v>
                </c:pt>
                <c:pt idx="89">
                  <c:v>7.5778019e-08</c:v>
                </c:pt>
                <c:pt idx="90">
                  <c:v>6.9880138e-08</c:v>
                </c:pt>
                <c:pt idx="91">
                  <c:v>6.4760722e-08</c:v>
                </c:pt>
                <c:pt idx="92">
                  <c:v>6.0820274e-08</c:v>
                </c:pt>
                <c:pt idx="93">
                  <c:v>5.778935e-08</c:v>
                </c:pt>
                <c:pt idx="94">
                  <c:v>5.5532114e-08</c:v>
                </c:pt>
                <c:pt idx="95">
                  <c:v>5.3626486e-08</c:v>
                </c:pt>
                <c:pt idx="96">
                  <c:v>5.1828478e-08</c:v>
                </c:pt>
                <c:pt idx="97">
                  <c:v>4.9962385e-08</c:v>
                </c:pt>
                <c:pt idx="98">
                  <c:v>4.7905129e-08</c:v>
                </c:pt>
                <c:pt idx="99">
                  <c:v>4.5578134e-08</c:v>
                </c:pt>
                <c:pt idx="100">
                  <c:v>4.302631e-08</c:v>
                </c:pt>
                <c:pt idx="101">
                  <c:v>4.0565365e-08</c:v>
                </c:pt>
                <c:pt idx="102">
                  <c:v>3.8818222e-08</c:v>
                </c:pt>
                <c:pt idx="103">
                  <c:v>3.7592462e-08</c:v>
                </c:pt>
                <c:pt idx="104">
                  <c:v>3.6685609e-08</c:v>
                </c:pt>
                <c:pt idx="105">
                  <c:v>3.5973238e-08</c:v>
                </c:pt>
                <c:pt idx="106">
                  <c:v>3.5294709e-08</c:v>
                </c:pt>
                <c:pt idx="107">
                  <c:v>3.4539839e-08</c:v>
                </c:pt>
                <c:pt idx="108">
                  <c:v>3.3484376e-08</c:v>
                </c:pt>
                <c:pt idx="109">
                  <c:v>3.2193237e-08</c:v>
                </c:pt>
                <c:pt idx="110">
                  <c:v>3.0765205e-08</c:v>
                </c:pt>
                <c:pt idx="111">
                  <c:v>2.9515478e-08</c:v>
                </c:pt>
                <c:pt idx="112">
                  <c:v>2.8820515e-08</c:v>
                </c:pt>
                <c:pt idx="113">
                  <c:v>2.8566686e-08</c:v>
                </c:pt>
                <c:pt idx="114">
                  <c:v>2.8459445e-08</c:v>
                </c:pt>
                <c:pt idx="115">
                  <c:v>2.8258208e-08</c:v>
                </c:pt>
                <c:pt idx="116">
                  <c:v>2.7805786e-08</c:v>
                </c:pt>
                <c:pt idx="117">
                  <c:v>2.7183478e-08</c:v>
                </c:pt>
                <c:pt idx="118">
                  <c:v>2.646405e-08</c:v>
                </c:pt>
                <c:pt idx="119">
                  <c:v>2.5777997e-08</c:v>
                </c:pt>
                <c:pt idx="120">
                  <c:v>2.5254054e-08</c:v>
                </c:pt>
                <c:pt idx="121">
                  <c:v>2.4898065e-08</c:v>
                </c:pt>
                <c:pt idx="122">
                  <c:v>2.4608458e-08</c:v>
                </c:pt>
                <c:pt idx="123">
                  <c:v>2.4415013e-08</c:v>
                </c:pt>
                <c:pt idx="124">
                  <c:v>2.4510452e-08</c:v>
                </c:pt>
                <c:pt idx="125">
                  <c:v>2.480049e-08</c:v>
                </c:pt>
                <c:pt idx="126">
                  <c:v>2.4960252e-08</c:v>
                </c:pt>
                <c:pt idx="127">
                  <c:v>2.5056631e-08</c:v>
                </c:pt>
                <c:pt idx="128">
                  <c:v>2.5391244e-08</c:v>
                </c:pt>
                <c:pt idx="129">
                  <c:v>2.630769e-08</c:v>
                </c:pt>
                <c:pt idx="130">
                  <c:v>2.7588334e-08</c:v>
                </c:pt>
                <c:pt idx="131">
                  <c:v>2.8967336e-08</c:v>
                </c:pt>
                <c:pt idx="132">
                  <c:v>3.0418649e-08</c:v>
                </c:pt>
                <c:pt idx="133">
                  <c:v>3.1895297e-08</c:v>
                </c:pt>
                <c:pt idx="134">
                  <c:v>3.3270411e-08</c:v>
                </c:pt>
                <c:pt idx="135">
                  <c:v>3.4440013e-08</c:v>
                </c:pt>
                <c:pt idx="136">
                  <c:v>3.5245247e-08</c:v>
                </c:pt>
                <c:pt idx="137">
                  <c:v>3.5665017e-08</c:v>
                </c:pt>
                <c:pt idx="138">
                  <c:v>3.5591653e-08</c:v>
                </c:pt>
                <c:pt idx="139">
                  <c:v>3.5042419e-08</c:v>
                </c:pt>
                <c:pt idx="140">
                  <c:v>3.4057559e-08</c:v>
                </c:pt>
                <c:pt idx="141">
                  <c:v>3.2787197e-08</c:v>
                </c:pt>
                <c:pt idx="142">
                  <c:v>3.135961e-08</c:v>
                </c:pt>
                <c:pt idx="143">
                  <c:v>2.9856499e-08</c:v>
                </c:pt>
                <c:pt idx="144">
                  <c:v>2.8286307e-08</c:v>
                </c:pt>
                <c:pt idx="145">
                  <c:v>2.668398e-08</c:v>
                </c:pt>
                <c:pt idx="146">
                  <c:v>2.5111959e-08</c:v>
                </c:pt>
                <c:pt idx="147">
                  <c:v>2.3557969e-08</c:v>
                </c:pt>
                <c:pt idx="148">
                  <c:v>2.1976891e-08</c:v>
                </c:pt>
                <c:pt idx="149">
                  <c:v>2.0363932e-08</c:v>
                </c:pt>
                <c:pt idx="150">
                  <c:v>1.8736156e-08</c:v>
                </c:pt>
                <c:pt idx="151">
                  <c:v>1.7133298e-08</c:v>
                </c:pt>
                <c:pt idx="152">
                  <c:v>1.5548323e-08</c:v>
                </c:pt>
                <c:pt idx="153">
                  <c:v>1.4060364e-08</c:v>
                </c:pt>
                <c:pt idx="154">
                  <c:v>1.2776284e-08</c:v>
                </c:pt>
                <c:pt idx="155">
                  <c:v>1.1792351e-08</c:v>
                </c:pt>
                <c:pt idx="156">
                  <c:v>1.1104396e-08</c:v>
                </c:pt>
                <c:pt idx="157">
                  <c:v>1.0633001e-08</c:v>
                </c:pt>
                <c:pt idx="158">
                  <c:v>1.029418e-08</c:v>
                </c:pt>
                <c:pt idx="159">
                  <c:v>1.002318e-08</c:v>
                </c:pt>
                <c:pt idx="160">
                  <c:v>9.7983393e-09</c:v>
                </c:pt>
                <c:pt idx="161">
                  <c:v>9.5925887e-09</c:v>
                </c:pt>
                <c:pt idx="162">
                  <c:v>9.4131048e-09</c:v>
                </c:pt>
                <c:pt idx="163">
                  <c:v>9.2493718e-09</c:v>
                </c:pt>
                <c:pt idx="164">
                  <c:v>9.1776907e-09</c:v>
                </c:pt>
                <c:pt idx="165">
                  <c:v>9.2217059e-09</c:v>
                </c:pt>
                <c:pt idx="166">
                  <c:v>9.2910919e-09</c:v>
                </c:pt>
                <c:pt idx="167">
                  <c:v>9.3082217e-09</c:v>
                </c:pt>
                <c:pt idx="168">
                  <c:v>9.2553732e-09</c:v>
                </c:pt>
                <c:pt idx="169">
                  <c:v>9.0927862e-09</c:v>
                </c:pt>
                <c:pt idx="170">
                  <c:v>8.8149338e-09</c:v>
                </c:pt>
                <c:pt idx="171">
                  <c:v>8.4347036e-09</c:v>
                </c:pt>
                <c:pt idx="172">
                  <c:v>7.9864368e-09</c:v>
                </c:pt>
                <c:pt idx="173">
                  <c:v>7.5096751e-09</c:v>
                </c:pt>
                <c:pt idx="174">
                  <c:v>7.0179619e-09</c:v>
                </c:pt>
                <c:pt idx="175">
                  <c:v>6.5259017e-09</c:v>
                </c:pt>
                <c:pt idx="176">
                  <c:v>6.0599869e-09</c:v>
                </c:pt>
                <c:pt idx="177">
                  <c:v>5.6433096e-09</c:v>
                </c:pt>
                <c:pt idx="178">
                  <c:v>5.2708211e-09</c:v>
                </c:pt>
                <c:pt idx="179">
                  <c:v>4.9334497e-09</c:v>
                </c:pt>
                <c:pt idx="180">
                  <c:v>4.6222774e-09</c:v>
                </c:pt>
                <c:pt idx="181">
                  <c:v>4.339628e-09</c:v>
                </c:pt>
                <c:pt idx="182">
                  <c:v>4.0940449e-09</c:v>
                </c:pt>
                <c:pt idx="183">
                  <c:v>3.8897302e-09</c:v>
                </c:pt>
                <c:pt idx="184">
                  <c:v>3.7342703e-09</c:v>
                </c:pt>
                <c:pt idx="185">
                  <c:v>3.6213932e-09</c:v>
                </c:pt>
                <c:pt idx="186">
                  <c:v>3.5227244e-09</c:v>
                </c:pt>
                <c:pt idx="187">
                  <c:v>3.420677e-09</c:v>
                </c:pt>
                <c:pt idx="188">
                  <c:v>3.3046669e-09</c:v>
                </c:pt>
                <c:pt idx="189">
                  <c:v>3.1693024e-09</c:v>
                </c:pt>
                <c:pt idx="190">
                  <c:v>3.0137492e-09</c:v>
                </c:pt>
                <c:pt idx="191">
                  <c:v>2.8368029e-09</c:v>
                </c:pt>
                <c:pt idx="192">
                  <c:v>2.6367363e-09</c:v>
                </c:pt>
                <c:pt idx="193">
                  <c:v>2.4331282e-09</c:v>
                </c:pt>
                <c:pt idx="194">
                  <c:v>2.2381395e-09</c:v>
                </c:pt>
                <c:pt idx="195">
                  <c:v>2.0508791e-09</c:v>
                </c:pt>
                <c:pt idx="196">
                  <c:v>1.8664342e-09</c:v>
                </c:pt>
                <c:pt idx="197">
                  <c:v>1.6954496e-09</c:v>
                </c:pt>
                <c:pt idx="198">
                  <c:v>1.5724342e-09</c:v>
                </c:pt>
                <c:pt idx="199">
                  <c:v>1.4832073e-09</c:v>
                </c:pt>
                <c:pt idx="200">
                  <c:v>1.4245389e-09</c:v>
                </c:pt>
                <c:pt idx="201">
                  <c:v>1.3881203e-09</c:v>
                </c:pt>
                <c:pt idx="202">
                  <c:v>1.3619013e-09</c:v>
                </c:pt>
                <c:pt idx="203">
                  <c:v>1.3384071e-09</c:v>
                </c:pt>
                <c:pt idx="204">
                  <c:v>1.308434e-09</c:v>
                </c:pt>
                <c:pt idx="205">
                  <c:v>1.2729521e-09</c:v>
                </c:pt>
                <c:pt idx="206">
                  <c:v>1.2366839e-09</c:v>
                </c:pt>
                <c:pt idx="207">
                  <c:v>1.2031584e-09</c:v>
                </c:pt>
                <c:pt idx="208">
                  <c:v>1.1751881e-09</c:v>
                </c:pt>
                <c:pt idx="209">
                  <c:v>1.1549762e-09</c:v>
                </c:pt>
                <c:pt idx="210">
                  <c:v>1.1399387e-09</c:v>
                </c:pt>
                <c:pt idx="211">
                  <c:v>1.1289372e-09</c:v>
                </c:pt>
                <c:pt idx="212">
                  <c:v>1.1184301e-09</c:v>
                </c:pt>
                <c:pt idx="213">
                  <c:v>1.1041972e-09</c:v>
                </c:pt>
                <c:pt idx="214">
                  <c:v>1.0840539e-09</c:v>
                </c:pt>
                <c:pt idx="215">
                  <c:v>1.0572721e-09</c:v>
                </c:pt>
                <c:pt idx="216">
                  <c:v>1.0245733e-09</c:v>
                </c:pt>
                <c:pt idx="217">
                  <c:v>9.8744619e-10</c:v>
                </c:pt>
                <c:pt idx="218">
                  <c:v>9.4753966e-10</c:v>
                </c:pt>
                <c:pt idx="219">
                  <c:v>9.0697298e-10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Sheet1!$B$1111</c:f>
              <c:strCache>
                <c:ptCount val="1"/>
                <c:pt idx="0">
                  <c:v>k</c:v>
                </c:pt>
              </c:strCache>
            </c:strRef>
          </c:tx>
          <c:xVal>
            <c:numRef>
              <c:f>Sheet1!$A$1112:$A$1331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Sheet1!$B$1112:$B$1331</c:f>
              <c:numCache>
                <c:formatCode>General</c:formatCode>
                <c:ptCount val="220"/>
                <c:pt idx="0">
                  <c:v>5.4817661</c:v>
                </c:pt>
                <c:pt idx="1">
                  <c:v>0.15698381</c:v>
                </c:pt>
                <c:pt idx="2">
                  <c:v>0.51306301</c:v>
                </c:pt>
                <c:pt idx="3">
                  <c:v>0.42133462</c:v>
                </c:pt>
                <c:pt idx="4">
                  <c:v>0.23801709</c:v>
                </c:pt>
                <c:pt idx="5">
                  <c:v>0.11330417</c:v>
                </c:pt>
                <c:pt idx="6">
                  <c:v>0.092034691</c:v>
                </c:pt>
                <c:pt idx="7">
                  <c:v>0.091442652</c:v>
                </c:pt>
                <c:pt idx="8">
                  <c:v>0.073917446</c:v>
                </c:pt>
                <c:pt idx="9">
                  <c:v>0.041079452</c:v>
                </c:pt>
                <c:pt idx="10">
                  <c:v>0.040797136</c:v>
                </c:pt>
                <c:pt idx="11">
                  <c:v>0.028169297</c:v>
                </c:pt>
                <c:pt idx="12">
                  <c:v>0.021085319</c:v>
                </c:pt>
                <c:pt idx="13">
                  <c:v>0.01748821</c:v>
                </c:pt>
                <c:pt idx="14">
                  <c:v>0.012607023</c:v>
                </c:pt>
                <c:pt idx="15">
                  <c:v>0.012706323</c:v>
                </c:pt>
                <c:pt idx="16">
                  <c:v>0.01410788</c:v>
                </c:pt>
                <c:pt idx="17">
                  <c:v>0.013492129</c:v>
                </c:pt>
                <c:pt idx="18">
                  <c:v>0.012308121</c:v>
                </c:pt>
                <c:pt idx="19">
                  <c:v>0.010781818</c:v>
                </c:pt>
                <c:pt idx="20">
                  <c:v>0.00935091</c:v>
                </c:pt>
                <c:pt idx="21">
                  <c:v>0.0079431433</c:v>
                </c:pt>
                <c:pt idx="22">
                  <c:v>0.0067208762</c:v>
                </c:pt>
                <c:pt idx="23">
                  <c:v>0.0056810549</c:v>
                </c:pt>
                <c:pt idx="24">
                  <c:v>0.0048098583</c:v>
                </c:pt>
                <c:pt idx="25">
                  <c:v>0.0040442123</c:v>
                </c:pt>
                <c:pt idx="26">
                  <c:v>0.0033685531</c:v>
                </c:pt>
                <c:pt idx="27">
                  <c:v>0.0027816309</c:v>
                </c:pt>
                <c:pt idx="28">
                  <c:v>0.0022898242</c:v>
                </c:pt>
                <c:pt idx="29">
                  <c:v>0.0018899499</c:v>
                </c:pt>
                <c:pt idx="30">
                  <c:v>0.0015747683</c:v>
                </c:pt>
                <c:pt idx="31">
                  <c:v>0.0013381742</c:v>
                </c:pt>
                <c:pt idx="32">
                  <c:v>0.0011566428</c:v>
                </c:pt>
                <c:pt idx="33">
                  <c:v>0.0010074043</c:v>
                </c:pt>
                <c:pt idx="34">
                  <c:v>0.00088124368</c:v>
                </c:pt>
                <c:pt idx="35">
                  <c:v>0.00077336941</c:v>
                </c:pt>
                <c:pt idx="36">
                  <c:v>0.00068141123</c:v>
                </c:pt>
                <c:pt idx="37">
                  <c:v>0.00060481365</c:v>
                </c:pt>
                <c:pt idx="38">
                  <c:v>0.00053894065</c:v>
                </c:pt>
                <c:pt idx="39">
                  <c:v>0.00048053637</c:v>
                </c:pt>
                <c:pt idx="40">
                  <c:v>0.00042626332</c:v>
                </c:pt>
                <c:pt idx="41">
                  <c:v>0.00037745752</c:v>
                </c:pt>
                <c:pt idx="42">
                  <c:v>0.00033506662</c:v>
                </c:pt>
                <c:pt idx="43">
                  <c:v>0.00029808056</c:v>
                </c:pt>
                <c:pt idx="44">
                  <c:v>0.00026670183</c:v>
                </c:pt>
                <c:pt idx="45">
                  <c:v>0.00023983274</c:v>
                </c:pt>
                <c:pt idx="46">
                  <c:v>0.00021577989</c:v>
                </c:pt>
                <c:pt idx="47">
                  <c:v>0.00019466305</c:v>
                </c:pt>
                <c:pt idx="48">
                  <c:v>0.00017556886</c:v>
                </c:pt>
                <c:pt idx="49">
                  <c:v>0.00015836465</c:v>
                </c:pt>
                <c:pt idx="50">
                  <c:v>0.00014318303</c:v>
                </c:pt>
                <c:pt idx="51">
                  <c:v>0.00012974781</c:v>
                </c:pt>
                <c:pt idx="52">
                  <c:v>0.00011779147</c:v>
                </c:pt>
                <c:pt idx="53">
                  <c:v>0.00010717294</c:v>
                </c:pt>
                <c:pt idx="54">
                  <c:v>9.7975648e-05</c:v>
                </c:pt>
                <c:pt idx="55">
                  <c:v>8.9967849e-05</c:v>
                </c:pt>
                <c:pt idx="56">
                  <c:v>8.2507271e-05</c:v>
                </c:pt>
                <c:pt idx="57">
                  <c:v>7.5775733e-05</c:v>
                </c:pt>
                <c:pt idx="58">
                  <c:v>6.9772319e-05</c:v>
                </c:pt>
                <c:pt idx="59">
                  <c:v>6.4561732e-05</c:v>
                </c:pt>
                <c:pt idx="60">
                  <c:v>6.0004506e-05</c:v>
                </c:pt>
                <c:pt idx="61">
                  <c:v>5.6096425e-05</c:v>
                </c:pt>
                <c:pt idx="62">
                  <c:v>5.2385488e-05</c:v>
                </c:pt>
                <c:pt idx="63">
                  <c:v>4.9074871e-05</c:v>
                </c:pt>
                <c:pt idx="64">
                  <c:v>4.5817541e-05</c:v>
                </c:pt>
                <c:pt idx="65">
                  <c:v>4.2636608e-05</c:v>
                </c:pt>
                <c:pt idx="66">
                  <c:v>3.9682658e-05</c:v>
                </c:pt>
                <c:pt idx="67">
                  <c:v>3.6774446e-05</c:v>
                </c:pt>
                <c:pt idx="68">
                  <c:v>3.4197206e-05</c:v>
                </c:pt>
                <c:pt idx="69">
                  <c:v>3.2157086e-05</c:v>
                </c:pt>
                <c:pt idx="70">
                  <c:v>3.0335284e-05</c:v>
                </c:pt>
                <c:pt idx="71">
                  <c:v>2.8753469e-05</c:v>
                </c:pt>
                <c:pt idx="72">
                  <c:v>2.7195605e-05</c:v>
                </c:pt>
                <c:pt idx="73">
                  <c:v>2.5743464e-05</c:v>
                </c:pt>
                <c:pt idx="74">
                  <c:v>2.4391968e-05</c:v>
                </c:pt>
                <c:pt idx="75">
                  <c:v>2.297328e-05</c:v>
                </c:pt>
                <c:pt idx="76">
                  <c:v>2.2075959e-05</c:v>
                </c:pt>
                <c:pt idx="77">
                  <c:v>2.1678459e-05</c:v>
                </c:pt>
                <c:pt idx="78">
                  <c:v>2.1540705e-05</c:v>
                </c:pt>
                <c:pt idx="79">
                  <c:v>2.1379708e-05</c:v>
                </c:pt>
                <c:pt idx="80">
                  <c:v>2.1054313e-05</c:v>
                </c:pt>
                <c:pt idx="81">
                  <c:v>2.0493954e-05</c:v>
                </c:pt>
                <c:pt idx="82">
                  <c:v>1.9842739e-05</c:v>
                </c:pt>
                <c:pt idx="83">
                  <c:v>1.9080408e-05</c:v>
                </c:pt>
                <c:pt idx="84">
                  <c:v>1.8178644e-05</c:v>
                </c:pt>
                <c:pt idx="85">
                  <c:v>1.7206152e-05</c:v>
                </c:pt>
                <c:pt idx="86">
                  <c:v>1.6288591e-05</c:v>
                </c:pt>
                <c:pt idx="87">
                  <c:v>1.5597834e-05</c:v>
                </c:pt>
                <c:pt idx="88">
                  <c:v>1.5063959e-05</c:v>
                </c:pt>
                <c:pt idx="89">
                  <c:v>1.4352486e-05</c:v>
                </c:pt>
                <c:pt idx="90">
                  <c:v>1.3510191e-05</c:v>
                </c:pt>
                <c:pt idx="91">
                  <c:v>1.2547356e-05</c:v>
                </c:pt>
                <c:pt idx="92">
                  <c:v>1.1615129e-05</c:v>
                </c:pt>
                <c:pt idx="93">
                  <c:v>1.0734597e-05</c:v>
                </c:pt>
                <c:pt idx="94">
                  <c:v>1.0020586e-05</c:v>
                </c:pt>
                <c:pt idx="95">
                  <c:v>9.4297398e-06</c:v>
                </c:pt>
                <c:pt idx="96">
                  <c:v>9.2351314e-06</c:v>
                </c:pt>
                <c:pt idx="97">
                  <c:v>9.202887e-06</c:v>
                </c:pt>
                <c:pt idx="98">
                  <c:v>9.2790586e-06</c:v>
                </c:pt>
                <c:pt idx="99">
                  <c:v>9.271885e-06</c:v>
                </c:pt>
                <c:pt idx="100">
                  <c:v>8.9872572e-06</c:v>
                </c:pt>
                <c:pt idx="101">
                  <c:v>8.5852855e-06</c:v>
                </c:pt>
                <c:pt idx="102">
                  <c:v>8.1828323e-06</c:v>
                </c:pt>
                <c:pt idx="103">
                  <c:v>7.8426245e-06</c:v>
                </c:pt>
                <c:pt idx="104">
                  <c:v>7.6313707e-06</c:v>
                </c:pt>
                <c:pt idx="105">
                  <c:v>7.556662e-06</c:v>
                </c:pt>
                <c:pt idx="106">
                  <c:v>7.6196793e-06</c:v>
                </c:pt>
                <c:pt idx="107">
                  <c:v>7.6739942e-06</c:v>
                </c:pt>
                <c:pt idx="108">
                  <c:v>7.6364252e-06</c:v>
                </c:pt>
                <c:pt idx="109">
                  <c:v>7.5747705e-06</c:v>
                </c:pt>
                <c:pt idx="110">
                  <c:v>7.416228e-06</c:v>
                </c:pt>
                <c:pt idx="111">
                  <c:v>7.1950419e-06</c:v>
                </c:pt>
                <c:pt idx="112">
                  <c:v>6.8835194e-06</c:v>
                </c:pt>
                <c:pt idx="113">
                  <c:v>6.6211003e-06</c:v>
                </c:pt>
                <c:pt idx="114">
                  <c:v>6.4732519e-06</c:v>
                </c:pt>
                <c:pt idx="115">
                  <c:v>6.3636711e-06</c:v>
                </c:pt>
                <c:pt idx="116">
                  <c:v>6.3876722e-06</c:v>
                </c:pt>
                <c:pt idx="117">
                  <c:v>6.4499922e-06</c:v>
                </c:pt>
                <c:pt idx="118">
                  <c:v>6.5242517e-06</c:v>
                </c:pt>
                <c:pt idx="119">
                  <c:v>6.577133e-06</c:v>
                </c:pt>
                <c:pt idx="120">
                  <c:v>6.4170377e-06</c:v>
                </c:pt>
                <c:pt idx="121">
                  <c:v>6.1165424e-06</c:v>
                </c:pt>
                <c:pt idx="122">
                  <c:v>5.7169899e-06</c:v>
                </c:pt>
                <c:pt idx="123">
                  <c:v>5.3271887e-06</c:v>
                </c:pt>
                <c:pt idx="124">
                  <c:v>5.0703906e-06</c:v>
                </c:pt>
                <c:pt idx="125">
                  <c:v>4.9039114e-06</c:v>
                </c:pt>
                <c:pt idx="126">
                  <c:v>4.8282778e-06</c:v>
                </c:pt>
                <c:pt idx="127">
                  <c:v>4.8141312e-06</c:v>
                </c:pt>
                <c:pt idx="128">
                  <c:v>4.8352947e-06</c:v>
                </c:pt>
                <c:pt idx="129">
                  <c:v>4.8154631e-06</c:v>
                </c:pt>
                <c:pt idx="130">
                  <c:v>4.7569157e-06</c:v>
                </c:pt>
                <c:pt idx="131">
                  <c:v>4.5986026e-06</c:v>
                </c:pt>
                <c:pt idx="132">
                  <c:v>4.4584316e-06</c:v>
                </c:pt>
                <c:pt idx="133">
                  <c:v>4.4831636e-06</c:v>
                </c:pt>
                <c:pt idx="134">
                  <c:v>4.6590411e-06</c:v>
                </c:pt>
                <c:pt idx="135">
                  <c:v>4.8399051e-06</c:v>
                </c:pt>
                <c:pt idx="136">
                  <c:v>5.0283957e-06</c:v>
                </c:pt>
                <c:pt idx="137">
                  <c:v>5.1879013e-06</c:v>
                </c:pt>
                <c:pt idx="138">
                  <c:v>5.2257272e-06</c:v>
                </c:pt>
                <c:pt idx="139">
                  <c:v>5.1286742e-06</c:v>
                </c:pt>
                <c:pt idx="140">
                  <c:v>4.9626665e-06</c:v>
                </c:pt>
                <c:pt idx="141">
                  <c:v>4.7877069e-06</c:v>
                </c:pt>
                <c:pt idx="142">
                  <c:v>4.5767266e-06</c:v>
                </c:pt>
                <c:pt idx="143">
                  <c:v>4.3451365e-06</c:v>
                </c:pt>
                <c:pt idx="144">
                  <c:v>4.120575e-06</c:v>
                </c:pt>
                <c:pt idx="145">
                  <c:v>3.8878562e-06</c:v>
                </c:pt>
                <c:pt idx="146">
                  <c:v>3.6705617e-06</c:v>
                </c:pt>
                <c:pt idx="147">
                  <c:v>3.4612329e-06</c:v>
                </c:pt>
                <c:pt idx="148">
                  <c:v>3.2574208e-06</c:v>
                </c:pt>
                <c:pt idx="149">
                  <c:v>3.0510235e-06</c:v>
                </c:pt>
                <c:pt idx="150">
                  <c:v>2.8779136e-06</c:v>
                </c:pt>
                <c:pt idx="151">
                  <c:v>2.748198e-06</c:v>
                </c:pt>
                <c:pt idx="152">
                  <c:v>2.6168909e-06</c:v>
                </c:pt>
                <c:pt idx="153">
                  <c:v>2.4924441e-06</c:v>
                </c:pt>
                <c:pt idx="154">
                  <c:v>2.3763373e-06</c:v>
                </c:pt>
                <c:pt idx="155">
                  <c:v>2.2724032e-06</c:v>
                </c:pt>
                <c:pt idx="156">
                  <c:v>2.1598499e-06</c:v>
                </c:pt>
                <c:pt idx="157">
                  <c:v>2.0353992e-06</c:v>
                </c:pt>
                <c:pt idx="158">
                  <c:v>1.9171957e-06</c:v>
                </c:pt>
                <c:pt idx="159">
                  <c:v>1.8308039e-06</c:v>
                </c:pt>
                <c:pt idx="160">
                  <c:v>1.7715076e-06</c:v>
                </c:pt>
                <c:pt idx="161">
                  <c:v>1.7361651e-06</c:v>
                </c:pt>
                <c:pt idx="162">
                  <c:v>1.7138064e-06</c:v>
                </c:pt>
                <c:pt idx="163">
                  <c:v>1.6630121e-06</c:v>
                </c:pt>
                <c:pt idx="164">
                  <c:v>1.5687003e-06</c:v>
                </c:pt>
                <c:pt idx="165">
                  <c:v>1.4690613e-06</c:v>
                </c:pt>
                <c:pt idx="166">
                  <c:v>1.3905001e-06</c:v>
                </c:pt>
                <c:pt idx="167">
                  <c:v>1.3483599e-06</c:v>
                </c:pt>
                <c:pt idx="168">
                  <c:v>1.3363106e-06</c:v>
                </c:pt>
                <c:pt idx="169">
                  <c:v>1.3370225e-06</c:v>
                </c:pt>
                <c:pt idx="170">
                  <c:v>1.3271446e-06</c:v>
                </c:pt>
                <c:pt idx="171">
                  <c:v>1.3021641e-06</c:v>
                </c:pt>
                <c:pt idx="172">
                  <c:v>1.2728277e-06</c:v>
                </c:pt>
                <c:pt idx="173">
                  <c:v>1.2383292e-06</c:v>
                </c:pt>
                <c:pt idx="174">
                  <c:v>1.1943318e-06</c:v>
                </c:pt>
                <c:pt idx="175">
                  <c:v>1.1418933e-06</c:v>
                </c:pt>
                <c:pt idx="176">
                  <c:v>1.0894884e-06</c:v>
                </c:pt>
                <c:pt idx="177">
                  <c:v>1.0331554e-06</c:v>
                </c:pt>
                <c:pt idx="178">
                  <c:v>9.7467139e-07</c:v>
                </c:pt>
                <c:pt idx="179">
                  <c:v>9.1351554e-07</c:v>
                </c:pt>
                <c:pt idx="180">
                  <c:v>8.5676789e-07</c:v>
                </c:pt>
                <c:pt idx="181">
                  <c:v>8.0450791e-07</c:v>
                </c:pt>
                <c:pt idx="182">
                  <c:v>7.6405346e-07</c:v>
                </c:pt>
                <c:pt idx="183">
                  <c:v>7.2209608e-07</c:v>
                </c:pt>
                <c:pt idx="184">
                  <c:v>6.6788289e-07</c:v>
                </c:pt>
                <c:pt idx="185">
                  <c:v>6.133658e-07</c:v>
                </c:pt>
                <c:pt idx="186">
                  <c:v>5.6358375e-07</c:v>
                </c:pt>
                <c:pt idx="187">
                  <c:v>5.2656234e-07</c:v>
                </c:pt>
                <c:pt idx="188">
                  <c:v>5.053168e-07</c:v>
                </c:pt>
                <c:pt idx="189">
                  <c:v>4.8955187e-07</c:v>
                </c:pt>
                <c:pt idx="190">
                  <c:v>4.6988543e-07</c:v>
                </c:pt>
                <c:pt idx="191">
                  <c:v>4.4994329e-07</c:v>
                </c:pt>
                <c:pt idx="192">
                  <c:v>4.3043567e-07</c:v>
                </c:pt>
                <c:pt idx="193">
                  <c:v>4.1082519e-07</c:v>
                </c:pt>
                <c:pt idx="194">
                  <c:v>3.8907682e-07</c:v>
                </c:pt>
                <c:pt idx="195">
                  <c:v>3.6849708e-07</c:v>
                </c:pt>
                <c:pt idx="196">
                  <c:v>3.4760147e-07</c:v>
                </c:pt>
                <c:pt idx="197">
                  <c:v>3.2568493e-07</c:v>
                </c:pt>
                <c:pt idx="198">
                  <c:v>3.0407969e-07</c:v>
                </c:pt>
                <c:pt idx="199">
                  <c:v>2.8571683e-07</c:v>
                </c:pt>
                <c:pt idx="200">
                  <c:v>2.6994871e-07</c:v>
                </c:pt>
                <c:pt idx="201">
                  <c:v>2.5943922e-07</c:v>
                </c:pt>
                <c:pt idx="202">
                  <c:v>2.5293226e-07</c:v>
                </c:pt>
                <c:pt idx="203">
                  <c:v>2.4788504e-07</c:v>
                </c:pt>
                <c:pt idx="204">
                  <c:v>2.4366702e-07</c:v>
                </c:pt>
                <c:pt idx="205">
                  <c:v>2.393574e-07</c:v>
                </c:pt>
                <c:pt idx="206">
                  <c:v>2.3292207e-07</c:v>
                </c:pt>
                <c:pt idx="207">
                  <c:v>2.2494274e-07</c:v>
                </c:pt>
                <c:pt idx="208">
                  <c:v>2.1653919e-07</c:v>
                </c:pt>
                <c:pt idx="209">
                  <c:v>2.0731776e-07</c:v>
                </c:pt>
                <c:pt idx="210">
                  <c:v>1.9784878e-07</c:v>
                </c:pt>
                <c:pt idx="211">
                  <c:v>1.8927628e-07</c:v>
                </c:pt>
                <c:pt idx="212">
                  <c:v>1.8141221e-07</c:v>
                </c:pt>
                <c:pt idx="213">
                  <c:v>1.7414896e-07</c:v>
                </c:pt>
                <c:pt idx="214">
                  <c:v>1.6739096e-07</c:v>
                </c:pt>
                <c:pt idx="215">
                  <c:v>1.6071794e-07</c:v>
                </c:pt>
                <c:pt idx="216">
                  <c:v>1.5410086e-07</c:v>
                </c:pt>
                <c:pt idx="217">
                  <c:v>1.4750597e-07</c:v>
                </c:pt>
                <c:pt idx="218">
                  <c:v>1.4066007e-07</c:v>
                </c:pt>
                <c:pt idx="219">
                  <c:v>1.3384105e-07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Sheet1!$B$1333</c:f>
              <c:strCache>
                <c:ptCount val="1"/>
                <c:pt idx="0">
                  <c:v>epsilon</c:v>
                </c:pt>
              </c:strCache>
            </c:strRef>
          </c:tx>
          <c:xVal>
            <c:numRef>
              <c:f>Sheet1!$A$1334:$A$1553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Sheet1!$B$1334:$B$1553</c:f>
              <c:numCache>
                <c:formatCode>General</c:formatCode>
                <c:ptCount val="220"/>
                <c:pt idx="0">
                  <c:v>2139.0902</c:v>
                </c:pt>
                <c:pt idx="1">
                  <c:v>0.94393246</c:v>
                </c:pt>
                <c:pt idx="2">
                  <c:v>0.38624743</c:v>
                </c:pt>
                <c:pt idx="3">
                  <c:v>0.29496584</c:v>
                </c:pt>
                <c:pt idx="4">
                  <c:v>0.17983204</c:v>
                </c:pt>
                <c:pt idx="5">
                  <c:v>0.11657094</c:v>
                </c:pt>
                <c:pt idx="6">
                  <c:v>0.086268772</c:v>
                </c:pt>
                <c:pt idx="7">
                  <c:v>0.091772516</c:v>
                </c:pt>
                <c:pt idx="8">
                  <c:v>0.12397953</c:v>
                </c:pt>
                <c:pt idx="9">
                  <c:v>0.08112312</c:v>
                </c:pt>
                <c:pt idx="10">
                  <c:v>0.068948345</c:v>
                </c:pt>
                <c:pt idx="11">
                  <c:v>0.045401831</c:v>
                </c:pt>
                <c:pt idx="12">
                  <c:v>0.040763774</c:v>
                </c:pt>
                <c:pt idx="13">
                  <c:v>0.035054623</c:v>
                </c:pt>
                <c:pt idx="14">
                  <c:v>0.024896995</c:v>
                </c:pt>
                <c:pt idx="15">
                  <c:v>0.014536782</c:v>
                </c:pt>
                <c:pt idx="16">
                  <c:v>0.013053169</c:v>
                </c:pt>
                <c:pt idx="17">
                  <c:v>0.013718325</c:v>
                </c:pt>
                <c:pt idx="18">
                  <c:v>0.013190432</c:v>
                </c:pt>
                <c:pt idx="19">
                  <c:v>0.011788468</c:v>
                </c:pt>
                <c:pt idx="20">
                  <c:v>0.010343306</c:v>
                </c:pt>
                <c:pt idx="21">
                  <c:v>0.0088808882</c:v>
                </c:pt>
                <c:pt idx="22">
                  <c:v>0.007465615</c:v>
                </c:pt>
                <c:pt idx="23">
                  <c:v>0.006343257</c:v>
                </c:pt>
                <c:pt idx="24">
                  <c:v>0.0055723984</c:v>
                </c:pt>
                <c:pt idx="25">
                  <c:v>0.0049396139</c:v>
                </c:pt>
                <c:pt idx="26">
                  <c:v>0.0043226483</c:v>
                </c:pt>
                <c:pt idx="27">
                  <c:v>0.0037201517</c:v>
                </c:pt>
                <c:pt idx="28">
                  <c:v>0.0031750308</c:v>
                </c:pt>
                <c:pt idx="29">
                  <c:v>0.0027308835</c:v>
                </c:pt>
                <c:pt idx="30">
                  <c:v>0.002396881</c:v>
                </c:pt>
                <c:pt idx="31">
                  <c:v>0.0021356938</c:v>
                </c:pt>
                <c:pt idx="32">
                  <c:v>0.0019178853</c:v>
                </c:pt>
                <c:pt idx="33">
                  <c:v>0.0017270297</c:v>
                </c:pt>
                <c:pt idx="34">
                  <c:v>0.0015628449</c:v>
                </c:pt>
                <c:pt idx="35">
                  <c:v>0.0014287281</c:v>
                </c:pt>
                <c:pt idx="36">
                  <c:v>0.0013069099</c:v>
                </c:pt>
                <c:pt idx="37">
                  <c:v>0.0011913415</c:v>
                </c:pt>
                <c:pt idx="38">
                  <c:v>0.0010735704</c:v>
                </c:pt>
                <c:pt idx="39">
                  <c:v>0.00098607566</c:v>
                </c:pt>
                <c:pt idx="40">
                  <c:v>0.00089767464</c:v>
                </c:pt>
                <c:pt idx="41">
                  <c:v>0.00081623977</c:v>
                </c:pt>
                <c:pt idx="42">
                  <c:v>0.0007410289</c:v>
                </c:pt>
                <c:pt idx="43">
                  <c:v>0.00066795754</c:v>
                </c:pt>
                <c:pt idx="44">
                  <c:v>0.00060939995</c:v>
                </c:pt>
                <c:pt idx="45">
                  <c:v>0.00055529944</c:v>
                </c:pt>
                <c:pt idx="46">
                  <c:v>0.00051119921</c:v>
                </c:pt>
                <c:pt idx="47">
                  <c:v>0.00047266271</c:v>
                </c:pt>
                <c:pt idx="48">
                  <c:v>0.00043798008</c:v>
                </c:pt>
                <c:pt idx="49">
                  <c:v>0.00040405327</c:v>
                </c:pt>
                <c:pt idx="50">
                  <c:v>0.00037927096</c:v>
                </c:pt>
                <c:pt idx="51">
                  <c:v>0.00035983196</c:v>
                </c:pt>
                <c:pt idx="52">
                  <c:v>0.00034393722</c:v>
                </c:pt>
                <c:pt idx="53">
                  <c:v>0.00032757971</c:v>
                </c:pt>
                <c:pt idx="54">
                  <c:v>0.00031543905</c:v>
                </c:pt>
                <c:pt idx="55">
                  <c:v>0.00030438734</c:v>
                </c:pt>
                <c:pt idx="56">
                  <c:v>0.00028264677</c:v>
                </c:pt>
                <c:pt idx="57">
                  <c:v>0.0002606681</c:v>
                </c:pt>
                <c:pt idx="58">
                  <c:v>0.00023677833</c:v>
                </c:pt>
                <c:pt idx="59">
                  <c:v>0.00021964834</c:v>
                </c:pt>
                <c:pt idx="60">
                  <c:v>0.00020991436</c:v>
                </c:pt>
                <c:pt idx="61">
                  <c:v>0.00020472375</c:v>
                </c:pt>
                <c:pt idx="62">
                  <c:v>0.00020040717</c:v>
                </c:pt>
                <c:pt idx="63">
                  <c:v>0.00019642231</c:v>
                </c:pt>
                <c:pt idx="64">
                  <c:v>0.00018794884</c:v>
                </c:pt>
                <c:pt idx="65">
                  <c:v>0.00018267197</c:v>
                </c:pt>
                <c:pt idx="66">
                  <c:v>0.00017838151</c:v>
                </c:pt>
                <c:pt idx="67">
                  <c:v>0.00016977136</c:v>
                </c:pt>
                <c:pt idx="68">
                  <c:v>0.00015976993</c:v>
                </c:pt>
                <c:pt idx="69">
                  <c:v>0.00015773548</c:v>
                </c:pt>
                <c:pt idx="70">
                  <c:v>0.00015732532</c:v>
                </c:pt>
                <c:pt idx="71">
                  <c:v>0.00015637084</c:v>
                </c:pt>
                <c:pt idx="72">
                  <c:v>0.00015130937</c:v>
                </c:pt>
                <c:pt idx="73">
                  <c:v>0.00014308716</c:v>
                </c:pt>
                <c:pt idx="74">
                  <c:v>0.00013563799</c:v>
                </c:pt>
                <c:pt idx="75">
                  <c:v>0.00012422725</c:v>
                </c:pt>
                <c:pt idx="76">
                  <c:v>0.00011310107</c:v>
                </c:pt>
                <c:pt idx="77">
                  <c:v>0.00010768649</c:v>
                </c:pt>
                <c:pt idx="78">
                  <c:v>0.00010876249</c:v>
                </c:pt>
                <c:pt idx="79">
                  <c:v>0.00010853973</c:v>
                </c:pt>
                <c:pt idx="80">
                  <c:v>0.00010852975</c:v>
                </c:pt>
                <c:pt idx="81">
                  <c:v>0.00010652168</c:v>
                </c:pt>
                <c:pt idx="82">
                  <c:v>0.00010280691</c:v>
                </c:pt>
                <c:pt idx="83">
                  <c:v>9.8179596e-05</c:v>
                </c:pt>
                <c:pt idx="84">
                  <c:v>9.1942259e-05</c:v>
                </c:pt>
                <c:pt idx="85">
                  <c:v>8.5959258e-05</c:v>
                </c:pt>
                <c:pt idx="86">
                  <c:v>8.2410667e-05</c:v>
                </c:pt>
                <c:pt idx="87">
                  <c:v>7.9595229e-05</c:v>
                </c:pt>
                <c:pt idx="88">
                  <c:v>7.869891e-05</c:v>
                </c:pt>
                <c:pt idx="89">
                  <c:v>7.5843733e-05</c:v>
                </c:pt>
                <c:pt idx="90">
                  <c:v>7.5090787e-05</c:v>
                </c:pt>
                <c:pt idx="91">
                  <c:v>7.265648e-05</c:v>
                </c:pt>
                <c:pt idx="92">
                  <c:v>6.9143578e-05</c:v>
                </c:pt>
                <c:pt idx="93">
                  <c:v>6.5234583e-05</c:v>
                </c:pt>
                <c:pt idx="94">
                  <c:v>6.2063474e-05</c:v>
                </c:pt>
                <c:pt idx="95">
                  <c:v>5.9494632e-05</c:v>
                </c:pt>
                <c:pt idx="96">
                  <c:v>5.9220768e-05</c:v>
                </c:pt>
                <c:pt idx="97">
                  <c:v>5.9092061e-05</c:v>
                </c:pt>
                <c:pt idx="98">
                  <c:v>6.0818557e-05</c:v>
                </c:pt>
                <c:pt idx="99">
                  <c:v>6.3292271e-05</c:v>
                </c:pt>
                <c:pt idx="100">
                  <c:v>6.2087404e-05</c:v>
                </c:pt>
                <c:pt idx="101">
                  <c:v>5.9973447e-05</c:v>
                </c:pt>
                <c:pt idx="102">
                  <c:v>5.651078e-05</c:v>
                </c:pt>
                <c:pt idx="103">
                  <c:v>5.3366188e-05</c:v>
                </c:pt>
                <c:pt idx="104">
                  <c:v>5.0994867e-05</c:v>
                </c:pt>
                <c:pt idx="105">
                  <c:v>5.0151003e-05</c:v>
                </c:pt>
                <c:pt idx="106">
                  <c:v>4.9578644e-05</c:v>
                </c:pt>
                <c:pt idx="107">
                  <c:v>4.9291446e-05</c:v>
                </c:pt>
                <c:pt idx="108">
                  <c:v>4.8517017e-05</c:v>
                </c:pt>
                <c:pt idx="109">
                  <c:v>4.9863876e-05</c:v>
                </c:pt>
                <c:pt idx="110">
                  <c:v>5.0575378e-05</c:v>
                </c:pt>
                <c:pt idx="111">
                  <c:v>4.9859669e-05</c:v>
                </c:pt>
                <c:pt idx="112">
                  <c:v>4.6798876e-05</c:v>
                </c:pt>
                <c:pt idx="113">
                  <c:v>4.2674022e-05</c:v>
                </c:pt>
                <c:pt idx="114">
                  <c:v>4.0518055e-05</c:v>
                </c:pt>
                <c:pt idx="115">
                  <c:v>3.9810168e-05</c:v>
                </c:pt>
                <c:pt idx="116">
                  <c:v>4.0559121e-05</c:v>
                </c:pt>
                <c:pt idx="117">
                  <c:v>4.1974805e-05</c:v>
                </c:pt>
                <c:pt idx="118">
                  <c:v>4.3663522e-05</c:v>
                </c:pt>
                <c:pt idx="119">
                  <c:v>4.5170938e-05</c:v>
                </c:pt>
                <c:pt idx="120">
                  <c:v>4.4050543e-05</c:v>
                </c:pt>
                <c:pt idx="121">
                  <c:v>4.1429943e-05</c:v>
                </c:pt>
                <c:pt idx="122">
                  <c:v>3.7850899e-05</c:v>
                </c:pt>
                <c:pt idx="123">
                  <c:v>3.459003e-05</c:v>
                </c:pt>
                <c:pt idx="124">
                  <c:v>3.2798277e-05</c:v>
                </c:pt>
                <c:pt idx="125">
                  <c:v>3.2625582e-05</c:v>
                </c:pt>
                <c:pt idx="126">
                  <c:v>3.2755876e-05</c:v>
                </c:pt>
                <c:pt idx="127">
                  <c:v>3.239461e-05</c:v>
                </c:pt>
                <c:pt idx="128">
                  <c:v>3.173096e-05</c:v>
                </c:pt>
                <c:pt idx="129">
                  <c:v>3.0627093e-05</c:v>
                </c:pt>
                <c:pt idx="130">
                  <c:v>2.9823257e-05</c:v>
                </c:pt>
                <c:pt idx="131">
                  <c:v>2.7953893e-05</c:v>
                </c:pt>
                <c:pt idx="132">
                  <c:v>2.6043664e-05</c:v>
                </c:pt>
                <c:pt idx="133">
                  <c:v>2.4402126e-05</c:v>
                </c:pt>
                <c:pt idx="134">
                  <c:v>2.4858561e-05</c:v>
                </c:pt>
                <c:pt idx="135">
                  <c:v>2.5698893e-05</c:v>
                </c:pt>
                <c:pt idx="136">
                  <c:v>2.6952469e-05</c:v>
                </c:pt>
                <c:pt idx="137">
                  <c:v>2.7536605e-05</c:v>
                </c:pt>
                <c:pt idx="138">
                  <c:v>2.6842975e-05</c:v>
                </c:pt>
                <c:pt idx="139">
                  <c:v>2.484049e-05</c:v>
                </c:pt>
                <c:pt idx="140">
                  <c:v>2.2777438e-05</c:v>
                </c:pt>
                <c:pt idx="141">
                  <c:v>2.1770348e-05</c:v>
                </c:pt>
                <c:pt idx="142">
                  <c:v>2.0535298e-05</c:v>
                </c:pt>
                <c:pt idx="143">
                  <c:v>1.9694542e-05</c:v>
                </c:pt>
                <c:pt idx="144">
                  <c:v>1.852636e-05</c:v>
                </c:pt>
                <c:pt idx="145">
                  <c:v>1.7455048e-05</c:v>
                </c:pt>
                <c:pt idx="146">
                  <c:v>1.6556865e-05</c:v>
                </c:pt>
                <c:pt idx="147">
                  <c:v>1.5424689e-05</c:v>
                </c:pt>
                <c:pt idx="148">
                  <c:v>1.4277635e-05</c:v>
                </c:pt>
                <c:pt idx="149">
                  <c:v>1.3702717e-05</c:v>
                </c:pt>
                <c:pt idx="150">
                  <c:v>1.2936278e-05</c:v>
                </c:pt>
                <c:pt idx="151">
                  <c:v>1.2885436e-05</c:v>
                </c:pt>
                <c:pt idx="152">
                  <c:v>1.278197e-05</c:v>
                </c:pt>
                <c:pt idx="153">
                  <c:v>1.2422067e-05</c:v>
                </c:pt>
                <c:pt idx="154">
                  <c:v>1.1538562e-05</c:v>
                </c:pt>
                <c:pt idx="155">
                  <c:v>1.035361e-05</c:v>
                </c:pt>
                <c:pt idx="156">
                  <c:v>9.3403533e-06</c:v>
                </c:pt>
                <c:pt idx="157">
                  <c:v>8.5685624e-06</c:v>
                </c:pt>
                <c:pt idx="158">
                  <c:v>8.242406e-06</c:v>
                </c:pt>
                <c:pt idx="159">
                  <c:v>8.1710551e-06</c:v>
                </c:pt>
                <c:pt idx="160">
                  <c:v>8.1664741e-06</c:v>
                </c:pt>
                <c:pt idx="161">
                  <c:v>8.1324742e-06</c:v>
                </c:pt>
                <c:pt idx="162">
                  <c:v>8.1729644e-06</c:v>
                </c:pt>
                <c:pt idx="163">
                  <c:v>7.992355e-06</c:v>
                </c:pt>
                <c:pt idx="164">
                  <c:v>7.3351109e-06</c:v>
                </c:pt>
                <c:pt idx="165">
                  <c:v>6.6023965e-06</c:v>
                </c:pt>
                <c:pt idx="166">
                  <c:v>6.0985691e-06</c:v>
                </c:pt>
                <c:pt idx="167">
                  <c:v>5.78735e-06</c:v>
                </c:pt>
                <c:pt idx="168">
                  <c:v>5.3770552e-06</c:v>
                </c:pt>
                <c:pt idx="169">
                  <c:v>4.9172918e-06</c:v>
                </c:pt>
                <c:pt idx="170">
                  <c:v>4.5567809e-06</c:v>
                </c:pt>
                <c:pt idx="171">
                  <c:v>4.2186554e-06</c:v>
                </c:pt>
                <c:pt idx="172">
                  <c:v>4.0791272e-06</c:v>
                </c:pt>
                <c:pt idx="173">
                  <c:v>3.9458234e-06</c:v>
                </c:pt>
                <c:pt idx="174">
                  <c:v>3.6723429e-06</c:v>
                </c:pt>
                <c:pt idx="175">
                  <c:v>3.3810425e-06</c:v>
                </c:pt>
                <c:pt idx="176">
                  <c:v>3.1716995e-06</c:v>
                </c:pt>
                <c:pt idx="177">
                  <c:v>2.9638365e-06</c:v>
                </c:pt>
                <c:pt idx="178">
                  <c:v>2.7969107e-06</c:v>
                </c:pt>
                <c:pt idx="179">
                  <c:v>2.7319967e-06</c:v>
                </c:pt>
                <c:pt idx="180">
                  <c:v>2.6947258e-06</c:v>
                </c:pt>
                <c:pt idx="181">
                  <c:v>2.5938977e-06</c:v>
                </c:pt>
                <c:pt idx="182">
                  <c:v>2.6001275e-06</c:v>
                </c:pt>
                <c:pt idx="183">
                  <c:v>2.5453217e-06</c:v>
                </c:pt>
                <c:pt idx="184">
                  <c:v>2.2981797e-06</c:v>
                </c:pt>
                <c:pt idx="185">
                  <c:v>2.0462368e-06</c:v>
                </c:pt>
                <c:pt idx="186">
                  <c:v>2.0892552e-06</c:v>
                </c:pt>
                <c:pt idx="187">
                  <c:v>2.0807491e-06</c:v>
                </c:pt>
                <c:pt idx="188">
                  <c:v>2.0649788e-06</c:v>
                </c:pt>
                <c:pt idx="189">
                  <c:v>1.990254e-06</c:v>
                </c:pt>
                <c:pt idx="190">
                  <c:v>1.7976718e-06</c:v>
                </c:pt>
                <c:pt idx="191">
                  <c:v>1.6238351e-06</c:v>
                </c:pt>
                <c:pt idx="192">
                  <c:v>1.544212e-06</c:v>
                </c:pt>
                <c:pt idx="193">
                  <c:v>1.4186145e-06</c:v>
                </c:pt>
                <c:pt idx="194">
                  <c:v>1.3090438e-06</c:v>
                </c:pt>
                <c:pt idx="195">
                  <c:v>1.2424266e-06</c:v>
                </c:pt>
                <c:pt idx="196">
                  <c:v>1.177499e-06</c:v>
                </c:pt>
                <c:pt idx="197">
                  <c:v>1.1256978e-06</c:v>
                </c:pt>
                <c:pt idx="198">
                  <c:v>1.0628665e-06</c:v>
                </c:pt>
                <c:pt idx="199">
                  <c:v>1.0044441e-06</c:v>
                </c:pt>
                <c:pt idx="200">
                  <c:v>9.7287012e-07</c:v>
                </c:pt>
                <c:pt idx="201">
                  <c:v>9.4435725e-07</c:v>
                </c:pt>
                <c:pt idx="202">
                  <c:v>9.0706963e-07</c:v>
                </c:pt>
                <c:pt idx="203">
                  <c:v>8.7550023e-07</c:v>
                </c:pt>
                <c:pt idx="204">
                  <c:v>8.3603031e-07</c:v>
                </c:pt>
                <c:pt idx="205">
                  <c:v>7.8747944e-07</c:v>
                </c:pt>
                <c:pt idx="206">
                  <c:v>7.510079e-07</c:v>
                </c:pt>
                <c:pt idx="207">
                  <c:v>7.3387166e-07</c:v>
                </c:pt>
                <c:pt idx="208">
                  <c:v>7.1449975e-07</c:v>
                </c:pt>
                <c:pt idx="209">
                  <c:v>6.9415885e-07</c:v>
                </c:pt>
                <c:pt idx="210">
                  <c:v>6.7085959e-07</c:v>
                </c:pt>
                <c:pt idx="211">
                  <c:v>6.4768645e-07</c:v>
                </c:pt>
                <c:pt idx="212">
                  <c:v>6.2564531e-07</c:v>
                </c:pt>
                <c:pt idx="213">
                  <c:v>5.9853928e-07</c:v>
                </c:pt>
                <c:pt idx="214">
                  <c:v>5.6555356e-07</c:v>
                </c:pt>
                <c:pt idx="215">
                  <c:v>5.3544558e-07</c:v>
                </c:pt>
                <c:pt idx="216">
                  <c:v>5.033421e-07</c:v>
                </c:pt>
                <c:pt idx="217">
                  <c:v>4.714891e-07</c:v>
                </c:pt>
                <c:pt idx="218">
                  <c:v>4.4630049e-07</c:v>
                </c:pt>
                <c:pt idx="219">
                  <c:v>4.2536112e-07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inlet_b_flow_rate-rplot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inlet_b_flow_rate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0.0043265824</c:v>
                </c:pt>
                <c:pt idx="1">
                  <c:v>0.0043265824</c:v>
                </c:pt>
                <c:pt idx="2">
                  <c:v>0.0043265824</c:v>
                </c:pt>
                <c:pt idx="3">
                  <c:v>0.0043265824</c:v>
                </c:pt>
                <c:pt idx="4">
                  <c:v>0.0043265824</c:v>
                </c:pt>
                <c:pt idx="5">
                  <c:v>0.0043265824</c:v>
                </c:pt>
                <c:pt idx="6">
                  <c:v>0.0043265824</c:v>
                </c:pt>
                <c:pt idx="7">
                  <c:v>0.0043265824</c:v>
                </c:pt>
                <c:pt idx="8">
                  <c:v>0.0043265824</c:v>
                </c:pt>
                <c:pt idx="9">
                  <c:v>0.0043265824</c:v>
                </c:pt>
                <c:pt idx="10">
                  <c:v>0.0043265824</c:v>
                </c:pt>
                <c:pt idx="11">
                  <c:v>0.0043265824</c:v>
                </c:pt>
                <c:pt idx="12">
                  <c:v>0.0043265824</c:v>
                </c:pt>
                <c:pt idx="13">
                  <c:v>0.0043265824</c:v>
                </c:pt>
                <c:pt idx="14">
                  <c:v>0.0043265824</c:v>
                </c:pt>
                <c:pt idx="15">
                  <c:v>0.0043265824</c:v>
                </c:pt>
                <c:pt idx="16">
                  <c:v>0.0043265824</c:v>
                </c:pt>
                <c:pt idx="17">
                  <c:v>0.0043265824</c:v>
                </c:pt>
                <c:pt idx="18">
                  <c:v>0.0043265824</c:v>
                </c:pt>
                <c:pt idx="19">
                  <c:v>0.0043265824</c:v>
                </c:pt>
                <c:pt idx="20">
                  <c:v>0.0043265824</c:v>
                </c:pt>
                <c:pt idx="21">
                  <c:v>0.0043265824</c:v>
                </c:pt>
                <c:pt idx="22">
                  <c:v>0.0043265824</c:v>
                </c:pt>
                <c:pt idx="23">
                  <c:v>0.0043265824</c:v>
                </c:pt>
                <c:pt idx="24">
                  <c:v>0.0043265824</c:v>
                </c:pt>
                <c:pt idx="25">
                  <c:v>0.0043265824</c:v>
                </c:pt>
                <c:pt idx="26">
                  <c:v>0.0043265824</c:v>
                </c:pt>
                <c:pt idx="27">
                  <c:v>0.0043265824</c:v>
                </c:pt>
                <c:pt idx="28">
                  <c:v>0.0043265824</c:v>
                </c:pt>
                <c:pt idx="29">
                  <c:v>0.0043265824</c:v>
                </c:pt>
                <c:pt idx="30">
                  <c:v>0.0043265824</c:v>
                </c:pt>
                <c:pt idx="31">
                  <c:v>0.0043265824</c:v>
                </c:pt>
                <c:pt idx="32">
                  <c:v>0.0043265824</c:v>
                </c:pt>
                <c:pt idx="33">
                  <c:v>0.0043265824</c:v>
                </c:pt>
                <c:pt idx="34">
                  <c:v>0.0043265824</c:v>
                </c:pt>
                <c:pt idx="35">
                  <c:v>0.0043265824</c:v>
                </c:pt>
                <c:pt idx="36">
                  <c:v>0.0043265824</c:v>
                </c:pt>
                <c:pt idx="37">
                  <c:v>0.0043265824</c:v>
                </c:pt>
                <c:pt idx="38">
                  <c:v>0.0043265824</c:v>
                </c:pt>
                <c:pt idx="39">
                  <c:v>0.0043265824</c:v>
                </c:pt>
                <c:pt idx="40">
                  <c:v>0.0043265824</c:v>
                </c:pt>
                <c:pt idx="41">
                  <c:v>0.0043265824</c:v>
                </c:pt>
                <c:pt idx="42">
                  <c:v>0.0043265824</c:v>
                </c:pt>
                <c:pt idx="43">
                  <c:v>0.0043265824</c:v>
                </c:pt>
                <c:pt idx="44">
                  <c:v>0.0043265824</c:v>
                </c:pt>
                <c:pt idx="45">
                  <c:v>0.0043265824</c:v>
                </c:pt>
                <c:pt idx="46">
                  <c:v>0.0043265824</c:v>
                </c:pt>
                <c:pt idx="47">
                  <c:v>0.0043265824</c:v>
                </c:pt>
                <c:pt idx="48">
                  <c:v>0.0043265824</c:v>
                </c:pt>
                <c:pt idx="49">
                  <c:v>0.0043265824</c:v>
                </c:pt>
                <c:pt idx="50">
                  <c:v>0.0043265824</c:v>
                </c:pt>
                <c:pt idx="51">
                  <c:v>0.0043265824</c:v>
                </c:pt>
                <c:pt idx="52">
                  <c:v>0.0043265824</c:v>
                </c:pt>
                <c:pt idx="53">
                  <c:v>0.0043265824</c:v>
                </c:pt>
                <c:pt idx="54">
                  <c:v>0.0043265824</c:v>
                </c:pt>
                <c:pt idx="55">
                  <c:v>0.0043265824</c:v>
                </c:pt>
                <c:pt idx="56">
                  <c:v>0.0043265824</c:v>
                </c:pt>
                <c:pt idx="57">
                  <c:v>0.0043265824</c:v>
                </c:pt>
                <c:pt idx="58">
                  <c:v>0.0043265824</c:v>
                </c:pt>
                <c:pt idx="59">
                  <c:v>0.0043265824</c:v>
                </c:pt>
                <c:pt idx="60">
                  <c:v>0.0043265824</c:v>
                </c:pt>
                <c:pt idx="61">
                  <c:v>0.0043265824</c:v>
                </c:pt>
                <c:pt idx="62">
                  <c:v>0.0043265824</c:v>
                </c:pt>
                <c:pt idx="63">
                  <c:v>0.0043265824</c:v>
                </c:pt>
                <c:pt idx="64">
                  <c:v>0.0043265824</c:v>
                </c:pt>
                <c:pt idx="65">
                  <c:v>0.0043265824</c:v>
                </c:pt>
                <c:pt idx="66">
                  <c:v>0.0043265824</c:v>
                </c:pt>
                <c:pt idx="67">
                  <c:v>0.0043265824</c:v>
                </c:pt>
                <c:pt idx="68">
                  <c:v>0.0043265824</c:v>
                </c:pt>
                <c:pt idx="69">
                  <c:v>0.0043265824</c:v>
                </c:pt>
                <c:pt idx="70">
                  <c:v>0.0043265824</c:v>
                </c:pt>
                <c:pt idx="71">
                  <c:v>0.0043265824</c:v>
                </c:pt>
                <c:pt idx="72">
                  <c:v>0.0043265824</c:v>
                </c:pt>
                <c:pt idx="73">
                  <c:v>0.0043265824</c:v>
                </c:pt>
                <c:pt idx="74">
                  <c:v>0.0043265824</c:v>
                </c:pt>
                <c:pt idx="75">
                  <c:v>0.0043265824</c:v>
                </c:pt>
                <c:pt idx="76">
                  <c:v>0.0043265824</c:v>
                </c:pt>
                <c:pt idx="77">
                  <c:v>0.0043265824</c:v>
                </c:pt>
                <c:pt idx="78">
                  <c:v>0.0043265824</c:v>
                </c:pt>
                <c:pt idx="79">
                  <c:v>0.0043265824</c:v>
                </c:pt>
                <c:pt idx="80">
                  <c:v>0.0043265824</c:v>
                </c:pt>
                <c:pt idx="81">
                  <c:v>0.0043265824</c:v>
                </c:pt>
                <c:pt idx="82">
                  <c:v>0.0043265824</c:v>
                </c:pt>
                <c:pt idx="83">
                  <c:v>0.0043265824</c:v>
                </c:pt>
                <c:pt idx="84">
                  <c:v>0.0043265824</c:v>
                </c:pt>
                <c:pt idx="85">
                  <c:v>0.0043265824</c:v>
                </c:pt>
                <c:pt idx="86">
                  <c:v>0.0043265824</c:v>
                </c:pt>
                <c:pt idx="87">
                  <c:v>0.0043265824</c:v>
                </c:pt>
                <c:pt idx="88">
                  <c:v>0.0043265824</c:v>
                </c:pt>
                <c:pt idx="89">
                  <c:v>0.0043265824</c:v>
                </c:pt>
                <c:pt idx="90">
                  <c:v>0.0043265824</c:v>
                </c:pt>
                <c:pt idx="91">
                  <c:v>0.0043265824</c:v>
                </c:pt>
                <c:pt idx="92">
                  <c:v>0.0043265824</c:v>
                </c:pt>
                <c:pt idx="93">
                  <c:v>0.0043265824</c:v>
                </c:pt>
                <c:pt idx="94">
                  <c:v>0.0043265824</c:v>
                </c:pt>
                <c:pt idx="95">
                  <c:v>0.0043265824</c:v>
                </c:pt>
                <c:pt idx="96">
                  <c:v>0.0043265824</c:v>
                </c:pt>
                <c:pt idx="97">
                  <c:v>0.0043265824</c:v>
                </c:pt>
                <c:pt idx="98">
                  <c:v>0.0043265824</c:v>
                </c:pt>
                <c:pt idx="99">
                  <c:v>0.0043265824</c:v>
                </c:pt>
                <c:pt idx="100">
                  <c:v>0.0043265824</c:v>
                </c:pt>
                <c:pt idx="101">
                  <c:v>0.0043265824</c:v>
                </c:pt>
                <c:pt idx="102">
                  <c:v>0.0043265824</c:v>
                </c:pt>
                <c:pt idx="103">
                  <c:v>0.0043265824</c:v>
                </c:pt>
                <c:pt idx="104">
                  <c:v>0.0043265824</c:v>
                </c:pt>
                <c:pt idx="105">
                  <c:v>0.0043265824</c:v>
                </c:pt>
                <c:pt idx="106">
                  <c:v>0.0043265824</c:v>
                </c:pt>
                <c:pt idx="107">
                  <c:v>0.0043265824</c:v>
                </c:pt>
                <c:pt idx="108">
                  <c:v>0.0043265824</c:v>
                </c:pt>
                <c:pt idx="109">
                  <c:v>0.0043265824</c:v>
                </c:pt>
                <c:pt idx="110">
                  <c:v>0.0043265824</c:v>
                </c:pt>
                <c:pt idx="111">
                  <c:v>0.0043265824</c:v>
                </c:pt>
                <c:pt idx="112">
                  <c:v>0.0043265824</c:v>
                </c:pt>
                <c:pt idx="113">
                  <c:v>0.0043265824</c:v>
                </c:pt>
                <c:pt idx="114">
                  <c:v>0.0043265824</c:v>
                </c:pt>
                <c:pt idx="115">
                  <c:v>0.0043265824</c:v>
                </c:pt>
                <c:pt idx="116">
                  <c:v>0.0043265824</c:v>
                </c:pt>
                <c:pt idx="117">
                  <c:v>0.0043265824</c:v>
                </c:pt>
                <c:pt idx="118">
                  <c:v>0.0043265824</c:v>
                </c:pt>
                <c:pt idx="119">
                  <c:v>0.0043265824</c:v>
                </c:pt>
                <c:pt idx="120">
                  <c:v>0.0043265824</c:v>
                </c:pt>
                <c:pt idx="121">
                  <c:v>0.0043265824</c:v>
                </c:pt>
                <c:pt idx="122">
                  <c:v>0.0043265824</c:v>
                </c:pt>
                <c:pt idx="123">
                  <c:v>0.0043265824</c:v>
                </c:pt>
                <c:pt idx="124">
                  <c:v>0.0043265824</c:v>
                </c:pt>
                <c:pt idx="125">
                  <c:v>0.0043265824</c:v>
                </c:pt>
                <c:pt idx="126">
                  <c:v>0.0043265824</c:v>
                </c:pt>
                <c:pt idx="127">
                  <c:v>0.0043265824</c:v>
                </c:pt>
                <c:pt idx="128">
                  <c:v>0.0043265824</c:v>
                </c:pt>
                <c:pt idx="129">
                  <c:v>0.0043265824</c:v>
                </c:pt>
                <c:pt idx="130">
                  <c:v>0.0043265824</c:v>
                </c:pt>
                <c:pt idx="131">
                  <c:v>0.0043265824</c:v>
                </c:pt>
                <c:pt idx="132">
                  <c:v>0.0043265824</c:v>
                </c:pt>
                <c:pt idx="133">
                  <c:v>0.0043265824</c:v>
                </c:pt>
                <c:pt idx="134">
                  <c:v>0.0043265824</c:v>
                </c:pt>
                <c:pt idx="135">
                  <c:v>0.0043265824</c:v>
                </c:pt>
                <c:pt idx="136">
                  <c:v>0.0043265824</c:v>
                </c:pt>
                <c:pt idx="137">
                  <c:v>0.0043265824</c:v>
                </c:pt>
                <c:pt idx="138">
                  <c:v>0.0043265824</c:v>
                </c:pt>
                <c:pt idx="139">
                  <c:v>0.0043265824</c:v>
                </c:pt>
                <c:pt idx="140">
                  <c:v>0.0043265824</c:v>
                </c:pt>
                <c:pt idx="141">
                  <c:v>0.0043265824</c:v>
                </c:pt>
                <c:pt idx="142">
                  <c:v>0.0043265824</c:v>
                </c:pt>
                <c:pt idx="143">
                  <c:v>0.0043265824</c:v>
                </c:pt>
                <c:pt idx="144">
                  <c:v>0.0043265824</c:v>
                </c:pt>
                <c:pt idx="145">
                  <c:v>0.0043265824</c:v>
                </c:pt>
                <c:pt idx="146">
                  <c:v>0.0043265824</c:v>
                </c:pt>
                <c:pt idx="147">
                  <c:v>0.0043265824</c:v>
                </c:pt>
                <c:pt idx="148">
                  <c:v>0.0043265824</c:v>
                </c:pt>
                <c:pt idx="149">
                  <c:v>0.0043265824</c:v>
                </c:pt>
                <c:pt idx="150">
                  <c:v>0.0043265824</c:v>
                </c:pt>
                <c:pt idx="151">
                  <c:v>0.0043265824</c:v>
                </c:pt>
                <c:pt idx="152">
                  <c:v>0.0043265824</c:v>
                </c:pt>
                <c:pt idx="153">
                  <c:v>0.0043265824</c:v>
                </c:pt>
                <c:pt idx="154">
                  <c:v>0.0043265824</c:v>
                </c:pt>
                <c:pt idx="155">
                  <c:v>0.0043265824</c:v>
                </c:pt>
                <c:pt idx="156">
                  <c:v>0.0043265824</c:v>
                </c:pt>
                <c:pt idx="157">
                  <c:v>0.0043265824</c:v>
                </c:pt>
                <c:pt idx="158">
                  <c:v>0.0043265824</c:v>
                </c:pt>
                <c:pt idx="159">
                  <c:v>0.0043265824</c:v>
                </c:pt>
                <c:pt idx="160">
                  <c:v>0.0043265824</c:v>
                </c:pt>
                <c:pt idx="161">
                  <c:v>0.0043265824</c:v>
                </c:pt>
                <c:pt idx="162">
                  <c:v>0.0043265824</c:v>
                </c:pt>
                <c:pt idx="163">
                  <c:v>0.0043265824</c:v>
                </c:pt>
                <c:pt idx="164">
                  <c:v>0.0043265824</c:v>
                </c:pt>
                <c:pt idx="165">
                  <c:v>0.0043265824</c:v>
                </c:pt>
                <c:pt idx="166">
                  <c:v>0.0043265824</c:v>
                </c:pt>
                <c:pt idx="167">
                  <c:v>0.0043265824</c:v>
                </c:pt>
                <c:pt idx="168">
                  <c:v>0.0043265824</c:v>
                </c:pt>
                <c:pt idx="169">
                  <c:v>0.0043265824</c:v>
                </c:pt>
                <c:pt idx="170">
                  <c:v>0.0043265824</c:v>
                </c:pt>
                <c:pt idx="171">
                  <c:v>0.0043265824</c:v>
                </c:pt>
                <c:pt idx="172">
                  <c:v>0.0043265824</c:v>
                </c:pt>
                <c:pt idx="173">
                  <c:v>0.0043265824</c:v>
                </c:pt>
                <c:pt idx="174">
                  <c:v>0.0043265824</c:v>
                </c:pt>
                <c:pt idx="175">
                  <c:v>0.0043265824</c:v>
                </c:pt>
                <c:pt idx="176">
                  <c:v>0.0043265824</c:v>
                </c:pt>
                <c:pt idx="177">
                  <c:v>0.0043265824</c:v>
                </c:pt>
                <c:pt idx="178">
                  <c:v>0.0043265824</c:v>
                </c:pt>
                <c:pt idx="179">
                  <c:v>0.0043265824</c:v>
                </c:pt>
                <c:pt idx="180">
                  <c:v>0.0043265824</c:v>
                </c:pt>
                <c:pt idx="181">
                  <c:v>0.0043265824</c:v>
                </c:pt>
                <c:pt idx="182">
                  <c:v>0.0043265824</c:v>
                </c:pt>
                <c:pt idx="183">
                  <c:v>0.0043265824</c:v>
                </c:pt>
                <c:pt idx="184">
                  <c:v>0.0043265824</c:v>
                </c:pt>
                <c:pt idx="185">
                  <c:v>0.0043265824</c:v>
                </c:pt>
                <c:pt idx="186">
                  <c:v>0.0043265824</c:v>
                </c:pt>
                <c:pt idx="187">
                  <c:v>0.0043265824</c:v>
                </c:pt>
                <c:pt idx="188">
                  <c:v>0.0043265824</c:v>
                </c:pt>
                <c:pt idx="189">
                  <c:v>0.0043265824</c:v>
                </c:pt>
                <c:pt idx="190">
                  <c:v>0.0043265824</c:v>
                </c:pt>
                <c:pt idx="191">
                  <c:v>0.0043265824</c:v>
                </c:pt>
                <c:pt idx="192">
                  <c:v>0.0043265824</c:v>
                </c:pt>
                <c:pt idx="193">
                  <c:v>0.0043265824</c:v>
                </c:pt>
                <c:pt idx="194">
                  <c:v>0.0043265824</c:v>
                </c:pt>
                <c:pt idx="195">
                  <c:v>0.0043265824</c:v>
                </c:pt>
                <c:pt idx="196">
                  <c:v>0.0043265824</c:v>
                </c:pt>
                <c:pt idx="197">
                  <c:v>0.0043265824</c:v>
                </c:pt>
                <c:pt idx="198">
                  <c:v>0.0043265824</c:v>
                </c:pt>
                <c:pt idx="199">
                  <c:v>0.0043265824</c:v>
                </c:pt>
                <c:pt idx="200">
                  <c:v>0.0043265824</c:v>
                </c:pt>
                <c:pt idx="201">
                  <c:v>0.0043265824</c:v>
                </c:pt>
                <c:pt idx="202">
                  <c:v>0.0043265824</c:v>
                </c:pt>
                <c:pt idx="203">
                  <c:v>0.0043265824</c:v>
                </c:pt>
                <c:pt idx="204">
                  <c:v>0.0043265824</c:v>
                </c:pt>
                <c:pt idx="205">
                  <c:v>0.0043265824</c:v>
                </c:pt>
                <c:pt idx="206">
                  <c:v>0.0043265824</c:v>
                </c:pt>
                <c:pt idx="207">
                  <c:v>0.0043265824</c:v>
                </c:pt>
                <c:pt idx="208">
                  <c:v>0.0043265824</c:v>
                </c:pt>
                <c:pt idx="209">
                  <c:v>0.0043265824</c:v>
                </c:pt>
                <c:pt idx="210">
                  <c:v>0.0043265824</c:v>
                </c:pt>
                <c:pt idx="211">
                  <c:v>0.0043265824</c:v>
                </c:pt>
                <c:pt idx="212">
                  <c:v>0.0043265824</c:v>
                </c:pt>
                <c:pt idx="213">
                  <c:v>0.0043265824</c:v>
                </c:pt>
                <c:pt idx="214">
                  <c:v>0.0043265824</c:v>
                </c:pt>
                <c:pt idx="215">
                  <c:v>0.0043265824</c:v>
                </c:pt>
                <c:pt idx="216">
                  <c:v>0.0043265824</c:v>
                </c:pt>
                <c:pt idx="217">
                  <c:v>0.0043265824</c:v>
                </c:pt>
                <c:pt idx="218">
                  <c:v>0.0043265824</c:v>
                </c:pt>
                <c:pt idx="219">
                  <c:v>0.0043265824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outlet_flow_rate-rplot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outlet_flow_rate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-0.012884526</c:v>
                </c:pt>
                <c:pt idx="1">
                  <c:v>-0.012979744</c:v>
                </c:pt>
                <c:pt idx="2">
                  <c:v>-0.013205173</c:v>
                </c:pt>
                <c:pt idx="3">
                  <c:v>-0.013251547</c:v>
                </c:pt>
                <c:pt idx="4">
                  <c:v>-0.013333633</c:v>
                </c:pt>
                <c:pt idx="5">
                  <c:v>-0.01327546</c:v>
                </c:pt>
                <c:pt idx="6">
                  <c:v>-0.013218033</c:v>
                </c:pt>
                <c:pt idx="7">
                  <c:v>-0.013151275</c:v>
                </c:pt>
                <c:pt idx="8">
                  <c:v>-0.013061384</c:v>
                </c:pt>
                <c:pt idx="9">
                  <c:v>-0.013011716</c:v>
                </c:pt>
                <c:pt idx="10">
                  <c:v>-0.012974012</c:v>
                </c:pt>
                <c:pt idx="11">
                  <c:v>-0.012963916</c:v>
                </c:pt>
                <c:pt idx="12">
                  <c:v>-0.012972988</c:v>
                </c:pt>
                <c:pt idx="13">
                  <c:v>-0.01297758</c:v>
                </c:pt>
                <c:pt idx="14">
                  <c:v>-0.012980926</c:v>
                </c:pt>
                <c:pt idx="15">
                  <c:v>-0.012984438</c:v>
                </c:pt>
                <c:pt idx="16">
                  <c:v>-0.012982801</c:v>
                </c:pt>
                <c:pt idx="17">
                  <c:v>-0.01298106</c:v>
                </c:pt>
                <c:pt idx="18">
                  <c:v>-0.012976869</c:v>
                </c:pt>
                <c:pt idx="19">
                  <c:v>-0.012973618</c:v>
                </c:pt>
                <c:pt idx="20">
                  <c:v>-0.01297218</c:v>
                </c:pt>
                <c:pt idx="21">
                  <c:v>-0.012969715</c:v>
                </c:pt>
                <c:pt idx="22">
                  <c:v>-0.012970662</c:v>
                </c:pt>
                <c:pt idx="23">
                  <c:v>-0.012970103</c:v>
                </c:pt>
                <c:pt idx="24">
                  <c:v>-0.012970763</c:v>
                </c:pt>
                <c:pt idx="25">
                  <c:v>-0.012969641</c:v>
                </c:pt>
                <c:pt idx="26">
                  <c:v>-0.012971538</c:v>
                </c:pt>
                <c:pt idx="27">
                  <c:v>-0.01297197</c:v>
                </c:pt>
                <c:pt idx="28">
                  <c:v>-0.01297271</c:v>
                </c:pt>
                <c:pt idx="29">
                  <c:v>-0.012973272</c:v>
                </c:pt>
                <c:pt idx="30">
                  <c:v>-0.012974864</c:v>
                </c:pt>
                <c:pt idx="31">
                  <c:v>-0.012976</c:v>
                </c:pt>
                <c:pt idx="32">
                  <c:v>-0.012976889</c:v>
                </c:pt>
                <c:pt idx="33">
                  <c:v>-0.012977113</c:v>
                </c:pt>
                <c:pt idx="34">
                  <c:v>-0.012978275</c:v>
                </c:pt>
                <c:pt idx="35">
                  <c:v>-0.012978686</c:v>
                </c:pt>
                <c:pt idx="36">
                  <c:v>-0.012979007</c:v>
                </c:pt>
                <c:pt idx="37">
                  <c:v>-0.0129795</c:v>
                </c:pt>
                <c:pt idx="38">
                  <c:v>-0.012979772</c:v>
                </c:pt>
                <c:pt idx="39">
                  <c:v>-0.012979833</c:v>
                </c:pt>
                <c:pt idx="40">
                  <c:v>-0.012980046</c:v>
                </c:pt>
                <c:pt idx="41">
                  <c:v>-0.012980057</c:v>
                </c:pt>
                <c:pt idx="42">
                  <c:v>-0.012980178</c:v>
                </c:pt>
                <c:pt idx="43">
                  <c:v>-0.012980187</c:v>
                </c:pt>
                <c:pt idx="44">
                  <c:v>-0.012980177</c:v>
                </c:pt>
                <c:pt idx="45">
                  <c:v>-0.012980324</c:v>
                </c:pt>
                <c:pt idx="46">
                  <c:v>-0.012980154</c:v>
                </c:pt>
                <c:pt idx="47">
                  <c:v>-0.012980163</c:v>
                </c:pt>
                <c:pt idx="48">
                  <c:v>-0.012980113</c:v>
                </c:pt>
                <c:pt idx="49">
                  <c:v>-0.012980092</c:v>
                </c:pt>
                <c:pt idx="50">
                  <c:v>-0.012980137</c:v>
                </c:pt>
                <c:pt idx="51">
                  <c:v>-0.012980093</c:v>
                </c:pt>
                <c:pt idx="52">
                  <c:v>-0.012980096</c:v>
                </c:pt>
                <c:pt idx="53">
                  <c:v>-0.012980115</c:v>
                </c:pt>
                <c:pt idx="54">
                  <c:v>-0.01298013</c:v>
                </c:pt>
                <c:pt idx="55">
                  <c:v>-0.012980153</c:v>
                </c:pt>
                <c:pt idx="56">
                  <c:v>-0.012980175</c:v>
                </c:pt>
                <c:pt idx="57">
                  <c:v>-0.012980201</c:v>
                </c:pt>
                <c:pt idx="58">
                  <c:v>-0.012980221</c:v>
                </c:pt>
                <c:pt idx="59">
                  <c:v>-0.012980244</c:v>
                </c:pt>
                <c:pt idx="60">
                  <c:v>-0.012980248</c:v>
                </c:pt>
                <c:pt idx="61">
                  <c:v>-0.012980269</c:v>
                </c:pt>
                <c:pt idx="62">
                  <c:v>-0.012980289</c:v>
                </c:pt>
                <c:pt idx="63">
                  <c:v>-0.012980295</c:v>
                </c:pt>
                <c:pt idx="64">
                  <c:v>-0.012980358</c:v>
                </c:pt>
                <c:pt idx="65">
                  <c:v>-0.012980364</c:v>
                </c:pt>
                <c:pt idx="66">
                  <c:v>-0.012980365</c:v>
                </c:pt>
                <c:pt idx="67">
                  <c:v>-0.012980342</c:v>
                </c:pt>
                <c:pt idx="68">
                  <c:v>-0.012980341</c:v>
                </c:pt>
                <c:pt idx="69">
                  <c:v>-0.012980337</c:v>
                </c:pt>
                <c:pt idx="70">
                  <c:v>-0.01298031</c:v>
                </c:pt>
                <c:pt idx="71">
                  <c:v>-0.012980298</c:v>
                </c:pt>
                <c:pt idx="72">
                  <c:v>-0.012980271</c:v>
                </c:pt>
                <c:pt idx="73">
                  <c:v>-0.012980249</c:v>
                </c:pt>
                <c:pt idx="74">
                  <c:v>-0.012980249</c:v>
                </c:pt>
                <c:pt idx="75">
                  <c:v>-0.012980252</c:v>
                </c:pt>
                <c:pt idx="76">
                  <c:v>-0.012980251</c:v>
                </c:pt>
                <c:pt idx="77">
                  <c:v>-0.012980258</c:v>
                </c:pt>
                <c:pt idx="78">
                  <c:v>-0.01298026</c:v>
                </c:pt>
                <c:pt idx="79">
                  <c:v>-0.012980268</c:v>
                </c:pt>
                <c:pt idx="80">
                  <c:v>-0.012980267</c:v>
                </c:pt>
                <c:pt idx="81">
                  <c:v>-0.012980275</c:v>
                </c:pt>
                <c:pt idx="82">
                  <c:v>-0.012980276</c:v>
                </c:pt>
                <c:pt idx="83">
                  <c:v>-0.012980277</c:v>
                </c:pt>
                <c:pt idx="84">
                  <c:v>-0.012980275</c:v>
                </c:pt>
                <c:pt idx="85">
                  <c:v>-0.012980274</c:v>
                </c:pt>
                <c:pt idx="86">
                  <c:v>-0.01298027</c:v>
                </c:pt>
                <c:pt idx="87">
                  <c:v>-0.012980267</c:v>
                </c:pt>
                <c:pt idx="88">
                  <c:v>-0.012980264</c:v>
                </c:pt>
                <c:pt idx="89">
                  <c:v>-0.01298026</c:v>
                </c:pt>
                <c:pt idx="90">
                  <c:v>-0.012980255</c:v>
                </c:pt>
                <c:pt idx="91">
                  <c:v>-0.012980254</c:v>
                </c:pt>
                <c:pt idx="92">
                  <c:v>-0.012980254</c:v>
                </c:pt>
                <c:pt idx="93">
                  <c:v>-0.012980249</c:v>
                </c:pt>
                <c:pt idx="94">
                  <c:v>-0.012980251</c:v>
                </c:pt>
                <c:pt idx="95">
                  <c:v>-0.012980251</c:v>
                </c:pt>
                <c:pt idx="96">
                  <c:v>-0.012980251</c:v>
                </c:pt>
                <c:pt idx="97">
                  <c:v>-0.012980253</c:v>
                </c:pt>
                <c:pt idx="98">
                  <c:v>-0.012980254</c:v>
                </c:pt>
                <c:pt idx="99">
                  <c:v>-0.012980255</c:v>
                </c:pt>
                <c:pt idx="100">
                  <c:v>-0.012980255</c:v>
                </c:pt>
                <c:pt idx="101">
                  <c:v>-0.012980257</c:v>
                </c:pt>
                <c:pt idx="102">
                  <c:v>-0.012980257</c:v>
                </c:pt>
                <c:pt idx="103">
                  <c:v>-0.012980258</c:v>
                </c:pt>
                <c:pt idx="104">
                  <c:v>-0.012980259</c:v>
                </c:pt>
                <c:pt idx="105">
                  <c:v>-0.012980259</c:v>
                </c:pt>
                <c:pt idx="106">
                  <c:v>-0.012980259</c:v>
                </c:pt>
                <c:pt idx="107">
                  <c:v>-0.012980258</c:v>
                </c:pt>
                <c:pt idx="108">
                  <c:v>-0.012980254</c:v>
                </c:pt>
                <c:pt idx="109">
                  <c:v>-0.012980252</c:v>
                </c:pt>
                <c:pt idx="110">
                  <c:v>-0.012980251</c:v>
                </c:pt>
                <c:pt idx="111">
                  <c:v>-0.012980249</c:v>
                </c:pt>
                <c:pt idx="112">
                  <c:v>-0.012980249</c:v>
                </c:pt>
                <c:pt idx="113">
                  <c:v>-0.012980249</c:v>
                </c:pt>
                <c:pt idx="114">
                  <c:v>-0.012980246</c:v>
                </c:pt>
                <c:pt idx="115">
                  <c:v>-0.012980248</c:v>
                </c:pt>
                <c:pt idx="116">
                  <c:v>-0.012980248</c:v>
                </c:pt>
                <c:pt idx="117">
                  <c:v>-0.012980249</c:v>
                </c:pt>
                <c:pt idx="118">
                  <c:v>-0.012980249</c:v>
                </c:pt>
                <c:pt idx="119">
                  <c:v>-0.01298025</c:v>
                </c:pt>
                <c:pt idx="120">
                  <c:v>-0.01298025</c:v>
                </c:pt>
                <c:pt idx="121">
                  <c:v>-0.012980251</c:v>
                </c:pt>
                <c:pt idx="122">
                  <c:v>-0.012980253</c:v>
                </c:pt>
                <c:pt idx="123">
                  <c:v>-0.012980253</c:v>
                </c:pt>
                <c:pt idx="124">
                  <c:v>-0.012980255</c:v>
                </c:pt>
                <c:pt idx="125">
                  <c:v>-0.012980255</c:v>
                </c:pt>
                <c:pt idx="126">
                  <c:v>-0.012980254</c:v>
                </c:pt>
                <c:pt idx="127">
                  <c:v>-0.012980251</c:v>
                </c:pt>
                <c:pt idx="128">
                  <c:v>-0.012980249</c:v>
                </c:pt>
                <c:pt idx="129">
                  <c:v>-0.012980246</c:v>
                </c:pt>
                <c:pt idx="130">
                  <c:v>-0.012980245</c:v>
                </c:pt>
                <c:pt idx="131">
                  <c:v>-0.012980245</c:v>
                </c:pt>
                <c:pt idx="132">
                  <c:v>-0.012980245</c:v>
                </c:pt>
                <c:pt idx="133">
                  <c:v>-0.012980246</c:v>
                </c:pt>
                <c:pt idx="134">
                  <c:v>-0.012980246</c:v>
                </c:pt>
                <c:pt idx="135">
                  <c:v>-0.012980247</c:v>
                </c:pt>
                <c:pt idx="136">
                  <c:v>-0.012980247</c:v>
                </c:pt>
                <c:pt idx="137">
                  <c:v>-0.012980248</c:v>
                </c:pt>
                <c:pt idx="138">
                  <c:v>-0.01298025</c:v>
                </c:pt>
                <c:pt idx="139">
                  <c:v>-0.012980251</c:v>
                </c:pt>
                <c:pt idx="140">
                  <c:v>-0.012980252</c:v>
                </c:pt>
                <c:pt idx="141">
                  <c:v>-0.012980253</c:v>
                </c:pt>
                <c:pt idx="142">
                  <c:v>-0.012980253</c:v>
                </c:pt>
                <c:pt idx="143">
                  <c:v>-0.012980254</c:v>
                </c:pt>
                <c:pt idx="144">
                  <c:v>-0.012980254</c:v>
                </c:pt>
                <c:pt idx="145">
                  <c:v>-0.012980254</c:v>
                </c:pt>
                <c:pt idx="146">
                  <c:v>-0.012980254</c:v>
                </c:pt>
                <c:pt idx="147">
                  <c:v>-0.012980254</c:v>
                </c:pt>
                <c:pt idx="148">
                  <c:v>-0.012980254</c:v>
                </c:pt>
                <c:pt idx="149">
                  <c:v>-0.012980254</c:v>
                </c:pt>
                <c:pt idx="150">
                  <c:v>-0.012980254</c:v>
                </c:pt>
                <c:pt idx="151">
                  <c:v>-0.012980254</c:v>
                </c:pt>
                <c:pt idx="152">
                  <c:v>-0.012980254</c:v>
                </c:pt>
                <c:pt idx="153">
                  <c:v>-0.012980254</c:v>
                </c:pt>
                <c:pt idx="154">
                  <c:v>-0.012980253</c:v>
                </c:pt>
                <c:pt idx="155">
                  <c:v>-0.012980253</c:v>
                </c:pt>
                <c:pt idx="156">
                  <c:v>-0.012980252</c:v>
                </c:pt>
                <c:pt idx="157">
                  <c:v>-0.012980252</c:v>
                </c:pt>
                <c:pt idx="158">
                  <c:v>-0.012980252</c:v>
                </c:pt>
                <c:pt idx="159">
                  <c:v>-0.012980252</c:v>
                </c:pt>
                <c:pt idx="160">
                  <c:v>-0.012980252</c:v>
                </c:pt>
                <c:pt idx="161">
                  <c:v>-0.012980252</c:v>
                </c:pt>
                <c:pt idx="162">
                  <c:v>-0.012980252</c:v>
                </c:pt>
                <c:pt idx="163">
                  <c:v>-0.012980253</c:v>
                </c:pt>
                <c:pt idx="164">
                  <c:v>-0.012980254</c:v>
                </c:pt>
                <c:pt idx="165">
                  <c:v>-0.012980255</c:v>
                </c:pt>
                <c:pt idx="166">
                  <c:v>-0.012980255</c:v>
                </c:pt>
                <c:pt idx="167">
                  <c:v>-0.012980255</c:v>
                </c:pt>
                <c:pt idx="168">
                  <c:v>-0.012980255</c:v>
                </c:pt>
                <c:pt idx="169">
                  <c:v>-0.012980254</c:v>
                </c:pt>
                <c:pt idx="170">
                  <c:v>-0.012980254</c:v>
                </c:pt>
                <c:pt idx="171">
                  <c:v>-0.012980253</c:v>
                </c:pt>
                <c:pt idx="172">
                  <c:v>-0.012980252</c:v>
                </c:pt>
                <c:pt idx="173">
                  <c:v>-0.012980252</c:v>
                </c:pt>
                <c:pt idx="174">
                  <c:v>-0.012980252</c:v>
                </c:pt>
                <c:pt idx="175">
                  <c:v>-0.012980252</c:v>
                </c:pt>
                <c:pt idx="176">
                  <c:v>-0.012980253</c:v>
                </c:pt>
                <c:pt idx="177">
                  <c:v>-0.012980253</c:v>
                </c:pt>
                <c:pt idx="178">
                  <c:v>-0.012980253</c:v>
                </c:pt>
                <c:pt idx="179">
                  <c:v>-0.012980253</c:v>
                </c:pt>
                <c:pt idx="180">
                  <c:v>-0.012980253</c:v>
                </c:pt>
                <c:pt idx="181">
                  <c:v>-0.012980252</c:v>
                </c:pt>
                <c:pt idx="182">
                  <c:v>-0.012980252</c:v>
                </c:pt>
                <c:pt idx="183">
                  <c:v>-0.012980252</c:v>
                </c:pt>
                <c:pt idx="184">
                  <c:v>-0.012980252</c:v>
                </c:pt>
                <c:pt idx="185">
                  <c:v>-0.012980253</c:v>
                </c:pt>
                <c:pt idx="186">
                  <c:v>-0.012980253</c:v>
                </c:pt>
                <c:pt idx="187">
                  <c:v>-0.012980253</c:v>
                </c:pt>
                <c:pt idx="188">
                  <c:v>-0.012980253</c:v>
                </c:pt>
                <c:pt idx="189">
                  <c:v>-0.012980253</c:v>
                </c:pt>
                <c:pt idx="190">
                  <c:v>-0.012980253</c:v>
                </c:pt>
                <c:pt idx="191">
                  <c:v>-0.012980252</c:v>
                </c:pt>
                <c:pt idx="192">
                  <c:v>-0.012980252</c:v>
                </c:pt>
                <c:pt idx="193">
                  <c:v>-0.012980252</c:v>
                </c:pt>
                <c:pt idx="194">
                  <c:v>-0.012980252</c:v>
                </c:pt>
                <c:pt idx="195">
                  <c:v>-0.012980252</c:v>
                </c:pt>
                <c:pt idx="196">
                  <c:v>-0.012980252</c:v>
                </c:pt>
                <c:pt idx="197">
                  <c:v>-0.012980253</c:v>
                </c:pt>
                <c:pt idx="198">
                  <c:v>-0.012980253</c:v>
                </c:pt>
                <c:pt idx="199">
                  <c:v>-0.012980253</c:v>
                </c:pt>
                <c:pt idx="200">
                  <c:v>-0.012980253</c:v>
                </c:pt>
                <c:pt idx="201">
                  <c:v>-0.012980253</c:v>
                </c:pt>
                <c:pt idx="202">
                  <c:v>-0.012980252</c:v>
                </c:pt>
                <c:pt idx="203">
                  <c:v>-0.012980252</c:v>
                </c:pt>
                <c:pt idx="204">
                  <c:v>-0.012980252</c:v>
                </c:pt>
                <c:pt idx="205">
                  <c:v>-0.012980252</c:v>
                </c:pt>
                <c:pt idx="206">
                  <c:v>-0.012980252</c:v>
                </c:pt>
                <c:pt idx="207">
                  <c:v>-0.012980252</c:v>
                </c:pt>
                <c:pt idx="208">
                  <c:v>-0.012980252</c:v>
                </c:pt>
                <c:pt idx="209">
                  <c:v>-0.012980252</c:v>
                </c:pt>
                <c:pt idx="210">
                  <c:v>-0.012980252</c:v>
                </c:pt>
                <c:pt idx="211">
                  <c:v>-0.012980252</c:v>
                </c:pt>
                <c:pt idx="212">
                  <c:v>-0.012980252</c:v>
                </c:pt>
                <c:pt idx="213">
                  <c:v>-0.012980252</c:v>
                </c:pt>
                <c:pt idx="214">
                  <c:v>-0.012980252</c:v>
                </c:pt>
                <c:pt idx="215">
                  <c:v>-0.012980252</c:v>
                </c:pt>
                <c:pt idx="216">
                  <c:v>-0.012980252</c:v>
                </c:pt>
                <c:pt idx="217">
                  <c:v>-0.012980252</c:v>
                </c:pt>
                <c:pt idx="218">
                  <c:v>-0.012980252</c:v>
                </c:pt>
                <c:pt idx="219">
                  <c:v>-0.012980252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pressure_a-rplot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pressure_inlet_a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144.63875</c:v>
                </c:pt>
                <c:pt idx="1">
                  <c:v>337.76674</c:v>
                </c:pt>
                <c:pt idx="2">
                  <c:v>334.98637</c:v>
                </c:pt>
                <c:pt idx="3">
                  <c:v>310.49576</c:v>
                </c:pt>
                <c:pt idx="4">
                  <c:v>290.12989</c:v>
                </c:pt>
                <c:pt idx="5">
                  <c:v>265.34195</c:v>
                </c:pt>
                <c:pt idx="6">
                  <c:v>244.94655</c:v>
                </c:pt>
                <c:pt idx="7">
                  <c:v>231.45901</c:v>
                </c:pt>
                <c:pt idx="8">
                  <c:v>221.83426</c:v>
                </c:pt>
                <c:pt idx="9">
                  <c:v>218.82232</c:v>
                </c:pt>
                <c:pt idx="10">
                  <c:v>219.60991</c:v>
                </c:pt>
                <c:pt idx="11">
                  <c:v>222.52201</c:v>
                </c:pt>
                <c:pt idx="12">
                  <c:v>226.08732</c:v>
                </c:pt>
                <c:pt idx="13">
                  <c:v>228.47341</c:v>
                </c:pt>
                <c:pt idx="14">
                  <c:v>229.9698</c:v>
                </c:pt>
                <c:pt idx="15">
                  <c:v>231.12629</c:v>
                </c:pt>
                <c:pt idx="16">
                  <c:v>231.82213</c:v>
                </c:pt>
                <c:pt idx="17">
                  <c:v>232.61876</c:v>
                </c:pt>
                <c:pt idx="18">
                  <c:v>233.30613</c:v>
                </c:pt>
                <c:pt idx="19">
                  <c:v>234.06272</c:v>
                </c:pt>
                <c:pt idx="20">
                  <c:v>235.01036</c:v>
                </c:pt>
                <c:pt idx="21">
                  <c:v>235.88634</c:v>
                </c:pt>
                <c:pt idx="22">
                  <c:v>237.03647</c:v>
                </c:pt>
                <c:pt idx="23">
                  <c:v>238.04688</c:v>
                </c:pt>
                <c:pt idx="24">
                  <c:v>239.04221</c:v>
                </c:pt>
                <c:pt idx="25">
                  <c:v>239.83708</c:v>
                </c:pt>
                <c:pt idx="26">
                  <c:v>240.72974</c:v>
                </c:pt>
                <c:pt idx="27">
                  <c:v>241.44993</c:v>
                </c:pt>
                <c:pt idx="28">
                  <c:v>242.07251</c:v>
                </c:pt>
                <c:pt idx="29">
                  <c:v>242.59008</c:v>
                </c:pt>
                <c:pt idx="30">
                  <c:v>243.08671</c:v>
                </c:pt>
                <c:pt idx="31">
                  <c:v>243.48279</c:v>
                </c:pt>
                <c:pt idx="32">
                  <c:v>243.79828</c:v>
                </c:pt>
                <c:pt idx="33">
                  <c:v>243.9848</c:v>
                </c:pt>
                <c:pt idx="34">
                  <c:v>244.17149</c:v>
                </c:pt>
                <c:pt idx="35">
                  <c:v>244.28902</c:v>
                </c:pt>
                <c:pt idx="36">
                  <c:v>244.34964</c:v>
                </c:pt>
                <c:pt idx="37">
                  <c:v>244.40875</c:v>
                </c:pt>
                <c:pt idx="38">
                  <c:v>244.43167</c:v>
                </c:pt>
                <c:pt idx="39">
                  <c:v>244.43204</c:v>
                </c:pt>
                <c:pt idx="40">
                  <c:v>244.42485</c:v>
                </c:pt>
                <c:pt idx="41">
                  <c:v>244.41041</c:v>
                </c:pt>
                <c:pt idx="42">
                  <c:v>244.39668</c:v>
                </c:pt>
                <c:pt idx="43">
                  <c:v>244.37666</c:v>
                </c:pt>
                <c:pt idx="44">
                  <c:v>244.3614</c:v>
                </c:pt>
                <c:pt idx="45">
                  <c:v>244.35522</c:v>
                </c:pt>
                <c:pt idx="46">
                  <c:v>244.33894</c:v>
                </c:pt>
                <c:pt idx="47">
                  <c:v>244.33175</c:v>
                </c:pt>
                <c:pt idx="48">
                  <c:v>244.32457</c:v>
                </c:pt>
                <c:pt idx="49">
                  <c:v>244.32066</c:v>
                </c:pt>
                <c:pt idx="50">
                  <c:v>244.32253</c:v>
                </c:pt>
                <c:pt idx="51">
                  <c:v>244.32432</c:v>
                </c:pt>
                <c:pt idx="52">
                  <c:v>244.32678</c:v>
                </c:pt>
                <c:pt idx="53">
                  <c:v>244.33083</c:v>
                </c:pt>
                <c:pt idx="54">
                  <c:v>244.33404</c:v>
                </c:pt>
                <c:pt idx="55">
                  <c:v>244.33902</c:v>
                </c:pt>
                <c:pt idx="56">
                  <c:v>244.34217</c:v>
                </c:pt>
                <c:pt idx="57">
                  <c:v>244.34409</c:v>
                </c:pt>
                <c:pt idx="58">
                  <c:v>244.34395</c:v>
                </c:pt>
                <c:pt idx="59">
                  <c:v>244.34167</c:v>
                </c:pt>
                <c:pt idx="60">
                  <c:v>244.33574</c:v>
                </c:pt>
                <c:pt idx="61">
                  <c:v>244.32883</c:v>
                </c:pt>
                <c:pt idx="62">
                  <c:v>244.32079</c:v>
                </c:pt>
                <c:pt idx="63">
                  <c:v>244.31129</c:v>
                </c:pt>
                <c:pt idx="64">
                  <c:v>244.3055</c:v>
                </c:pt>
                <c:pt idx="65">
                  <c:v>244.2962</c:v>
                </c:pt>
                <c:pt idx="66">
                  <c:v>244.28658</c:v>
                </c:pt>
                <c:pt idx="67">
                  <c:v>244.27559</c:v>
                </c:pt>
                <c:pt idx="68">
                  <c:v>244.26764</c:v>
                </c:pt>
                <c:pt idx="69">
                  <c:v>244.26098</c:v>
                </c:pt>
                <c:pt idx="70">
                  <c:v>244.25573</c:v>
                </c:pt>
                <c:pt idx="71">
                  <c:v>244.25218</c:v>
                </c:pt>
                <c:pt idx="72">
                  <c:v>244.25045</c:v>
                </c:pt>
                <c:pt idx="73">
                  <c:v>244.25036</c:v>
                </c:pt>
                <c:pt idx="74">
                  <c:v>244.25311</c:v>
                </c:pt>
                <c:pt idx="75">
                  <c:v>244.25671</c:v>
                </c:pt>
                <c:pt idx="76">
                  <c:v>244.25996</c:v>
                </c:pt>
                <c:pt idx="77">
                  <c:v>244.2629</c:v>
                </c:pt>
                <c:pt idx="78">
                  <c:v>244.26459</c:v>
                </c:pt>
                <c:pt idx="79">
                  <c:v>244.26529</c:v>
                </c:pt>
                <c:pt idx="80">
                  <c:v>244.26403</c:v>
                </c:pt>
                <c:pt idx="81">
                  <c:v>244.2618</c:v>
                </c:pt>
                <c:pt idx="82">
                  <c:v>244.2585</c:v>
                </c:pt>
                <c:pt idx="83">
                  <c:v>244.2544</c:v>
                </c:pt>
                <c:pt idx="84">
                  <c:v>244.25002</c:v>
                </c:pt>
                <c:pt idx="85">
                  <c:v>244.24553</c:v>
                </c:pt>
                <c:pt idx="86">
                  <c:v>244.24131</c:v>
                </c:pt>
                <c:pt idx="87">
                  <c:v>244.23792</c:v>
                </c:pt>
                <c:pt idx="88">
                  <c:v>244.23574</c:v>
                </c:pt>
                <c:pt idx="89">
                  <c:v>244.23449</c:v>
                </c:pt>
                <c:pt idx="90">
                  <c:v>244.23411</c:v>
                </c:pt>
                <c:pt idx="91">
                  <c:v>244.23447</c:v>
                </c:pt>
                <c:pt idx="92">
                  <c:v>244.23539</c:v>
                </c:pt>
                <c:pt idx="93">
                  <c:v>244.23614</c:v>
                </c:pt>
                <c:pt idx="94">
                  <c:v>244.23816</c:v>
                </c:pt>
                <c:pt idx="95">
                  <c:v>244.23992</c:v>
                </c:pt>
                <c:pt idx="96">
                  <c:v>244.24171</c:v>
                </c:pt>
                <c:pt idx="97">
                  <c:v>244.24321</c:v>
                </c:pt>
                <c:pt idx="98">
                  <c:v>244.24428</c:v>
                </c:pt>
                <c:pt idx="99">
                  <c:v>244.24476</c:v>
                </c:pt>
                <c:pt idx="100">
                  <c:v>244.24469</c:v>
                </c:pt>
                <c:pt idx="101">
                  <c:v>244.24413</c:v>
                </c:pt>
                <c:pt idx="102">
                  <c:v>244.2431</c:v>
                </c:pt>
                <c:pt idx="103">
                  <c:v>244.24169</c:v>
                </c:pt>
                <c:pt idx="104">
                  <c:v>244.24012</c:v>
                </c:pt>
                <c:pt idx="105">
                  <c:v>244.23852</c:v>
                </c:pt>
                <c:pt idx="106">
                  <c:v>244.23683</c:v>
                </c:pt>
                <c:pt idx="107">
                  <c:v>244.23524</c:v>
                </c:pt>
                <c:pt idx="108">
                  <c:v>244.23402</c:v>
                </c:pt>
                <c:pt idx="109">
                  <c:v>244.23326</c:v>
                </c:pt>
                <c:pt idx="110">
                  <c:v>244.23322</c:v>
                </c:pt>
                <c:pt idx="111">
                  <c:v>244.23355</c:v>
                </c:pt>
                <c:pt idx="112">
                  <c:v>244.23423</c:v>
                </c:pt>
                <c:pt idx="113">
                  <c:v>244.23521</c:v>
                </c:pt>
                <c:pt idx="114">
                  <c:v>244.23606</c:v>
                </c:pt>
                <c:pt idx="115">
                  <c:v>244.23742</c:v>
                </c:pt>
                <c:pt idx="116">
                  <c:v>244.23878</c:v>
                </c:pt>
                <c:pt idx="117">
                  <c:v>244.24001</c:v>
                </c:pt>
                <c:pt idx="118">
                  <c:v>244.24094</c:v>
                </c:pt>
                <c:pt idx="119">
                  <c:v>244.24175</c:v>
                </c:pt>
                <c:pt idx="120">
                  <c:v>244.24223</c:v>
                </c:pt>
                <c:pt idx="121">
                  <c:v>244.24246</c:v>
                </c:pt>
                <c:pt idx="122">
                  <c:v>244.24241</c:v>
                </c:pt>
                <c:pt idx="123">
                  <c:v>244.24212</c:v>
                </c:pt>
                <c:pt idx="124">
                  <c:v>244.24154</c:v>
                </c:pt>
                <c:pt idx="125">
                  <c:v>244.24081</c:v>
                </c:pt>
                <c:pt idx="126">
                  <c:v>244.24025</c:v>
                </c:pt>
                <c:pt idx="127">
                  <c:v>244.24018</c:v>
                </c:pt>
                <c:pt idx="128">
                  <c:v>244.24066</c:v>
                </c:pt>
                <c:pt idx="129">
                  <c:v>244.24172</c:v>
                </c:pt>
                <c:pt idx="130">
                  <c:v>244.24318</c:v>
                </c:pt>
                <c:pt idx="131">
                  <c:v>244.24484</c:v>
                </c:pt>
                <c:pt idx="132">
                  <c:v>244.24651</c:v>
                </c:pt>
                <c:pt idx="133">
                  <c:v>244.24798</c:v>
                </c:pt>
                <c:pt idx="134">
                  <c:v>244.24921</c:v>
                </c:pt>
                <c:pt idx="135">
                  <c:v>244.25029</c:v>
                </c:pt>
                <c:pt idx="136">
                  <c:v>244.25114</c:v>
                </c:pt>
                <c:pt idx="137">
                  <c:v>244.2519</c:v>
                </c:pt>
                <c:pt idx="138">
                  <c:v>244.2525</c:v>
                </c:pt>
                <c:pt idx="139">
                  <c:v>244.25283</c:v>
                </c:pt>
                <c:pt idx="140">
                  <c:v>244.25292</c:v>
                </c:pt>
                <c:pt idx="141">
                  <c:v>244.25279</c:v>
                </c:pt>
                <c:pt idx="142">
                  <c:v>244.25255</c:v>
                </c:pt>
                <c:pt idx="143">
                  <c:v>244.2522</c:v>
                </c:pt>
                <c:pt idx="144">
                  <c:v>244.25177</c:v>
                </c:pt>
                <c:pt idx="145">
                  <c:v>244.2513</c:v>
                </c:pt>
                <c:pt idx="146">
                  <c:v>244.25076</c:v>
                </c:pt>
                <c:pt idx="147">
                  <c:v>244.25022</c:v>
                </c:pt>
                <c:pt idx="148">
                  <c:v>244.24967</c:v>
                </c:pt>
                <c:pt idx="149">
                  <c:v>244.24919</c:v>
                </c:pt>
                <c:pt idx="150">
                  <c:v>244.2488</c:v>
                </c:pt>
                <c:pt idx="151">
                  <c:v>244.24842</c:v>
                </c:pt>
                <c:pt idx="152">
                  <c:v>244.24807</c:v>
                </c:pt>
                <c:pt idx="153">
                  <c:v>244.24778</c:v>
                </c:pt>
                <c:pt idx="154">
                  <c:v>244.24759</c:v>
                </c:pt>
                <c:pt idx="155">
                  <c:v>244.24757</c:v>
                </c:pt>
                <c:pt idx="156">
                  <c:v>244.24766</c:v>
                </c:pt>
                <c:pt idx="157">
                  <c:v>244.24784</c:v>
                </c:pt>
                <c:pt idx="158">
                  <c:v>244.24805</c:v>
                </c:pt>
                <c:pt idx="159">
                  <c:v>244.24826</c:v>
                </c:pt>
                <c:pt idx="160">
                  <c:v>244.24846</c:v>
                </c:pt>
                <c:pt idx="161">
                  <c:v>244.2486</c:v>
                </c:pt>
                <c:pt idx="162">
                  <c:v>244.24866</c:v>
                </c:pt>
                <c:pt idx="163">
                  <c:v>244.24857</c:v>
                </c:pt>
                <c:pt idx="164">
                  <c:v>244.24829</c:v>
                </c:pt>
                <c:pt idx="165">
                  <c:v>244.24782</c:v>
                </c:pt>
                <c:pt idx="166">
                  <c:v>244.24722</c:v>
                </c:pt>
                <c:pt idx="167">
                  <c:v>244.24658</c:v>
                </c:pt>
                <c:pt idx="168">
                  <c:v>244.24603</c:v>
                </c:pt>
                <c:pt idx="169">
                  <c:v>244.24557</c:v>
                </c:pt>
                <c:pt idx="170">
                  <c:v>244.24523</c:v>
                </c:pt>
                <c:pt idx="171">
                  <c:v>244.24496</c:v>
                </c:pt>
                <c:pt idx="172">
                  <c:v>244.24481</c:v>
                </c:pt>
                <c:pt idx="173">
                  <c:v>244.24472</c:v>
                </c:pt>
                <c:pt idx="174">
                  <c:v>244.24467</c:v>
                </c:pt>
                <c:pt idx="175">
                  <c:v>244.24463</c:v>
                </c:pt>
                <c:pt idx="176">
                  <c:v>244.24458</c:v>
                </c:pt>
                <c:pt idx="177">
                  <c:v>244.24451</c:v>
                </c:pt>
                <c:pt idx="178">
                  <c:v>244.24443</c:v>
                </c:pt>
                <c:pt idx="179">
                  <c:v>244.24435</c:v>
                </c:pt>
                <c:pt idx="180">
                  <c:v>244.24428</c:v>
                </c:pt>
                <c:pt idx="181">
                  <c:v>244.24423</c:v>
                </c:pt>
                <c:pt idx="182">
                  <c:v>244.24421</c:v>
                </c:pt>
                <c:pt idx="183">
                  <c:v>244.24418</c:v>
                </c:pt>
                <c:pt idx="184">
                  <c:v>244.24414</c:v>
                </c:pt>
                <c:pt idx="185">
                  <c:v>244.24405</c:v>
                </c:pt>
                <c:pt idx="186">
                  <c:v>244.24392</c:v>
                </c:pt>
                <c:pt idx="187">
                  <c:v>244.24378</c:v>
                </c:pt>
                <c:pt idx="188">
                  <c:v>244.24366</c:v>
                </c:pt>
                <c:pt idx="189">
                  <c:v>244.24357</c:v>
                </c:pt>
                <c:pt idx="190">
                  <c:v>244.2435</c:v>
                </c:pt>
                <c:pt idx="191">
                  <c:v>244.24346</c:v>
                </c:pt>
                <c:pt idx="192">
                  <c:v>244.24344</c:v>
                </c:pt>
                <c:pt idx="193">
                  <c:v>244.24343</c:v>
                </c:pt>
                <c:pt idx="194">
                  <c:v>244.24343</c:v>
                </c:pt>
                <c:pt idx="195">
                  <c:v>244.24343</c:v>
                </c:pt>
                <c:pt idx="196">
                  <c:v>244.24342</c:v>
                </c:pt>
                <c:pt idx="197">
                  <c:v>244.24339</c:v>
                </c:pt>
                <c:pt idx="198">
                  <c:v>244.24334</c:v>
                </c:pt>
                <c:pt idx="199">
                  <c:v>244.24328</c:v>
                </c:pt>
                <c:pt idx="200">
                  <c:v>244.2432</c:v>
                </c:pt>
                <c:pt idx="201">
                  <c:v>244.24314</c:v>
                </c:pt>
                <c:pt idx="202">
                  <c:v>244.24308</c:v>
                </c:pt>
                <c:pt idx="203">
                  <c:v>244.24304</c:v>
                </c:pt>
                <c:pt idx="204">
                  <c:v>244.24301</c:v>
                </c:pt>
                <c:pt idx="205">
                  <c:v>244.243</c:v>
                </c:pt>
                <c:pt idx="206">
                  <c:v>244.243</c:v>
                </c:pt>
                <c:pt idx="207">
                  <c:v>244.24299</c:v>
                </c:pt>
                <c:pt idx="208">
                  <c:v>244.24298</c:v>
                </c:pt>
                <c:pt idx="209">
                  <c:v>244.24297</c:v>
                </c:pt>
                <c:pt idx="210">
                  <c:v>244.24294</c:v>
                </c:pt>
                <c:pt idx="211">
                  <c:v>244.24291</c:v>
                </c:pt>
                <c:pt idx="212">
                  <c:v>244.24288</c:v>
                </c:pt>
                <c:pt idx="213">
                  <c:v>244.24285</c:v>
                </c:pt>
                <c:pt idx="214">
                  <c:v>244.24282</c:v>
                </c:pt>
                <c:pt idx="215">
                  <c:v>244.24279</c:v>
                </c:pt>
                <c:pt idx="216">
                  <c:v>244.24276</c:v>
                </c:pt>
                <c:pt idx="217">
                  <c:v>244.24274</c:v>
                </c:pt>
                <c:pt idx="218">
                  <c:v>244.24272</c:v>
                </c:pt>
                <c:pt idx="219">
                  <c:v>244.2427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pressure_inlet_b-rplot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pressure_inlet_b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114.88911</c:v>
                </c:pt>
                <c:pt idx="1">
                  <c:v>294.2629</c:v>
                </c:pt>
                <c:pt idx="2">
                  <c:v>289.93239</c:v>
                </c:pt>
                <c:pt idx="3">
                  <c:v>267.09669</c:v>
                </c:pt>
                <c:pt idx="4">
                  <c:v>246.96542</c:v>
                </c:pt>
                <c:pt idx="5">
                  <c:v>221.74527</c:v>
                </c:pt>
                <c:pt idx="6">
                  <c:v>200.5223</c:v>
                </c:pt>
                <c:pt idx="7">
                  <c:v>186.04474</c:v>
                </c:pt>
                <c:pt idx="8">
                  <c:v>175.48331</c:v>
                </c:pt>
                <c:pt idx="9">
                  <c:v>171.71523</c:v>
                </c:pt>
                <c:pt idx="10">
                  <c:v>171.93964</c:v>
                </c:pt>
                <c:pt idx="11">
                  <c:v>174.52775</c:v>
                </c:pt>
                <c:pt idx="12">
                  <c:v>178.04621</c:v>
                </c:pt>
                <c:pt idx="13">
                  <c:v>180.46849</c:v>
                </c:pt>
                <c:pt idx="14">
                  <c:v>182.08847</c:v>
                </c:pt>
                <c:pt idx="15">
                  <c:v>183.36586</c:v>
                </c:pt>
                <c:pt idx="16">
                  <c:v>184.18623</c:v>
                </c:pt>
                <c:pt idx="17">
                  <c:v>185.07406</c:v>
                </c:pt>
                <c:pt idx="18">
                  <c:v>185.84123</c:v>
                </c:pt>
                <c:pt idx="19">
                  <c:v>186.65706</c:v>
                </c:pt>
                <c:pt idx="20">
                  <c:v>187.65024</c:v>
                </c:pt>
                <c:pt idx="21">
                  <c:v>188.56462</c:v>
                </c:pt>
                <c:pt idx="22">
                  <c:v>189.74977</c:v>
                </c:pt>
                <c:pt idx="23">
                  <c:v>190.7955</c:v>
                </c:pt>
                <c:pt idx="24">
                  <c:v>191.82072</c:v>
                </c:pt>
                <c:pt idx="25">
                  <c:v>192.64135</c:v>
                </c:pt>
                <c:pt idx="26">
                  <c:v>193.55777</c:v>
                </c:pt>
                <c:pt idx="27">
                  <c:v>194.2984</c:v>
                </c:pt>
                <c:pt idx="28">
                  <c:v>194.93814</c:v>
                </c:pt>
                <c:pt idx="29">
                  <c:v>195.46648</c:v>
                </c:pt>
                <c:pt idx="30">
                  <c:v>195.96965</c:v>
                </c:pt>
                <c:pt idx="31">
                  <c:v>196.36883</c:v>
                </c:pt>
                <c:pt idx="32">
                  <c:v>196.68364</c:v>
                </c:pt>
                <c:pt idx="33">
                  <c:v>196.86774</c:v>
                </c:pt>
                <c:pt idx="34">
                  <c:v>197.05044</c:v>
                </c:pt>
                <c:pt idx="35">
                  <c:v>197.1638</c:v>
                </c:pt>
                <c:pt idx="36">
                  <c:v>197.22085</c:v>
                </c:pt>
                <c:pt idx="37">
                  <c:v>197.27737</c:v>
                </c:pt>
                <c:pt idx="38">
                  <c:v>197.29818</c:v>
                </c:pt>
                <c:pt idx="39">
                  <c:v>197.29701</c:v>
                </c:pt>
                <c:pt idx="40">
                  <c:v>197.28873</c:v>
                </c:pt>
                <c:pt idx="41">
                  <c:v>197.27363</c:v>
                </c:pt>
                <c:pt idx="42">
                  <c:v>197.25941</c:v>
                </c:pt>
                <c:pt idx="43">
                  <c:v>197.23914</c:v>
                </c:pt>
                <c:pt idx="44">
                  <c:v>197.22379</c:v>
                </c:pt>
                <c:pt idx="45">
                  <c:v>197.2178</c:v>
                </c:pt>
                <c:pt idx="46">
                  <c:v>197.20184</c:v>
                </c:pt>
                <c:pt idx="47">
                  <c:v>197.19529</c:v>
                </c:pt>
                <c:pt idx="48">
                  <c:v>197.18892</c:v>
                </c:pt>
                <c:pt idx="49">
                  <c:v>197.18592</c:v>
                </c:pt>
                <c:pt idx="50">
                  <c:v>197.18881</c:v>
                </c:pt>
                <c:pt idx="51">
                  <c:v>197.19179</c:v>
                </c:pt>
                <c:pt idx="52">
                  <c:v>197.19552</c:v>
                </c:pt>
                <c:pt idx="53">
                  <c:v>197.20083</c:v>
                </c:pt>
                <c:pt idx="54">
                  <c:v>197.20528</c:v>
                </c:pt>
                <c:pt idx="55">
                  <c:v>197.21152</c:v>
                </c:pt>
                <c:pt idx="56">
                  <c:v>197.21582</c:v>
                </c:pt>
                <c:pt idx="57">
                  <c:v>197.21848</c:v>
                </c:pt>
                <c:pt idx="58">
                  <c:v>197.21866</c:v>
                </c:pt>
                <c:pt idx="59">
                  <c:v>197.21631</c:v>
                </c:pt>
                <c:pt idx="60">
                  <c:v>197.21009</c:v>
                </c:pt>
                <c:pt idx="61">
                  <c:v>197.20259</c:v>
                </c:pt>
                <c:pt idx="62">
                  <c:v>197.19379</c:v>
                </c:pt>
                <c:pt idx="63">
                  <c:v>197.18343</c:v>
                </c:pt>
                <c:pt idx="64">
                  <c:v>197.17687</c:v>
                </c:pt>
                <c:pt idx="65">
                  <c:v>197.16686</c:v>
                </c:pt>
                <c:pt idx="66">
                  <c:v>197.15662</c:v>
                </c:pt>
                <c:pt idx="67">
                  <c:v>197.1453</c:v>
                </c:pt>
                <c:pt idx="68">
                  <c:v>197.13728</c:v>
                </c:pt>
                <c:pt idx="69">
                  <c:v>197.13078</c:v>
                </c:pt>
                <c:pt idx="70">
                  <c:v>197.12596</c:v>
                </c:pt>
                <c:pt idx="71">
                  <c:v>197.12316</c:v>
                </c:pt>
                <c:pt idx="72">
                  <c:v>197.12248</c:v>
                </c:pt>
                <c:pt idx="73">
                  <c:v>197.12355</c:v>
                </c:pt>
                <c:pt idx="74">
                  <c:v>197.12746</c:v>
                </c:pt>
                <c:pt idx="75">
                  <c:v>197.13212</c:v>
                </c:pt>
                <c:pt idx="76">
                  <c:v>197.13627</c:v>
                </c:pt>
                <c:pt idx="77">
                  <c:v>197.13983</c:v>
                </c:pt>
                <c:pt idx="78">
                  <c:v>197.14181</c:v>
                </c:pt>
                <c:pt idx="79">
                  <c:v>197.1425</c:v>
                </c:pt>
                <c:pt idx="80">
                  <c:v>197.14096</c:v>
                </c:pt>
                <c:pt idx="81">
                  <c:v>197.13818</c:v>
                </c:pt>
                <c:pt idx="82">
                  <c:v>197.13421</c:v>
                </c:pt>
                <c:pt idx="83">
                  <c:v>197.12938</c:v>
                </c:pt>
                <c:pt idx="84">
                  <c:v>197.12429</c:v>
                </c:pt>
                <c:pt idx="85">
                  <c:v>197.11918</c:v>
                </c:pt>
                <c:pt idx="86">
                  <c:v>197.11448</c:v>
                </c:pt>
                <c:pt idx="87">
                  <c:v>197.11086</c:v>
                </c:pt>
                <c:pt idx="88">
                  <c:v>197.10869</c:v>
                </c:pt>
                <c:pt idx="89">
                  <c:v>197.10765</c:v>
                </c:pt>
                <c:pt idx="90">
                  <c:v>197.10762</c:v>
                </c:pt>
                <c:pt idx="91">
                  <c:v>197.10836</c:v>
                </c:pt>
                <c:pt idx="92">
                  <c:v>197.10969</c:v>
                </c:pt>
                <c:pt idx="93">
                  <c:v>197.11087</c:v>
                </c:pt>
                <c:pt idx="94">
                  <c:v>197.11336</c:v>
                </c:pt>
                <c:pt idx="95">
                  <c:v>197.11552</c:v>
                </c:pt>
                <c:pt idx="96">
                  <c:v>197.11768</c:v>
                </c:pt>
                <c:pt idx="97">
                  <c:v>197.11941</c:v>
                </c:pt>
                <c:pt idx="98">
                  <c:v>197.12055</c:v>
                </c:pt>
                <c:pt idx="99">
                  <c:v>197.12099</c:v>
                </c:pt>
                <c:pt idx="100">
                  <c:v>197.12074</c:v>
                </c:pt>
                <c:pt idx="101">
                  <c:v>197.1199</c:v>
                </c:pt>
                <c:pt idx="102">
                  <c:v>197.11852</c:v>
                </c:pt>
                <c:pt idx="103">
                  <c:v>197.11672</c:v>
                </c:pt>
                <c:pt idx="104">
                  <c:v>197.11478</c:v>
                </c:pt>
                <c:pt idx="105">
                  <c:v>197.11283</c:v>
                </c:pt>
                <c:pt idx="106">
                  <c:v>197.11083</c:v>
                </c:pt>
                <c:pt idx="107">
                  <c:v>197.10903</c:v>
                </c:pt>
                <c:pt idx="108">
                  <c:v>197.10774</c:v>
                </c:pt>
                <c:pt idx="109">
                  <c:v>197.10703</c:v>
                </c:pt>
                <c:pt idx="110">
                  <c:v>197.10713</c:v>
                </c:pt>
                <c:pt idx="111">
                  <c:v>197.10767</c:v>
                </c:pt>
                <c:pt idx="112">
                  <c:v>197.10862</c:v>
                </c:pt>
                <c:pt idx="113">
                  <c:v>197.10989</c:v>
                </c:pt>
                <c:pt idx="114">
                  <c:v>197.11102</c:v>
                </c:pt>
                <c:pt idx="115">
                  <c:v>197.11263</c:v>
                </c:pt>
                <c:pt idx="116">
                  <c:v>197.1142</c:v>
                </c:pt>
                <c:pt idx="117">
                  <c:v>197.11562</c:v>
                </c:pt>
                <c:pt idx="118">
                  <c:v>197.11667</c:v>
                </c:pt>
                <c:pt idx="119">
                  <c:v>197.11755</c:v>
                </c:pt>
                <c:pt idx="120">
                  <c:v>197.11805</c:v>
                </c:pt>
                <c:pt idx="121">
                  <c:v>197.11822</c:v>
                </c:pt>
                <c:pt idx="122">
                  <c:v>197.11805</c:v>
                </c:pt>
                <c:pt idx="123">
                  <c:v>197.11763</c:v>
                </c:pt>
                <c:pt idx="124">
                  <c:v>197.11685</c:v>
                </c:pt>
                <c:pt idx="125">
                  <c:v>197.11598</c:v>
                </c:pt>
                <c:pt idx="126">
                  <c:v>197.11539</c:v>
                </c:pt>
                <c:pt idx="127">
                  <c:v>197.11547</c:v>
                </c:pt>
                <c:pt idx="128">
                  <c:v>197.11618</c:v>
                </c:pt>
                <c:pt idx="129">
                  <c:v>197.11757</c:v>
                </c:pt>
                <c:pt idx="130">
                  <c:v>197.11936</c:v>
                </c:pt>
                <c:pt idx="131">
                  <c:v>197.12129</c:v>
                </c:pt>
                <c:pt idx="132">
                  <c:v>197.1232</c:v>
                </c:pt>
                <c:pt idx="133">
                  <c:v>197.12485</c:v>
                </c:pt>
                <c:pt idx="134">
                  <c:v>197.12622</c:v>
                </c:pt>
                <c:pt idx="135">
                  <c:v>197.12741</c:v>
                </c:pt>
                <c:pt idx="136">
                  <c:v>197.12836</c:v>
                </c:pt>
                <c:pt idx="137">
                  <c:v>197.12917</c:v>
                </c:pt>
                <c:pt idx="138">
                  <c:v>197.12978</c:v>
                </c:pt>
                <c:pt idx="139">
                  <c:v>197.13008</c:v>
                </c:pt>
                <c:pt idx="140">
                  <c:v>197.13012</c:v>
                </c:pt>
                <c:pt idx="141">
                  <c:v>197.12992</c:v>
                </c:pt>
                <c:pt idx="142">
                  <c:v>197.1296</c:v>
                </c:pt>
                <c:pt idx="143">
                  <c:v>197.12918</c:v>
                </c:pt>
                <c:pt idx="144">
                  <c:v>197.12869</c:v>
                </c:pt>
                <c:pt idx="145">
                  <c:v>197.12813</c:v>
                </c:pt>
                <c:pt idx="146">
                  <c:v>197.1275</c:v>
                </c:pt>
                <c:pt idx="147">
                  <c:v>197.12688</c:v>
                </c:pt>
                <c:pt idx="148">
                  <c:v>197.12628</c:v>
                </c:pt>
                <c:pt idx="149">
                  <c:v>197.12576</c:v>
                </c:pt>
                <c:pt idx="150">
                  <c:v>197.12534</c:v>
                </c:pt>
                <c:pt idx="151">
                  <c:v>197.12493</c:v>
                </c:pt>
                <c:pt idx="152">
                  <c:v>197.12458</c:v>
                </c:pt>
                <c:pt idx="153">
                  <c:v>197.12431</c:v>
                </c:pt>
                <c:pt idx="154">
                  <c:v>197.12418</c:v>
                </c:pt>
                <c:pt idx="155">
                  <c:v>197.12423</c:v>
                </c:pt>
                <c:pt idx="156">
                  <c:v>197.12441</c:v>
                </c:pt>
                <c:pt idx="157">
                  <c:v>197.12465</c:v>
                </c:pt>
                <c:pt idx="158">
                  <c:v>197.12492</c:v>
                </c:pt>
                <c:pt idx="159">
                  <c:v>197.12518</c:v>
                </c:pt>
                <c:pt idx="160">
                  <c:v>197.12542</c:v>
                </c:pt>
                <c:pt idx="161">
                  <c:v>197.12559</c:v>
                </c:pt>
                <c:pt idx="162">
                  <c:v>197.12564</c:v>
                </c:pt>
                <c:pt idx="163">
                  <c:v>197.12551</c:v>
                </c:pt>
                <c:pt idx="164">
                  <c:v>197.12514</c:v>
                </c:pt>
                <c:pt idx="165">
                  <c:v>197.12455</c:v>
                </c:pt>
                <c:pt idx="166">
                  <c:v>197.12384</c:v>
                </c:pt>
                <c:pt idx="167">
                  <c:v>197.12311</c:v>
                </c:pt>
                <c:pt idx="168">
                  <c:v>197.1225</c:v>
                </c:pt>
                <c:pt idx="169">
                  <c:v>197.122</c:v>
                </c:pt>
                <c:pt idx="170">
                  <c:v>197.12165</c:v>
                </c:pt>
                <c:pt idx="171">
                  <c:v>197.12139</c:v>
                </c:pt>
                <c:pt idx="172">
                  <c:v>197.12124</c:v>
                </c:pt>
                <c:pt idx="173">
                  <c:v>197.12117</c:v>
                </c:pt>
                <c:pt idx="174">
                  <c:v>197.12113</c:v>
                </c:pt>
                <c:pt idx="175">
                  <c:v>197.12109</c:v>
                </c:pt>
                <c:pt idx="176">
                  <c:v>197.12104</c:v>
                </c:pt>
                <c:pt idx="177">
                  <c:v>197.12097</c:v>
                </c:pt>
                <c:pt idx="178">
                  <c:v>197.12088</c:v>
                </c:pt>
                <c:pt idx="179">
                  <c:v>197.1208</c:v>
                </c:pt>
                <c:pt idx="180">
                  <c:v>197.12073</c:v>
                </c:pt>
                <c:pt idx="181">
                  <c:v>197.12069</c:v>
                </c:pt>
                <c:pt idx="182">
                  <c:v>197.12067</c:v>
                </c:pt>
                <c:pt idx="183">
                  <c:v>197.12064</c:v>
                </c:pt>
                <c:pt idx="184">
                  <c:v>197.12058</c:v>
                </c:pt>
                <c:pt idx="185">
                  <c:v>197.12047</c:v>
                </c:pt>
                <c:pt idx="186">
                  <c:v>197.12032</c:v>
                </c:pt>
                <c:pt idx="187">
                  <c:v>197.12016</c:v>
                </c:pt>
                <c:pt idx="188">
                  <c:v>197.12003</c:v>
                </c:pt>
                <c:pt idx="189">
                  <c:v>197.11993</c:v>
                </c:pt>
                <c:pt idx="190">
                  <c:v>197.11987</c:v>
                </c:pt>
                <c:pt idx="191">
                  <c:v>197.11983</c:v>
                </c:pt>
                <c:pt idx="192">
                  <c:v>197.11981</c:v>
                </c:pt>
                <c:pt idx="193">
                  <c:v>197.11981</c:v>
                </c:pt>
                <c:pt idx="194">
                  <c:v>197.11982</c:v>
                </c:pt>
                <c:pt idx="195">
                  <c:v>197.11982</c:v>
                </c:pt>
                <c:pt idx="196">
                  <c:v>197.11981</c:v>
                </c:pt>
                <c:pt idx="197">
                  <c:v>197.11977</c:v>
                </c:pt>
                <c:pt idx="198">
                  <c:v>197.11971</c:v>
                </c:pt>
                <c:pt idx="199">
                  <c:v>197.11964</c:v>
                </c:pt>
                <c:pt idx="200">
                  <c:v>197.11956</c:v>
                </c:pt>
                <c:pt idx="201">
                  <c:v>197.11948</c:v>
                </c:pt>
                <c:pt idx="202">
                  <c:v>197.11942</c:v>
                </c:pt>
                <c:pt idx="203">
                  <c:v>197.11938</c:v>
                </c:pt>
                <c:pt idx="204">
                  <c:v>197.11936</c:v>
                </c:pt>
                <c:pt idx="205">
                  <c:v>197.11935</c:v>
                </c:pt>
                <c:pt idx="206">
                  <c:v>197.11934</c:v>
                </c:pt>
                <c:pt idx="207">
                  <c:v>197.11934</c:v>
                </c:pt>
                <c:pt idx="208">
                  <c:v>197.11933</c:v>
                </c:pt>
                <c:pt idx="209">
                  <c:v>197.11931</c:v>
                </c:pt>
                <c:pt idx="210">
                  <c:v>197.11928</c:v>
                </c:pt>
                <c:pt idx="211">
                  <c:v>197.11925</c:v>
                </c:pt>
                <c:pt idx="212">
                  <c:v>197.11921</c:v>
                </c:pt>
                <c:pt idx="213">
                  <c:v>197.11918</c:v>
                </c:pt>
                <c:pt idx="214">
                  <c:v>197.11914</c:v>
                </c:pt>
                <c:pt idx="215">
                  <c:v>197.11911</c:v>
                </c:pt>
                <c:pt idx="216">
                  <c:v>197.11909</c:v>
                </c:pt>
                <c:pt idx="217">
                  <c:v>197.11907</c:v>
                </c:pt>
                <c:pt idx="218">
                  <c:v>197.11905</c:v>
                </c:pt>
                <c:pt idx="219">
                  <c:v>197.11902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pressure_outlet-rplot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pressure_outlet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136.89428</c:v>
                </c:pt>
                <c:pt idx="1">
                  <c:v>139.41231</c:v>
                </c:pt>
                <c:pt idx="2">
                  <c:v>144.57511</c:v>
                </c:pt>
                <c:pt idx="3">
                  <c:v>146.61543</c:v>
                </c:pt>
                <c:pt idx="4">
                  <c:v>147.89686</c:v>
                </c:pt>
                <c:pt idx="5">
                  <c:v>147.64509</c:v>
                </c:pt>
                <c:pt idx="6">
                  <c:v>146.83338</c:v>
                </c:pt>
                <c:pt idx="7">
                  <c:v>145.71101</c:v>
                </c:pt>
                <c:pt idx="8">
                  <c:v>144.20968</c:v>
                </c:pt>
                <c:pt idx="9">
                  <c:v>142.9577</c:v>
                </c:pt>
                <c:pt idx="10">
                  <c:v>142.05973</c:v>
                </c:pt>
                <c:pt idx="11">
                  <c:v>141.72634</c:v>
                </c:pt>
                <c:pt idx="12">
                  <c:v>141.9071</c:v>
                </c:pt>
                <c:pt idx="13">
                  <c:v>142.29334</c:v>
                </c:pt>
                <c:pt idx="14">
                  <c:v>142.75376</c:v>
                </c:pt>
                <c:pt idx="15">
                  <c:v>143.2372</c:v>
                </c:pt>
                <c:pt idx="16">
                  <c:v>143.66621</c:v>
                </c:pt>
                <c:pt idx="17">
                  <c:v>144.06035</c:v>
                </c:pt>
                <c:pt idx="18">
                  <c:v>144.40768</c:v>
                </c:pt>
                <c:pt idx="19">
                  <c:v>144.73679</c:v>
                </c:pt>
                <c:pt idx="20">
                  <c:v>145.06864</c:v>
                </c:pt>
                <c:pt idx="21">
                  <c:v>145.38045</c:v>
                </c:pt>
                <c:pt idx="22">
                  <c:v>145.70462</c:v>
                </c:pt>
                <c:pt idx="23">
                  <c:v>146.0035</c:v>
                </c:pt>
                <c:pt idx="24">
                  <c:v>146.28589</c:v>
                </c:pt>
                <c:pt idx="25">
                  <c:v>146.52404</c:v>
                </c:pt>
                <c:pt idx="26">
                  <c:v>146.7554</c:v>
                </c:pt>
                <c:pt idx="27">
                  <c:v>146.95226</c:v>
                </c:pt>
                <c:pt idx="28">
                  <c:v>147.12008</c:v>
                </c:pt>
                <c:pt idx="29">
                  <c:v>147.25827</c:v>
                </c:pt>
                <c:pt idx="30">
                  <c:v>147.38053</c:v>
                </c:pt>
                <c:pt idx="31">
                  <c:v>147.47894</c:v>
                </c:pt>
                <c:pt idx="32">
                  <c:v>147.55328</c:v>
                </c:pt>
                <c:pt idx="33">
                  <c:v>147.60032</c:v>
                </c:pt>
                <c:pt idx="34">
                  <c:v>147.63718</c:v>
                </c:pt>
                <c:pt idx="35">
                  <c:v>147.65631</c:v>
                </c:pt>
                <c:pt idx="36">
                  <c:v>147.662</c:v>
                </c:pt>
                <c:pt idx="37">
                  <c:v>147.66068</c:v>
                </c:pt>
                <c:pt idx="38">
                  <c:v>147.65263</c:v>
                </c:pt>
                <c:pt idx="39">
                  <c:v>147.6388</c:v>
                </c:pt>
                <c:pt idx="40">
                  <c:v>147.6241</c:v>
                </c:pt>
                <c:pt idx="41">
                  <c:v>147.60761</c:v>
                </c:pt>
                <c:pt idx="42">
                  <c:v>147.59243</c:v>
                </c:pt>
                <c:pt idx="43">
                  <c:v>147.57787</c:v>
                </c:pt>
                <c:pt idx="44">
                  <c:v>147.56451</c:v>
                </c:pt>
                <c:pt idx="45">
                  <c:v>147.55437</c:v>
                </c:pt>
                <c:pt idx="46">
                  <c:v>147.54328</c:v>
                </c:pt>
                <c:pt idx="47">
                  <c:v>147.5342</c:v>
                </c:pt>
                <c:pt idx="48">
                  <c:v>147.5259</c:v>
                </c:pt>
                <c:pt idx="49">
                  <c:v>147.51863</c:v>
                </c:pt>
                <c:pt idx="50">
                  <c:v>147.51282</c:v>
                </c:pt>
                <c:pt idx="51">
                  <c:v>147.50691</c:v>
                </c:pt>
                <c:pt idx="52">
                  <c:v>147.50148</c:v>
                </c:pt>
                <c:pt idx="53">
                  <c:v>147.49652</c:v>
                </c:pt>
                <c:pt idx="54">
                  <c:v>147.49173</c:v>
                </c:pt>
                <c:pt idx="55">
                  <c:v>147.48713</c:v>
                </c:pt>
                <c:pt idx="56">
                  <c:v>147.48263</c:v>
                </c:pt>
                <c:pt idx="57">
                  <c:v>147.47823</c:v>
                </c:pt>
                <c:pt idx="58">
                  <c:v>147.47383</c:v>
                </c:pt>
                <c:pt idx="59">
                  <c:v>147.46952</c:v>
                </c:pt>
                <c:pt idx="60">
                  <c:v>147.46508</c:v>
                </c:pt>
                <c:pt idx="61">
                  <c:v>147.46082</c:v>
                </c:pt>
                <c:pt idx="62">
                  <c:v>147.45671</c:v>
                </c:pt>
                <c:pt idx="63">
                  <c:v>147.45261</c:v>
                </c:pt>
                <c:pt idx="64">
                  <c:v>147.44921</c:v>
                </c:pt>
                <c:pt idx="65">
                  <c:v>147.44566</c:v>
                </c:pt>
                <c:pt idx="66">
                  <c:v>147.44206</c:v>
                </c:pt>
                <c:pt idx="67">
                  <c:v>147.43829</c:v>
                </c:pt>
                <c:pt idx="68">
                  <c:v>147.43477</c:v>
                </c:pt>
                <c:pt idx="69">
                  <c:v>147.43146</c:v>
                </c:pt>
                <c:pt idx="70">
                  <c:v>147.42812</c:v>
                </c:pt>
                <c:pt idx="71">
                  <c:v>147.42504</c:v>
                </c:pt>
                <c:pt idx="72">
                  <c:v>147.42203</c:v>
                </c:pt>
                <c:pt idx="73">
                  <c:v>147.41922</c:v>
                </c:pt>
                <c:pt idx="74">
                  <c:v>147.41686</c:v>
                </c:pt>
                <c:pt idx="75">
                  <c:v>147.41486</c:v>
                </c:pt>
                <c:pt idx="76">
                  <c:v>147.41311</c:v>
                </c:pt>
                <c:pt idx="77">
                  <c:v>147.41165</c:v>
                </c:pt>
                <c:pt idx="78">
                  <c:v>147.41037</c:v>
                </c:pt>
                <c:pt idx="79">
                  <c:v>147.40932</c:v>
                </c:pt>
                <c:pt idx="80">
                  <c:v>147.40834</c:v>
                </c:pt>
                <c:pt idx="81">
                  <c:v>147.40754</c:v>
                </c:pt>
                <c:pt idx="82">
                  <c:v>147.40679</c:v>
                </c:pt>
                <c:pt idx="83">
                  <c:v>147.40608</c:v>
                </c:pt>
                <c:pt idx="84">
                  <c:v>147.40538</c:v>
                </c:pt>
                <c:pt idx="85">
                  <c:v>147.40469</c:v>
                </c:pt>
                <c:pt idx="86">
                  <c:v>147.40399</c:v>
                </c:pt>
                <c:pt idx="87">
                  <c:v>147.40328</c:v>
                </c:pt>
                <c:pt idx="88">
                  <c:v>147.40259</c:v>
                </c:pt>
                <c:pt idx="89">
                  <c:v>147.40189</c:v>
                </c:pt>
                <c:pt idx="90">
                  <c:v>147.4012</c:v>
                </c:pt>
                <c:pt idx="91">
                  <c:v>147.40058</c:v>
                </c:pt>
                <c:pt idx="92">
                  <c:v>147.40002</c:v>
                </c:pt>
                <c:pt idx="93">
                  <c:v>147.39948</c:v>
                </c:pt>
                <c:pt idx="94">
                  <c:v>147.39906</c:v>
                </c:pt>
                <c:pt idx="95">
                  <c:v>147.39871</c:v>
                </c:pt>
                <c:pt idx="96">
                  <c:v>147.39843</c:v>
                </c:pt>
                <c:pt idx="97">
                  <c:v>147.39825</c:v>
                </c:pt>
                <c:pt idx="98">
                  <c:v>147.39813</c:v>
                </c:pt>
                <c:pt idx="99">
                  <c:v>147.39807</c:v>
                </c:pt>
                <c:pt idx="100">
                  <c:v>147.39805</c:v>
                </c:pt>
                <c:pt idx="101">
                  <c:v>147.39806</c:v>
                </c:pt>
                <c:pt idx="102">
                  <c:v>147.3981</c:v>
                </c:pt>
                <c:pt idx="103">
                  <c:v>147.39814</c:v>
                </c:pt>
                <c:pt idx="104">
                  <c:v>147.39818</c:v>
                </c:pt>
                <c:pt idx="105">
                  <c:v>147.3982</c:v>
                </c:pt>
                <c:pt idx="106">
                  <c:v>147.39819</c:v>
                </c:pt>
                <c:pt idx="107">
                  <c:v>147.39815</c:v>
                </c:pt>
                <c:pt idx="108">
                  <c:v>147.39807</c:v>
                </c:pt>
                <c:pt idx="109">
                  <c:v>147.39797</c:v>
                </c:pt>
                <c:pt idx="110">
                  <c:v>147.39787</c:v>
                </c:pt>
                <c:pt idx="111">
                  <c:v>147.39776</c:v>
                </c:pt>
                <c:pt idx="112">
                  <c:v>147.39766</c:v>
                </c:pt>
                <c:pt idx="113">
                  <c:v>147.39759</c:v>
                </c:pt>
                <c:pt idx="114">
                  <c:v>147.3975</c:v>
                </c:pt>
                <c:pt idx="115">
                  <c:v>147.39747</c:v>
                </c:pt>
                <c:pt idx="116">
                  <c:v>147.39747</c:v>
                </c:pt>
                <c:pt idx="117">
                  <c:v>147.3975</c:v>
                </c:pt>
                <c:pt idx="118">
                  <c:v>147.39753</c:v>
                </c:pt>
                <c:pt idx="119">
                  <c:v>147.39758</c:v>
                </c:pt>
                <c:pt idx="120">
                  <c:v>147.39765</c:v>
                </c:pt>
                <c:pt idx="121">
                  <c:v>147.39773</c:v>
                </c:pt>
                <c:pt idx="122">
                  <c:v>147.39781</c:v>
                </c:pt>
                <c:pt idx="123">
                  <c:v>147.39789</c:v>
                </c:pt>
                <c:pt idx="124">
                  <c:v>147.39796</c:v>
                </c:pt>
                <c:pt idx="125">
                  <c:v>147.39801</c:v>
                </c:pt>
                <c:pt idx="126">
                  <c:v>147.39804</c:v>
                </c:pt>
                <c:pt idx="127">
                  <c:v>147.39801</c:v>
                </c:pt>
                <c:pt idx="128">
                  <c:v>147.39797</c:v>
                </c:pt>
                <c:pt idx="129">
                  <c:v>147.3979</c:v>
                </c:pt>
                <c:pt idx="130">
                  <c:v>147.39783</c:v>
                </c:pt>
                <c:pt idx="131">
                  <c:v>147.39778</c:v>
                </c:pt>
                <c:pt idx="132">
                  <c:v>147.39774</c:v>
                </c:pt>
                <c:pt idx="133">
                  <c:v>147.39769</c:v>
                </c:pt>
                <c:pt idx="134">
                  <c:v>147.39765</c:v>
                </c:pt>
                <c:pt idx="135">
                  <c:v>147.39761</c:v>
                </c:pt>
                <c:pt idx="136">
                  <c:v>147.39757</c:v>
                </c:pt>
                <c:pt idx="137">
                  <c:v>147.39753</c:v>
                </c:pt>
                <c:pt idx="138">
                  <c:v>147.39749</c:v>
                </c:pt>
                <c:pt idx="139">
                  <c:v>147.39744</c:v>
                </c:pt>
                <c:pt idx="140">
                  <c:v>147.39739</c:v>
                </c:pt>
                <c:pt idx="141">
                  <c:v>147.39732</c:v>
                </c:pt>
                <c:pt idx="142">
                  <c:v>147.39724</c:v>
                </c:pt>
                <c:pt idx="143">
                  <c:v>147.39714</c:v>
                </c:pt>
                <c:pt idx="144">
                  <c:v>147.39702</c:v>
                </c:pt>
                <c:pt idx="145">
                  <c:v>147.39689</c:v>
                </c:pt>
                <c:pt idx="146">
                  <c:v>147.39675</c:v>
                </c:pt>
                <c:pt idx="147">
                  <c:v>147.39659</c:v>
                </c:pt>
                <c:pt idx="148">
                  <c:v>147.39643</c:v>
                </c:pt>
                <c:pt idx="149">
                  <c:v>147.39626</c:v>
                </c:pt>
                <c:pt idx="150">
                  <c:v>147.3961</c:v>
                </c:pt>
                <c:pt idx="151">
                  <c:v>147.39595</c:v>
                </c:pt>
                <c:pt idx="152">
                  <c:v>147.3958</c:v>
                </c:pt>
                <c:pt idx="153">
                  <c:v>147.39565</c:v>
                </c:pt>
                <c:pt idx="154">
                  <c:v>147.39551</c:v>
                </c:pt>
                <c:pt idx="155">
                  <c:v>147.39538</c:v>
                </c:pt>
                <c:pt idx="156">
                  <c:v>147.39526</c:v>
                </c:pt>
                <c:pt idx="157">
                  <c:v>147.39516</c:v>
                </c:pt>
                <c:pt idx="158">
                  <c:v>147.39507</c:v>
                </c:pt>
                <c:pt idx="159">
                  <c:v>147.39499</c:v>
                </c:pt>
                <c:pt idx="160">
                  <c:v>147.39493</c:v>
                </c:pt>
                <c:pt idx="161">
                  <c:v>147.39488</c:v>
                </c:pt>
                <c:pt idx="162">
                  <c:v>147.39484</c:v>
                </c:pt>
                <c:pt idx="163">
                  <c:v>147.3948</c:v>
                </c:pt>
                <c:pt idx="164">
                  <c:v>147.39478</c:v>
                </c:pt>
                <c:pt idx="165">
                  <c:v>147.39476</c:v>
                </c:pt>
                <c:pt idx="166">
                  <c:v>147.39474</c:v>
                </c:pt>
                <c:pt idx="167">
                  <c:v>147.39471</c:v>
                </c:pt>
                <c:pt idx="168">
                  <c:v>147.39468</c:v>
                </c:pt>
                <c:pt idx="169">
                  <c:v>147.39464</c:v>
                </c:pt>
                <c:pt idx="170">
                  <c:v>147.3946</c:v>
                </c:pt>
                <c:pt idx="171">
                  <c:v>147.39455</c:v>
                </c:pt>
                <c:pt idx="172">
                  <c:v>147.3945</c:v>
                </c:pt>
                <c:pt idx="173">
                  <c:v>147.39446</c:v>
                </c:pt>
                <c:pt idx="174">
                  <c:v>147.39442</c:v>
                </c:pt>
                <c:pt idx="175">
                  <c:v>147.39439</c:v>
                </c:pt>
                <c:pt idx="176">
                  <c:v>147.39436</c:v>
                </c:pt>
                <c:pt idx="177">
                  <c:v>147.39434</c:v>
                </c:pt>
                <c:pt idx="178">
                  <c:v>147.39432</c:v>
                </c:pt>
                <c:pt idx="179">
                  <c:v>147.3943</c:v>
                </c:pt>
                <c:pt idx="180">
                  <c:v>147.39429</c:v>
                </c:pt>
                <c:pt idx="181">
                  <c:v>147.39428</c:v>
                </c:pt>
                <c:pt idx="182">
                  <c:v>147.39427</c:v>
                </c:pt>
                <c:pt idx="183">
                  <c:v>147.39427</c:v>
                </c:pt>
                <c:pt idx="184">
                  <c:v>147.39427</c:v>
                </c:pt>
                <c:pt idx="185">
                  <c:v>147.39428</c:v>
                </c:pt>
                <c:pt idx="186">
                  <c:v>147.39428</c:v>
                </c:pt>
                <c:pt idx="187">
                  <c:v>147.39428</c:v>
                </c:pt>
                <c:pt idx="188">
                  <c:v>147.39428</c:v>
                </c:pt>
                <c:pt idx="189">
                  <c:v>147.39428</c:v>
                </c:pt>
                <c:pt idx="190">
                  <c:v>147.39428</c:v>
                </c:pt>
                <c:pt idx="191">
                  <c:v>147.39427</c:v>
                </c:pt>
                <c:pt idx="192">
                  <c:v>147.39427</c:v>
                </c:pt>
                <c:pt idx="193">
                  <c:v>147.39427</c:v>
                </c:pt>
                <c:pt idx="194">
                  <c:v>147.39426</c:v>
                </c:pt>
                <c:pt idx="195">
                  <c:v>147.39426</c:v>
                </c:pt>
                <c:pt idx="196">
                  <c:v>147.39426</c:v>
                </c:pt>
                <c:pt idx="197">
                  <c:v>147.39426</c:v>
                </c:pt>
                <c:pt idx="198">
                  <c:v>147.39426</c:v>
                </c:pt>
                <c:pt idx="199">
                  <c:v>147.39426</c:v>
                </c:pt>
                <c:pt idx="200">
                  <c:v>147.39426</c:v>
                </c:pt>
                <c:pt idx="201">
                  <c:v>147.39426</c:v>
                </c:pt>
                <c:pt idx="202">
                  <c:v>147.39426</c:v>
                </c:pt>
                <c:pt idx="203">
                  <c:v>147.39425</c:v>
                </c:pt>
                <c:pt idx="204">
                  <c:v>147.39425</c:v>
                </c:pt>
                <c:pt idx="205">
                  <c:v>147.39425</c:v>
                </c:pt>
                <c:pt idx="206">
                  <c:v>147.39425</c:v>
                </c:pt>
                <c:pt idx="207">
                  <c:v>147.39424</c:v>
                </c:pt>
                <c:pt idx="208">
                  <c:v>147.39424</c:v>
                </c:pt>
                <c:pt idx="209">
                  <c:v>147.39423</c:v>
                </c:pt>
                <c:pt idx="210">
                  <c:v>147.39423</c:v>
                </c:pt>
                <c:pt idx="211">
                  <c:v>147.39422</c:v>
                </c:pt>
                <c:pt idx="212">
                  <c:v>147.39422</c:v>
                </c:pt>
                <c:pt idx="213">
                  <c:v>147.39421</c:v>
                </c:pt>
                <c:pt idx="214">
                  <c:v>147.3942</c:v>
                </c:pt>
                <c:pt idx="215">
                  <c:v>147.39419</c:v>
                </c:pt>
                <c:pt idx="216">
                  <c:v>147.39418</c:v>
                </c:pt>
                <c:pt idx="217">
                  <c:v>147.39417</c:v>
                </c:pt>
                <c:pt idx="218">
                  <c:v>147.39416</c:v>
                </c:pt>
                <c:pt idx="219">
                  <c:v>147.39415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mass_flow_rate-rplot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mass_flow_rate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9.572613e-05</c:v>
                </c:pt>
                <c:pt idx="1">
                  <c:v>5.0845028e-07</c:v>
                </c:pt>
                <c:pt idx="2">
                  <c:v>-0.00022492101</c:v>
                </c:pt>
                <c:pt idx="3">
                  <c:v>-0.00027129497</c:v>
                </c:pt>
                <c:pt idx="4">
                  <c:v>-0.00035338122</c:v>
                </c:pt>
                <c:pt idx="5">
                  <c:v>-0.00029520741</c:v>
                </c:pt>
                <c:pt idx="6">
                  <c:v>-0.00023778096</c:v>
                </c:pt>
                <c:pt idx="7">
                  <c:v>-0.00017102287</c:v>
                </c:pt>
                <c:pt idx="8">
                  <c:v>-8.113124e-05</c:v>
                </c:pt>
                <c:pt idx="9">
                  <c:v>-3.1463914e-05</c:v>
                </c:pt>
                <c:pt idx="10">
                  <c:v>6.2397698e-06</c:v>
                </c:pt>
                <c:pt idx="11">
                  <c:v>1.6336727e-05</c:v>
                </c:pt>
                <c:pt idx="12">
                  <c:v>7.264613e-06</c:v>
                </c:pt>
                <c:pt idx="13">
                  <c:v>2.6726807e-06</c:v>
                </c:pt>
                <c:pt idx="14">
                  <c:v>-6.7411976e-07</c:v>
                </c:pt>
                <c:pt idx="15">
                  <c:v>-4.1861941e-06</c:v>
                </c:pt>
                <c:pt idx="16">
                  <c:v>-2.5486371e-06</c:v>
                </c:pt>
                <c:pt idx="17">
                  <c:v>-8.0800052e-07</c:v>
                </c:pt>
                <c:pt idx="18">
                  <c:v>3.3834894e-06</c:v>
                </c:pt>
                <c:pt idx="19">
                  <c:v>6.6342583e-06</c:v>
                </c:pt>
                <c:pt idx="20">
                  <c:v>8.0724611e-06</c:v>
                </c:pt>
                <c:pt idx="21">
                  <c:v>1.0537587e-05</c:v>
                </c:pt>
                <c:pt idx="22">
                  <c:v>9.5904848e-06</c:v>
                </c:pt>
                <c:pt idx="23">
                  <c:v>1.0149648e-05</c:v>
                </c:pt>
                <c:pt idx="24">
                  <c:v>9.4893634e-06</c:v>
                </c:pt>
                <c:pt idx="25">
                  <c:v>1.061147e-05</c:v>
                </c:pt>
                <c:pt idx="26">
                  <c:v>8.7139198e-06</c:v>
                </c:pt>
                <c:pt idx="27">
                  <c:v>8.2819755e-06</c:v>
                </c:pt>
                <c:pt idx="28">
                  <c:v>7.5421782e-06</c:v>
                </c:pt>
                <c:pt idx="29">
                  <c:v>6.9799423e-06</c:v>
                </c:pt>
                <c:pt idx="30">
                  <c:v>5.3877964e-06</c:v>
                </c:pt>
                <c:pt idx="31">
                  <c:v>4.252178e-06</c:v>
                </c:pt>
                <c:pt idx="32">
                  <c:v>3.3635108e-06</c:v>
                </c:pt>
                <c:pt idx="33">
                  <c:v>3.1387662e-06</c:v>
                </c:pt>
                <c:pt idx="34">
                  <c:v>1.9777397e-06</c:v>
                </c:pt>
                <c:pt idx="35">
                  <c:v>1.5664128e-06</c:v>
                </c:pt>
                <c:pt idx="36">
                  <c:v>1.2455722e-06</c:v>
                </c:pt>
                <c:pt idx="37">
                  <c:v>7.5265522e-07</c:v>
                </c:pt>
                <c:pt idx="38">
                  <c:v>4.8016208e-07</c:v>
                </c:pt>
                <c:pt idx="39">
                  <c:v>4.1944577e-07</c:v>
                </c:pt>
                <c:pt idx="40">
                  <c:v>2.0675489e-07</c:v>
                </c:pt>
                <c:pt idx="41">
                  <c:v>1.947801e-07</c:v>
                </c:pt>
                <c:pt idx="42">
                  <c:v>7.3775136e-08</c:v>
                </c:pt>
                <c:pt idx="43">
                  <c:v>6.5349745e-08</c:v>
                </c:pt>
                <c:pt idx="44">
                  <c:v>7.4935455e-08</c:v>
                </c:pt>
                <c:pt idx="45">
                  <c:v>-7.1320237e-08</c:v>
                </c:pt>
                <c:pt idx="46">
                  <c:v>9.7769424e-08</c:v>
                </c:pt>
                <c:pt idx="47">
                  <c:v>8.9486407e-08</c:v>
                </c:pt>
                <c:pt idx="48">
                  <c:v>1.3974128e-07</c:v>
                </c:pt>
                <c:pt idx="49">
                  <c:v>1.6008545e-07</c:v>
                </c:pt>
                <c:pt idx="50">
                  <c:v>1.1520861e-07</c:v>
                </c:pt>
                <c:pt idx="51">
                  <c:v>1.5887265e-07</c:v>
                </c:pt>
                <c:pt idx="52">
                  <c:v>1.5602021e-07</c:v>
                </c:pt>
                <c:pt idx="53">
                  <c:v>1.3733368e-07</c:v>
                </c:pt>
                <c:pt idx="54">
                  <c:v>1.219904e-07</c:v>
                </c:pt>
                <c:pt idx="55">
                  <c:v>9.966758e-08</c:v>
                </c:pt>
                <c:pt idx="56">
                  <c:v>7.7260583e-08</c:v>
                </c:pt>
                <c:pt idx="57">
                  <c:v>5.0887609e-08</c:v>
                </c:pt>
                <c:pt idx="58">
                  <c:v>3.1716733e-08</c:v>
                </c:pt>
                <c:pt idx="59">
                  <c:v>8.198729e-09</c:v>
                </c:pt>
                <c:pt idx="60">
                  <c:v>4.7082049e-09</c:v>
                </c:pt>
                <c:pt idx="61">
                  <c:v>-1.6342152e-08</c:v>
                </c:pt>
                <c:pt idx="62">
                  <c:v>-3.6495821e-08</c:v>
                </c:pt>
                <c:pt idx="63">
                  <c:v>-4.3195432e-08</c:v>
                </c:pt>
                <c:pt idx="64">
                  <c:v>-1.057252e-07</c:v>
                </c:pt>
                <c:pt idx="65">
                  <c:v>-1.1200194e-07</c:v>
                </c:pt>
                <c:pt idx="66">
                  <c:v>-1.1265045e-07</c:v>
                </c:pt>
                <c:pt idx="67">
                  <c:v>-8.9414867e-08</c:v>
                </c:pt>
                <c:pt idx="68">
                  <c:v>-8.8410458e-08</c:v>
                </c:pt>
                <c:pt idx="69">
                  <c:v>-8.4304328e-08</c:v>
                </c:pt>
                <c:pt idx="70">
                  <c:v>-5.7702045e-08</c:v>
                </c:pt>
                <c:pt idx="71">
                  <c:v>-4.601669e-08</c:v>
                </c:pt>
                <c:pt idx="72">
                  <c:v>-1.8552265e-08</c:v>
                </c:pt>
                <c:pt idx="73">
                  <c:v>3.1462597e-09</c:v>
                </c:pt>
                <c:pt idx="74">
                  <c:v>2.9727187e-09</c:v>
                </c:pt>
                <c:pt idx="75">
                  <c:v>7.5008304e-10</c:v>
                </c:pt>
                <c:pt idx="76">
                  <c:v>1.3427959e-09</c:v>
                </c:pt>
                <c:pt idx="77">
                  <c:v>-5.4622746e-09</c:v>
                </c:pt>
                <c:pt idx="78">
                  <c:v>-7.4718916e-09</c:v>
                </c:pt>
                <c:pt idx="79">
                  <c:v>-1.5344052e-08</c:v>
                </c:pt>
                <c:pt idx="80">
                  <c:v>-1.4460024e-08</c:v>
                </c:pt>
                <c:pt idx="81">
                  <c:v>-2.2392947e-08</c:v>
                </c:pt>
                <c:pt idx="82">
                  <c:v>-2.3250348e-08</c:v>
                </c:pt>
                <c:pt idx="83">
                  <c:v>-2.4641102e-08</c:v>
                </c:pt>
                <c:pt idx="84">
                  <c:v>-2.3086314e-08</c:v>
                </c:pt>
                <c:pt idx="85">
                  <c:v>-2.1517544e-08</c:v>
                </c:pt>
                <c:pt idx="86">
                  <c:v>-1.8113231e-08</c:v>
                </c:pt>
                <c:pt idx="87">
                  <c:v>-1.4445812e-08</c:v>
                </c:pt>
                <c:pt idx="88">
                  <c:v>-1.1576377e-08</c:v>
                </c:pt>
                <c:pt idx="89">
                  <c:v>-7.7270391e-09</c:v>
                </c:pt>
                <c:pt idx="90">
                  <c:v>-2.8183056e-09</c:v>
                </c:pt>
                <c:pt idx="91">
                  <c:v>-2.0569091e-09</c:v>
                </c:pt>
                <c:pt idx="92">
                  <c:v>-1.3333402e-09</c:v>
                </c:pt>
                <c:pt idx="93">
                  <c:v>3.2622359e-09</c:v>
                </c:pt>
                <c:pt idx="94">
                  <c:v>1.0160557e-09</c:v>
                </c:pt>
                <c:pt idx="95">
                  <c:v>1.4836418e-09</c:v>
                </c:pt>
                <c:pt idx="96">
                  <c:v>1.1391574e-09</c:v>
                </c:pt>
                <c:pt idx="97">
                  <c:v>-3.038536e-10</c:v>
                </c:pt>
                <c:pt idx="98">
                  <c:v>-1.921835e-09</c:v>
                </c:pt>
                <c:pt idx="99">
                  <c:v>-2.3812606e-09</c:v>
                </c:pt>
                <c:pt idx="100">
                  <c:v>-3.2217491e-09</c:v>
                </c:pt>
                <c:pt idx="101">
                  <c:v>-4.3250642e-09</c:v>
                </c:pt>
                <c:pt idx="102">
                  <c:v>-5.1762553e-09</c:v>
                </c:pt>
                <c:pt idx="103">
                  <c:v>-6.1136102e-09</c:v>
                </c:pt>
                <c:pt idx="104">
                  <c:v>-7.1824164e-09</c:v>
                </c:pt>
                <c:pt idx="105">
                  <c:v>-6.8745817e-09</c:v>
                </c:pt>
                <c:pt idx="106">
                  <c:v>-6.5538948e-09</c:v>
                </c:pt>
                <c:pt idx="107">
                  <c:v>-5.330266e-09</c:v>
                </c:pt>
                <c:pt idx="108">
                  <c:v>-2.1994274e-09</c:v>
                </c:pt>
                <c:pt idx="109">
                  <c:v>5.5647707e-10</c:v>
                </c:pt>
                <c:pt idx="110">
                  <c:v>1.2811618e-09</c:v>
                </c:pt>
                <c:pt idx="111">
                  <c:v>2.9343201e-09</c:v>
                </c:pt>
                <c:pt idx="112">
                  <c:v>3.6926575e-09</c:v>
                </c:pt>
                <c:pt idx="113">
                  <c:v>3.7157793e-09</c:v>
                </c:pt>
                <c:pt idx="114">
                  <c:v>6.6920343e-09</c:v>
                </c:pt>
                <c:pt idx="115">
                  <c:v>4.7501844e-09</c:v>
                </c:pt>
                <c:pt idx="116">
                  <c:v>3.8446446e-09</c:v>
                </c:pt>
                <c:pt idx="117">
                  <c:v>3.1623469e-09</c:v>
                </c:pt>
                <c:pt idx="118">
                  <c:v>3.4178086e-09</c:v>
                </c:pt>
                <c:pt idx="119">
                  <c:v>2.454744e-09</c:v>
                </c:pt>
                <c:pt idx="120">
                  <c:v>2.2120835e-09</c:v>
                </c:pt>
                <c:pt idx="121">
                  <c:v>1.0463557e-09</c:v>
                </c:pt>
                <c:pt idx="122">
                  <c:v>-4.107742e-10</c:v>
                </c:pt>
                <c:pt idx="123">
                  <c:v>-9.9996694e-10</c:v>
                </c:pt>
                <c:pt idx="124">
                  <c:v>-2.4060498e-09</c:v>
                </c:pt>
                <c:pt idx="125">
                  <c:v>-2.4629043e-09</c:v>
                </c:pt>
                <c:pt idx="126">
                  <c:v>-1.5743456e-09</c:v>
                </c:pt>
                <c:pt idx="127">
                  <c:v>1.0889579e-09</c:v>
                </c:pt>
                <c:pt idx="128">
                  <c:v>3.5132334e-09</c:v>
                </c:pt>
                <c:pt idx="129">
                  <c:v>5.8826823e-09</c:v>
                </c:pt>
                <c:pt idx="130">
                  <c:v>7.7189586e-09</c:v>
                </c:pt>
                <c:pt idx="131">
                  <c:v>7.1282745e-09</c:v>
                </c:pt>
                <c:pt idx="132">
                  <c:v>6.8342266e-09</c:v>
                </c:pt>
                <c:pt idx="133">
                  <c:v>6.6052743e-09</c:v>
                </c:pt>
                <c:pt idx="134">
                  <c:v>5.8364524e-09</c:v>
                </c:pt>
                <c:pt idx="135">
                  <c:v>4.8507969e-09</c:v>
                </c:pt>
                <c:pt idx="136">
                  <c:v>5.2360566e-09</c:v>
                </c:pt>
                <c:pt idx="137">
                  <c:v>3.8345262e-09</c:v>
                </c:pt>
                <c:pt idx="138">
                  <c:v>2.6961339e-09</c:v>
                </c:pt>
                <c:pt idx="139">
                  <c:v>1.4972816e-09</c:v>
                </c:pt>
                <c:pt idx="140">
                  <c:v>3.8237685e-10</c:v>
                </c:pt>
                <c:pt idx="141">
                  <c:v>-3.2910322e-10</c:v>
                </c:pt>
                <c:pt idx="142">
                  <c:v>-1.2086574e-09</c:v>
                </c:pt>
                <c:pt idx="143">
                  <c:v>-1.2856709e-09</c:v>
                </c:pt>
                <c:pt idx="144">
                  <c:v>-1.3903076e-09</c:v>
                </c:pt>
                <c:pt idx="145">
                  <c:v>-1.7081349e-09</c:v>
                </c:pt>
                <c:pt idx="146">
                  <c:v>-1.891964e-09</c:v>
                </c:pt>
                <c:pt idx="147">
                  <c:v>-1.970967e-09</c:v>
                </c:pt>
                <c:pt idx="148">
                  <c:v>-1.7246661e-09</c:v>
                </c:pt>
                <c:pt idx="149">
                  <c:v>-1.3894302e-09</c:v>
                </c:pt>
                <c:pt idx="150">
                  <c:v>-1.7572288e-09</c:v>
                </c:pt>
                <c:pt idx="151">
                  <c:v>-1.9858256e-09</c:v>
                </c:pt>
                <c:pt idx="152">
                  <c:v>-1.9766085e-09</c:v>
                </c:pt>
                <c:pt idx="153">
                  <c:v>-1.6999219e-09</c:v>
                </c:pt>
                <c:pt idx="154">
                  <c:v>-1.080502e-09</c:v>
                </c:pt>
                <c:pt idx="155">
                  <c:v>-5.614455e-10</c:v>
                </c:pt>
                <c:pt idx="156">
                  <c:v>1.5384069e-10</c:v>
                </c:pt>
                <c:pt idx="157">
                  <c:v>2.0209973e-10</c:v>
                </c:pt>
                <c:pt idx="158">
                  <c:v>2.9447741e-10</c:v>
                </c:pt>
                <c:pt idx="159">
                  <c:v>4.1068398e-10</c:v>
                </c:pt>
                <c:pt idx="160">
                  <c:v>4.6062255e-10</c:v>
                </c:pt>
                <c:pt idx="161">
                  <c:v>3.1738131e-10</c:v>
                </c:pt>
                <c:pt idx="162">
                  <c:v>-8.6922676e-11</c:v>
                </c:pt>
                <c:pt idx="163">
                  <c:v>-7.093671e-10</c:v>
                </c:pt>
                <c:pt idx="164">
                  <c:v>-1.5677023e-09</c:v>
                </c:pt>
                <c:pt idx="165">
                  <c:v>-2.2690656e-09</c:v>
                </c:pt>
                <c:pt idx="166">
                  <c:v>-2.5234956e-09</c:v>
                </c:pt>
                <c:pt idx="167">
                  <c:v>-2.3320967e-09</c:v>
                </c:pt>
                <c:pt idx="168">
                  <c:v>-2.3698185e-09</c:v>
                </c:pt>
                <c:pt idx="169">
                  <c:v>-1.907319e-09</c:v>
                </c:pt>
                <c:pt idx="170">
                  <c:v>-1.3965066e-09</c:v>
                </c:pt>
                <c:pt idx="171">
                  <c:v>-5.9605292e-10</c:v>
                </c:pt>
                <c:pt idx="172">
                  <c:v>-1.809777e-10</c:v>
                </c:pt>
                <c:pt idx="173">
                  <c:v>3.0369662e-11</c:v>
                </c:pt>
                <c:pt idx="174">
                  <c:v>3.7893232e-11</c:v>
                </c:pt>
                <c:pt idx="175">
                  <c:v>-1.0063827e-10</c:v>
                </c:pt>
                <c:pt idx="176">
                  <c:v>-4.1734621e-10</c:v>
                </c:pt>
                <c:pt idx="177">
                  <c:v>-4.8952467e-10</c:v>
                </c:pt>
                <c:pt idx="178">
                  <c:v>-4.8303335e-10</c:v>
                </c:pt>
                <c:pt idx="179">
                  <c:v>-3.9327393e-10</c:v>
                </c:pt>
                <c:pt idx="180">
                  <c:v>-2.462709e-10</c:v>
                </c:pt>
                <c:pt idx="181">
                  <c:v>-8.6470369e-11</c:v>
                </c:pt>
                <c:pt idx="182">
                  <c:v>4.1555776e-11</c:v>
                </c:pt>
                <c:pt idx="183">
                  <c:v>7.5906731e-11</c:v>
                </c:pt>
                <c:pt idx="184">
                  <c:v>-1.1924633e-10</c:v>
                </c:pt>
                <c:pt idx="185">
                  <c:v>-4.1566584e-10</c:v>
                </c:pt>
                <c:pt idx="186">
                  <c:v>-5.8609035e-10</c:v>
                </c:pt>
                <c:pt idx="187">
                  <c:v>-6.0242553e-10</c:v>
                </c:pt>
                <c:pt idx="188">
                  <c:v>-4.8434385e-10</c:v>
                </c:pt>
                <c:pt idx="189">
                  <c:v>-3.3023171e-10</c:v>
                </c:pt>
                <c:pt idx="190">
                  <c:v>-2.4961753e-10</c:v>
                </c:pt>
                <c:pt idx="191">
                  <c:v>-1.8850628e-10</c:v>
                </c:pt>
                <c:pt idx="192">
                  <c:v>-1.4041884e-10</c:v>
                </c:pt>
                <c:pt idx="193">
                  <c:v>-9.545806e-11</c:v>
                </c:pt>
                <c:pt idx="194">
                  <c:v>-8.0529736e-11</c:v>
                </c:pt>
                <c:pt idx="195">
                  <c:v>-1.1407874e-10</c:v>
                </c:pt>
                <c:pt idx="196">
                  <c:v>-1.9263857e-10</c:v>
                </c:pt>
                <c:pt idx="197">
                  <c:v>-2.8783215e-10</c:v>
                </c:pt>
                <c:pt idx="198">
                  <c:v>-3.6349763e-10</c:v>
                </c:pt>
                <c:pt idx="199">
                  <c:v>-3.9427992e-10</c:v>
                </c:pt>
                <c:pt idx="200">
                  <c:v>-3.7693557e-10</c:v>
                </c:pt>
                <c:pt idx="201">
                  <c:v>-3.1219113e-10</c:v>
                </c:pt>
                <c:pt idx="202">
                  <c:v>-2.1912176e-10</c:v>
                </c:pt>
                <c:pt idx="203">
                  <c:v>-1.0710489e-10</c:v>
                </c:pt>
                <c:pt idx="204">
                  <c:v>-1.8890894e-11</c:v>
                </c:pt>
                <c:pt idx="205">
                  <c:v>3.8526654e-11</c:v>
                </c:pt>
                <c:pt idx="206">
                  <c:v>6.0838806e-11</c:v>
                </c:pt>
                <c:pt idx="207">
                  <c:v>5.2156373e-11</c:v>
                </c:pt>
                <c:pt idx="208">
                  <c:v>2.2203685e-11</c:v>
                </c:pt>
                <c:pt idx="209">
                  <c:v>-1.7029695e-11</c:v>
                </c:pt>
                <c:pt idx="210">
                  <c:v>-5.4890651e-11</c:v>
                </c:pt>
                <c:pt idx="211">
                  <c:v>-8.2882621e-11</c:v>
                </c:pt>
                <c:pt idx="212">
                  <c:v>-9.7402263e-11</c:v>
                </c:pt>
                <c:pt idx="213">
                  <c:v>-1.0035778e-10</c:v>
                </c:pt>
                <c:pt idx="214">
                  <c:v>-9.6264096e-11</c:v>
                </c:pt>
                <c:pt idx="215">
                  <c:v>-9.0860132e-11</c:v>
                </c:pt>
                <c:pt idx="216">
                  <c:v>-8.9116048e-11</c:v>
                </c:pt>
                <c:pt idx="217">
                  <c:v>-9.4025513e-11</c:v>
                </c:pt>
                <c:pt idx="218">
                  <c:v>-1.0616105e-10</c:v>
                </c:pt>
                <c:pt idx="219">
                  <c:v>-1.2396115e-10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outlet_temp-rplot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outlet_temp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310.65036</c:v>
                </c:pt>
                <c:pt idx="1">
                  <c:v>310.65034</c:v>
                </c:pt>
                <c:pt idx="2">
                  <c:v>310.662</c:v>
                </c:pt>
                <c:pt idx="3">
                  <c:v>310.66575</c:v>
                </c:pt>
                <c:pt idx="4">
                  <c:v>310.67407</c:v>
                </c:pt>
                <c:pt idx="5">
                  <c:v>310.69543</c:v>
                </c:pt>
                <c:pt idx="6">
                  <c:v>310.74512</c:v>
                </c:pt>
                <c:pt idx="7">
                  <c:v>310.84564</c:v>
                </c:pt>
                <c:pt idx="8">
                  <c:v>311.0225</c:v>
                </c:pt>
                <c:pt idx="9">
                  <c:v>311.29569</c:v>
                </c:pt>
                <c:pt idx="10">
                  <c:v>311.67281</c:v>
                </c:pt>
                <c:pt idx="11">
                  <c:v>312.14478</c:v>
                </c:pt>
                <c:pt idx="12">
                  <c:v>312.68714</c:v>
                </c:pt>
                <c:pt idx="13">
                  <c:v>313.26297</c:v>
                </c:pt>
                <c:pt idx="14">
                  <c:v>313.82585</c:v>
                </c:pt>
                <c:pt idx="15">
                  <c:v>314.33063</c:v>
                </c:pt>
                <c:pt idx="16">
                  <c:v>314.74096</c:v>
                </c:pt>
                <c:pt idx="17">
                  <c:v>315.03568</c:v>
                </c:pt>
                <c:pt idx="18">
                  <c:v>315.21026</c:v>
                </c:pt>
                <c:pt idx="19">
                  <c:v>315.27389</c:v>
                </c:pt>
                <c:pt idx="20">
                  <c:v>315.24584</c:v>
                </c:pt>
                <c:pt idx="21">
                  <c:v>315.14973</c:v>
                </c:pt>
                <c:pt idx="22">
                  <c:v>315.00961</c:v>
                </c:pt>
                <c:pt idx="23">
                  <c:v>314.84667</c:v>
                </c:pt>
                <c:pt idx="24">
                  <c:v>314.67794</c:v>
                </c:pt>
                <c:pt idx="25">
                  <c:v>314.51562</c:v>
                </c:pt>
                <c:pt idx="26">
                  <c:v>314.36715</c:v>
                </c:pt>
                <c:pt idx="27">
                  <c:v>314.23666</c:v>
                </c:pt>
                <c:pt idx="28">
                  <c:v>314.12578</c:v>
                </c:pt>
                <c:pt idx="29">
                  <c:v>314.03425</c:v>
                </c:pt>
                <c:pt idx="30">
                  <c:v>313.96047</c:v>
                </c:pt>
                <c:pt idx="31">
                  <c:v>313.90234</c:v>
                </c:pt>
                <c:pt idx="32">
                  <c:v>313.85736</c:v>
                </c:pt>
                <c:pt idx="33">
                  <c:v>313.82297</c:v>
                </c:pt>
                <c:pt idx="34">
                  <c:v>313.7968</c:v>
                </c:pt>
                <c:pt idx="35">
                  <c:v>313.77681</c:v>
                </c:pt>
                <c:pt idx="36">
                  <c:v>313.76152</c:v>
                </c:pt>
                <c:pt idx="37">
                  <c:v>313.74964</c:v>
                </c:pt>
                <c:pt idx="38">
                  <c:v>313.74031</c:v>
                </c:pt>
                <c:pt idx="39">
                  <c:v>313.73284</c:v>
                </c:pt>
                <c:pt idx="40">
                  <c:v>313.72685</c:v>
                </c:pt>
                <c:pt idx="41">
                  <c:v>313.72198</c:v>
                </c:pt>
                <c:pt idx="42">
                  <c:v>313.71801</c:v>
                </c:pt>
                <c:pt idx="43">
                  <c:v>313.71475</c:v>
                </c:pt>
                <c:pt idx="44">
                  <c:v>313.71206</c:v>
                </c:pt>
                <c:pt idx="45">
                  <c:v>313.7098</c:v>
                </c:pt>
                <c:pt idx="46">
                  <c:v>313.70785</c:v>
                </c:pt>
                <c:pt idx="47">
                  <c:v>313.70613</c:v>
                </c:pt>
                <c:pt idx="48">
                  <c:v>313.70459</c:v>
                </c:pt>
                <c:pt idx="49">
                  <c:v>313.70317</c:v>
                </c:pt>
                <c:pt idx="50">
                  <c:v>313.70187</c:v>
                </c:pt>
                <c:pt idx="51">
                  <c:v>313.70068</c:v>
                </c:pt>
                <c:pt idx="52">
                  <c:v>313.69959</c:v>
                </c:pt>
                <c:pt idx="53">
                  <c:v>313.69862</c:v>
                </c:pt>
                <c:pt idx="54">
                  <c:v>313.69778</c:v>
                </c:pt>
                <c:pt idx="55">
                  <c:v>313.69708</c:v>
                </c:pt>
                <c:pt idx="56">
                  <c:v>313.69652</c:v>
                </c:pt>
                <c:pt idx="57">
                  <c:v>313.6961</c:v>
                </c:pt>
                <c:pt idx="58">
                  <c:v>313.69581</c:v>
                </c:pt>
                <c:pt idx="59">
                  <c:v>313.69564</c:v>
                </c:pt>
                <c:pt idx="60">
                  <c:v>313.69558</c:v>
                </c:pt>
                <c:pt idx="61">
                  <c:v>313.6956</c:v>
                </c:pt>
                <c:pt idx="62">
                  <c:v>313.6957</c:v>
                </c:pt>
                <c:pt idx="63">
                  <c:v>313.69586</c:v>
                </c:pt>
                <c:pt idx="64">
                  <c:v>313.69606</c:v>
                </c:pt>
                <c:pt idx="65">
                  <c:v>313.69628</c:v>
                </c:pt>
                <c:pt idx="66">
                  <c:v>313.69652</c:v>
                </c:pt>
                <c:pt idx="67">
                  <c:v>313.69677</c:v>
                </c:pt>
                <c:pt idx="68">
                  <c:v>313.69703</c:v>
                </c:pt>
                <c:pt idx="69">
                  <c:v>313.69729</c:v>
                </c:pt>
                <c:pt idx="70">
                  <c:v>313.69755</c:v>
                </c:pt>
                <c:pt idx="71">
                  <c:v>313.69782</c:v>
                </c:pt>
                <c:pt idx="72">
                  <c:v>313.69808</c:v>
                </c:pt>
                <c:pt idx="73">
                  <c:v>313.69836</c:v>
                </c:pt>
                <c:pt idx="74">
                  <c:v>313.69863</c:v>
                </c:pt>
                <c:pt idx="75">
                  <c:v>313.69891</c:v>
                </c:pt>
                <c:pt idx="76">
                  <c:v>313.69919</c:v>
                </c:pt>
                <c:pt idx="77">
                  <c:v>313.69946</c:v>
                </c:pt>
                <c:pt idx="78">
                  <c:v>313.69973</c:v>
                </c:pt>
                <c:pt idx="79">
                  <c:v>313.69998</c:v>
                </c:pt>
                <c:pt idx="80">
                  <c:v>313.70022</c:v>
                </c:pt>
                <c:pt idx="81">
                  <c:v>313.70044</c:v>
                </c:pt>
                <c:pt idx="82">
                  <c:v>313.70063</c:v>
                </c:pt>
                <c:pt idx="83">
                  <c:v>313.70081</c:v>
                </c:pt>
                <c:pt idx="84">
                  <c:v>313.70095</c:v>
                </c:pt>
                <c:pt idx="85">
                  <c:v>313.70108</c:v>
                </c:pt>
                <c:pt idx="86">
                  <c:v>313.70118</c:v>
                </c:pt>
                <c:pt idx="87">
                  <c:v>313.70126</c:v>
                </c:pt>
                <c:pt idx="88">
                  <c:v>313.70133</c:v>
                </c:pt>
                <c:pt idx="89">
                  <c:v>313.70139</c:v>
                </c:pt>
                <c:pt idx="90">
                  <c:v>313.70144</c:v>
                </c:pt>
                <c:pt idx="91">
                  <c:v>313.70149</c:v>
                </c:pt>
                <c:pt idx="92">
                  <c:v>313.70154</c:v>
                </c:pt>
                <c:pt idx="93">
                  <c:v>313.70159</c:v>
                </c:pt>
                <c:pt idx="94">
                  <c:v>313.70164</c:v>
                </c:pt>
                <c:pt idx="95">
                  <c:v>313.70169</c:v>
                </c:pt>
                <c:pt idx="96">
                  <c:v>313.70175</c:v>
                </c:pt>
                <c:pt idx="97">
                  <c:v>313.7018</c:v>
                </c:pt>
                <c:pt idx="98">
                  <c:v>313.70185</c:v>
                </c:pt>
                <c:pt idx="99">
                  <c:v>313.7019</c:v>
                </c:pt>
                <c:pt idx="100">
                  <c:v>313.70194</c:v>
                </c:pt>
                <c:pt idx="101">
                  <c:v>313.70197</c:v>
                </c:pt>
                <c:pt idx="102">
                  <c:v>313.702</c:v>
                </c:pt>
                <c:pt idx="103">
                  <c:v>313.70202</c:v>
                </c:pt>
                <c:pt idx="104">
                  <c:v>313.70204</c:v>
                </c:pt>
                <c:pt idx="105">
                  <c:v>313.70205</c:v>
                </c:pt>
                <c:pt idx="106">
                  <c:v>313.70204</c:v>
                </c:pt>
                <c:pt idx="107">
                  <c:v>313.70204</c:v>
                </c:pt>
                <c:pt idx="108">
                  <c:v>313.70202</c:v>
                </c:pt>
                <c:pt idx="109">
                  <c:v>313.70201</c:v>
                </c:pt>
                <c:pt idx="110">
                  <c:v>313.70199</c:v>
                </c:pt>
                <c:pt idx="111">
                  <c:v>313.70197</c:v>
                </c:pt>
                <c:pt idx="112">
                  <c:v>313.70195</c:v>
                </c:pt>
                <c:pt idx="113">
                  <c:v>313.70194</c:v>
                </c:pt>
                <c:pt idx="114">
                  <c:v>313.70193</c:v>
                </c:pt>
                <c:pt idx="115">
                  <c:v>313.70193</c:v>
                </c:pt>
                <c:pt idx="116">
                  <c:v>313.70193</c:v>
                </c:pt>
                <c:pt idx="117">
                  <c:v>313.70193</c:v>
                </c:pt>
                <c:pt idx="118">
                  <c:v>313.70194</c:v>
                </c:pt>
                <c:pt idx="119">
                  <c:v>313.70195</c:v>
                </c:pt>
                <c:pt idx="120">
                  <c:v>313.70196</c:v>
                </c:pt>
                <c:pt idx="121">
                  <c:v>313.70197</c:v>
                </c:pt>
                <c:pt idx="122">
                  <c:v>313.70198</c:v>
                </c:pt>
                <c:pt idx="123">
                  <c:v>313.70198</c:v>
                </c:pt>
                <c:pt idx="124">
                  <c:v>313.70199</c:v>
                </c:pt>
                <c:pt idx="125">
                  <c:v>313.70199</c:v>
                </c:pt>
                <c:pt idx="126">
                  <c:v>313.70199</c:v>
                </c:pt>
                <c:pt idx="127">
                  <c:v>313.70199</c:v>
                </c:pt>
                <c:pt idx="128">
                  <c:v>313.70199</c:v>
                </c:pt>
                <c:pt idx="129">
                  <c:v>313.70199</c:v>
                </c:pt>
                <c:pt idx="130">
                  <c:v>313.70198</c:v>
                </c:pt>
                <c:pt idx="131">
                  <c:v>313.70198</c:v>
                </c:pt>
                <c:pt idx="132">
                  <c:v>313.70198</c:v>
                </c:pt>
                <c:pt idx="133">
                  <c:v>313.70198</c:v>
                </c:pt>
                <c:pt idx="134">
                  <c:v>313.70198</c:v>
                </c:pt>
                <c:pt idx="135">
                  <c:v>313.70198</c:v>
                </c:pt>
                <c:pt idx="136">
                  <c:v>313.70199</c:v>
                </c:pt>
                <c:pt idx="137">
                  <c:v>313.70201</c:v>
                </c:pt>
                <c:pt idx="138">
                  <c:v>313.70202</c:v>
                </c:pt>
                <c:pt idx="139">
                  <c:v>313.70204</c:v>
                </c:pt>
                <c:pt idx="140">
                  <c:v>313.70205</c:v>
                </c:pt>
                <c:pt idx="141">
                  <c:v>313.70207</c:v>
                </c:pt>
                <c:pt idx="142">
                  <c:v>313.70209</c:v>
                </c:pt>
                <c:pt idx="143">
                  <c:v>313.70211</c:v>
                </c:pt>
                <c:pt idx="144">
                  <c:v>313.70213</c:v>
                </c:pt>
                <c:pt idx="145">
                  <c:v>313.70215</c:v>
                </c:pt>
                <c:pt idx="146">
                  <c:v>313.70217</c:v>
                </c:pt>
                <c:pt idx="147">
                  <c:v>313.70218</c:v>
                </c:pt>
                <c:pt idx="148">
                  <c:v>313.7022</c:v>
                </c:pt>
                <c:pt idx="149">
                  <c:v>313.70221</c:v>
                </c:pt>
                <c:pt idx="150">
                  <c:v>313.70222</c:v>
                </c:pt>
                <c:pt idx="151">
                  <c:v>313.70223</c:v>
                </c:pt>
                <c:pt idx="152">
                  <c:v>313.70225</c:v>
                </c:pt>
                <c:pt idx="153">
                  <c:v>313.70226</c:v>
                </c:pt>
                <c:pt idx="154">
                  <c:v>313.70228</c:v>
                </c:pt>
                <c:pt idx="155">
                  <c:v>313.70229</c:v>
                </c:pt>
                <c:pt idx="156">
                  <c:v>313.70231</c:v>
                </c:pt>
                <c:pt idx="157">
                  <c:v>313.70233</c:v>
                </c:pt>
                <c:pt idx="158">
                  <c:v>313.70235</c:v>
                </c:pt>
                <c:pt idx="159">
                  <c:v>313.70237</c:v>
                </c:pt>
                <c:pt idx="160">
                  <c:v>313.70239</c:v>
                </c:pt>
                <c:pt idx="161">
                  <c:v>313.7024</c:v>
                </c:pt>
                <c:pt idx="162">
                  <c:v>313.70242</c:v>
                </c:pt>
                <c:pt idx="163">
                  <c:v>313.70243</c:v>
                </c:pt>
                <c:pt idx="164">
                  <c:v>313.70245</c:v>
                </c:pt>
                <c:pt idx="165">
                  <c:v>313.70246</c:v>
                </c:pt>
                <c:pt idx="166">
                  <c:v>313.70247</c:v>
                </c:pt>
                <c:pt idx="167">
                  <c:v>313.70248</c:v>
                </c:pt>
                <c:pt idx="168">
                  <c:v>313.70248</c:v>
                </c:pt>
                <c:pt idx="169">
                  <c:v>313.70249</c:v>
                </c:pt>
                <c:pt idx="170">
                  <c:v>313.70249</c:v>
                </c:pt>
                <c:pt idx="171">
                  <c:v>313.70249</c:v>
                </c:pt>
                <c:pt idx="172">
                  <c:v>313.70249</c:v>
                </c:pt>
                <c:pt idx="173">
                  <c:v>313.70249</c:v>
                </c:pt>
                <c:pt idx="174">
                  <c:v>313.7025</c:v>
                </c:pt>
                <c:pt idx="175">
                  <c:v>313.7025</c:v>
                </c:pt>
                <c:pt idx="176">
                  <c:v>313.7025</c:v>
                </c:pt>
                <c:pt idx="177">
                  <c:v>313.7025</c:v>
                </c:pt>
                <c:pt idx="178">
                  <c:v>313.7025</c:v>
                </c:pt>
                <c:pt idx="179">
                  <c:v>313.70251</c:v>
                </c:pt>
                <c:pt idx="180">
                  <c:v>313.70251</c:v>
                </c:pt>
                <c:pt idx="181">
                  <c:v>313.70251</c:v>
                </c:pt>
                <c:pt idx="182">
                  <c:v>313.70252</c:v>
                </c:pt>
                <c:pt idx="183">
                  <c:v>313.70252</c:v>
                </c:pt>
                <c:pt idx="184">
                  <c:v>313.70252</c:v>
                </c:pt>
                <c:pt idx="185">
                  <c:v>313.70253</c:v>
                </c:pt>
                <c:pt idx="186">
                  <c:v>313.70253</c:v>
                </c:pt>
                <c:pt idx="187">
                  <c:v>313.70253</c:v>
                </c:pt>
                <c:pt idx="188">
                  <c:v>313.70253</c:v>
                </c:pt>
                <c:pt idx="189">
                  <c:v>313.70254</c:v>
                </c:pt>
                <c:pt idx="190">
                  <c:v>313.70254</c:v>
                </c:pt>
                <c:pt idx="191">
                  <c:v>313.70254</c:v>
                </c:pt>
                <c:pt idx="192">
                  <c:v>313.70254</c:v>
                </c:pt>
                <c:pt idx="193">
                  <c:v>313.70254</c:v>
                </c:pt>
                <c:pt idx="194">
                  <c:v>313.70254</c:v>
                </c:pt>
                <c:pt idx="195">
                  <c:v>313.70254</c:v>
                </c:pt>
                <c:pt idx="196">
                  <c:v>313.70254</c:v>
                </c:pt>
                <c:pt idx="197">
                  <c:v>313.70254</c:v>
                </c:pt>
                <c:pt idx="198">
                  <c:v>313.70254</c:v>
                </c:pt>
                <c:pt idx="199">
                  <c:v>313.70254</c:v>
                </c:pt>
                <c:pt idx="200">
                  <c:v>313.70254</c:v>
                </c:pt>
                <c:pt idx="201">
                  <c:v>313.70254</c:v>
                </c:pt>
                <c:pt idx="202">
                  <c:v>313.70254</c:v>
                </c:pt>
                <c:pt idx="203">
                  <c:v>313.70254</c:v>
                </c:pt>
                <c:pt idx="204">
                  <c:v>313.70254</c:v>
                </c:pt>
                <c:pt idx="205">
                  <c:v>313.70254</c:v>
                </c:pt>
                <c:pt idx="206">
                  <c:v>313.70254</c:v>
                </c:pt>
                <c:pt idx="207">
                  <c:v>313.70254</c:v>
                </c:pt>
                <c:pt idx="208">
                  <c:v>313.70254</c:v>
                </c:pt>
                <c:pt idx="209">
                  <c:v>313.70254</c:v>
                </c:pt>
                <c:pt idx="210">
                  <c:v>313.70255</c:v>
                </c:pt>
                <c:pt idx="211">
                  <c:v>313.70255</c:v>
                </c:pt>
                <c:pt idx="212">
                  <c:v>313.70255</c:v>
                </c:pt>
                <c:pt idx="213">
                  <c:v>313.70255</c:v>
                </c:pt>
                <c:pt idx="214">
                  <c:v>313.70255</c:v>
                </c:pt>
                <c:pt idx="215">
                  <c:v>313.70255</c:v>
                </c:pt>
                <c:pt idx="216">
                  <c:v>313.70255</c:v>
                </c:pt>
                <c:pt idx="217">
                  <c:v>313.70255</c:v>
                </c:pt>
                <c:pt idx="218">
                  <c:v>313.70256</c:v>
                </c:pt>
                <c:pt idx="219">
                  <c:v>313.70256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temperature (K)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force_x-rplot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force_x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3.4335517e-06</c:v>
                </c:pt>
                <c:pt idx="1">
                  <c:v>-0.0043115314</c:v>
                </c:pt>
                <c:pt idx="2">
                  <c:v>-0.0024492391</c:v>
                </c:pt>
                <c:pt idx="3">
                  <c:v>-0.0013465218</c:v>
                </c:pt>
                <c:pt idx="4">
                  <c:v>-0.00069373202</c:v>
                </c:pt>
                <c:pt idx="5">
                  <c:v>-0.00034185318</c:v>
                </c:pt>
                <c:pt idx="6">
                  <c:v>-0.00017857149</c:v>
                </c:pt>
                <c:pt idx="7">
                  <c:v>-0.00010195954</c:v>
                </c:pt>
                <c:pt idx="8">
                  <c:v>-6.2920892e-05</c:v>
                </c:pt>
                <c:pt idx="9">
                  <c:v>-4.0583841e-05</c:v>
                </c:pt>
                <c:pt idx="10">
                  <c:v>-2.9271064e-05</c:v>
                </c:pt>
                <c:pt idx="11">
                  <c:v>-2.2288288e-05</c:v>
                </c:pt>
                <c:pt idx="12">
                  <c:v>-2.0709448e-05</c:v>
                </c:pt>
                <c:pt idx="13">
                  <c:v>-1.9246861e-05</c:v>
                </c:pt>
                <c:pt idx="14">
                  <c:v>-2.0847697e-05</c:v>
                </c:pt>
                <c:pt idx="15">
                  <c:v>-2.6895142e-05</c:v>
                </c:pt>
                <c:pt idx="16">
                  <c:v>-3.4595325e-05</c:v>
                </c:pt>
                <c:pt idx="17">
                  <c:v>-4.164872e-05</c:v>
                </c:pt>
                <c:pt idx="18">
                  <c:v>-4.3547655e-05</c:v>
                </c:pt>
                <c:pt idx="19">
                  <c:v>-4.2963341e-05</c:v>
                </c:pt>
                <c:pt idx="20">
                  <c:v>-4.0989447e-05</c:v>
                </c:pt>
                <c:pt idx="21">
                  <c:v>-3.8392022e-05</c:v>
                </c:pt>
                <c:pt idx="22">
                  <c:v>-3.5086978e-05</c:v>
                </c:pt>
                <c:pt idx="23">
                  <c:v>-3.0262155e-05</c:v>
                </c:pt>
                <c:pt idx="24">
                  <c:v>-2.6451613e-05</c:v>
                </c:pt>
                <c:pt idx="25">
                  <c:v>-2.4831751e-05</c:v>
                </c:pt>
                <c:pt idx="26">
                  <c:v>-2.4759205e-05</c:v>
                </c:pt>
                <c:pt idx="27">
                  <c:v>-2.5560518e-05</c:v>
                </c:pt>
                <c:pt idx="28">
                  <c:v>-2.6474675e-05</c:v>
                </c:pt>
                <c:pt idx="29">
                  <c:v>-2.6866079e-05</c:v>
                </c:pt>
                <c:pt idx="30">
                  <c:v>-2.6425062e-05</c:v>
                </c:pt>
                <c:pt idx="31">
                  <c:v>-2.5495977e-05</c:v>
                </c:pt>
                <c:pt idx="32">
                  <c:v>-2.3851689e-05</c:v>
                </c:pt>
                <c:pt idx="33">
                  <c:v>-2.1639619e-05</c:v>
                </c:pt>
                <c:pt idx="34">
                  <c:v>-1.969956e-05</c:v>
                </c:pt>
                <c:pt idx="35">
                  <c:v>-1.7932067e-05</c:v>
                </c:pt>
                <c:pt idx="36">
                  <c:v>-1.623991e-05</c:v>
                </c:pt>
                <c:pt idx="37">
                  <c:v>-1.4590322e-05</c:v>
                </c:pt>
                <c:pt idx="38">
                  <c:v>-1.3354803e-05</c:v>
                </c:pt>
                <c:pt idx="39">
                  <c:v>-1.2807525e-05</c:v>
                </c:pt>
                <c:pt idx="40">
                  <c:v>-1.2736238e-05</c:v>
                </c:pt>
                <c:pt idx="41">
                  <c:v>-1.279841e-05</c:v>
                </c:pt>
                <c:pt idx="42">
                  <c:v>-1.2979295e-05</c:v>
                </c:pt>
                <c:pt idx="43">
                  <c:v>-1.3232421e-05</c:v>
                </c:pt>
                <c:pt idx="44">
                  <c:v>-1.3288349e-05</c:v>
                </c:pt>
                <c:pt idx="45">
                  <c:v>-1.3488831e-05</c:v>
                </c:pt>
                <c:pt idx="46">
                  <c:v>-1.3644942e-05</c:v>
                </c:pt>
                <c:pt idx="47">
                  <c:v>-1.3772232e-05</c:v>
                </c:pt>
                <c:pt idx="48">
                  <c:v>-1.4107201e-05</c:v>
                </c:pt>
                <c:pt idx="49">
                  <c:v>-1.4452589e-05</c:v>
                </c:pt>
                <c:pt idx="50">
                  <c:v>-1.4859979e-05</c:v>
                </c:pt>
                <c:pt idx="51">
                  <c:v>-1.5388966e-05</c:v>
                </c:pt>
                <c:pt idx="52">
                  <c:v>-1.5917094e-05</c:v>
                </c:pt>
                <c:pt idx="53">
                  <c:v>-1.6280758e-05</c:v>
                </c:pt>
                <c:pt idx="54">
                  <c:v>-1.6606376e-05</c:v>
                </c:pt>
                <c:pt idx="55">
                  <c:v>-1.6929894e-05</c:v>
                </c:pt>
                <c:pt idx="56">
                  <c:v>-1.7238702e-05</c:v>
                </c:pt>
                <c:pt idx="57">
                  <c:v>-1.7521209e-05</c:v>
                </c:pt>
                <c:pt idx="58">
                  <c:v>-1.7744399e-05</c:v>
                </c:pt>
                <c:pt idx="59">
                  <c:v>-1.7918985e-05</c:v>
                </c:pt>
                <c:pt idx="60">
                  <c:v>-1.8008748e-05</c:v>
                </c:pt>
                <c:pt idx="61">
                  <c:v>-1.803949e-05</c:v>
                </c:pt>
                <c:pt idx="62">
                  <c:v>-1.8086362e-05</c:v>
                </c:pt>
                <c:pt idx="63">
                  <c:v>-1.8070442e-05</c:v>
                </c:pt>
                <c:pt idx="64">
                  <c:v>-1.8036012e-05</c:v>
                </c:pt>
                <c:pt idx="65">
                  <c:v>-1.7999458e-05</c:v>
                </c:pt>
                <c:pt idx="66">
                  <c:v>-1.794579e-05</c:v>
                </c:pt>
                <c:pt idx="67">
                  <c:v>-1.7873334e-05</c:v>
                </c:pt>
                <c:pt idx="68">
                  <c:v>-1.7792413e-05</c:v>
                </c:pt>
                <c:pt idx="69">
                  <c:v>-1.7691053e-05</c:v>
                </c:pt>
                <c:pt idx="70">
                  <c:v>-1.759313e-05</c:v>
                </c:pt>
                <c:pt idx="71">
                  <c:v>-1.7495324e-05</c:v>
                </c:pt>
                <c:pt idx="72">
                  <c:v>-1.7408914e-05</c:v>
                </c:pt>
                <c:pt idx="73">
                  <c:v>-1.7352895e-05</c:v>
                </c:pt>
                <c:pt idx="74">
                  <c:v>-1.728451e-05</c:v>
                </c:pt>
                <c:pt idx="75">
                  <c:v>-1.7198478e-05</c:v>
                </c:pt>
                <c:pt idx="76">
                  <c:v>-1.7125181e-05</c:v>
                </c:pt>
                <c:pt idx="77">
                  <c:v>-1.7062832e-05</c:v>
                </c:pt>
                <c:pt idx="78">
                  <c:v>-1.7013544e-05</c:v>
                </c:pt>
                <c:pt idx="79">
                  <c:v>-1.698991e-05</c:v>
                </c:pt>
                <c:pt idx="80">
                  <c:v>-1.6976139e-05</c:v>
                </c:pt>
                <c:pt idx="81">
                  <c:v>-1.6955713e-05</c:v>
                </c:pt>
                <c:pt idx="82">
                  <c:v>-1.6927913e-05</c:v>
                </c:pt>
                <c:pt idx="83">
                  <c:v>-1.6900635e-05</c:v>
                </c:pt>
                <c:pt idx="84">
                  <c:v>-1.6867194e-05</c:v>
                </c:pt>
                <c:pt idx="85">
                  <c:v>-1.6805144e-05</c:v>
                </c:pt>
                <c:pt idx="86">
                  <c:v>-1.6734639e-05</c:v>
                </c:pt>
                <c:pt idx="87">
                  <c:v>-1.6646848e-05</c:v>
                </c:pt>
                <c:pt idx="88">
                  <c:v>-1.6541309e-05</c:v>
                </c:pt>
                <c:pt idx="89">
                  <c:v>-1.6422647e-05</c:v>
                </c:pt>
                <c:pt idx="90">
                  <c:v>-1.629871e-05</c:v>
                </c:pt>
                <c:pt idx="91">
                  <c:v>-1.6173055e-05</c:v>
                </c:pt>
                <c:pt idx="92">
                  <c:v>-1.6049499e-05</c:v>
                </c:pt>
                <c:pt idx="93">
                  <c:v>-1.5931768e-05</c:v>
                </c:pt>
                <c:pt idx="94">
                  <c:v>-1.582675e-05</c:v>
                </c:pt>
                <c:pt idx="95">
                  <c:v>-1.5738356e-05</c:v>
                </c:pt>
                <c:pt idx="96">
                  <c:v>-1.5675163e-05</c:v>
                </c:pt>
                <c:pt idx="97">
                  <c:v>-1.5640313e-05</c:v>
                </c:pt>
                <c:pt idx="98">
                  <c:v>-1.5621339e-05</c:v>
                </c:pt>
                <c:pt idx="99">
                  <c:v>-1.5618775e-05</c:v>
                </c:pt>
                <c:pt idx="100">
                  <c:v>-1.5620306e-05</c:v>
                </c:pt>
                <c:pt idx="101">
                  <c:v>-1.5613234e-05</c:v>
                </c:pt>
                <c:pt idx="102">
                  <c:v>-1.5595782e-05</c:v>
                </c:pt>
                <c:pt idx="103">
                  <c:v>-1.5567612e-05</c:v>
                </c:pt>
                <c:pt idx="104">
                  <c:v>-1.552164e-05</c:v>
                </c:pt>
                <c:pt idx="105">
                  <c:v>-1.5464435e-05</c:v>
                </c:pt>
                <c:pt idx="106">
                  <c:v>-1.5397548e-05</c:v>
                </c:pt>
                <c:pt idx="107">
                  <c:v>-1.533526e-05</c:v>
                </c:pt>
                <c:pt idx="108">
                  <c:v>-1.5290913e-05</c:v>
                </c:pt>
                <c:pt idx="109">
                  <c:v>-1.5271975e-05</c:v>
                </c:pt>
                <c:pt idx="110">
                  <c:v>-1.5279184e-05</c:v>
                </c:pt>
                <c:pt idx="111">
                  <c:v>-1.5310013e-05</c:v>
                </c:pt>
                <c:pt idx="112">
                  <c:v>-1.535762e-05</c:v>
                </c:pt>
                <c:pt idx="113">
                  <c:v>-1.5418657e-05</c:v>
                </c:pt>
                <c:pt idx="114">
                  <c:v>-1.5478926e-05</c:v>
                </c:pt>
                <c:pt idx="115">
                  <c:v>-1.5532023e-05</c:v>
                </c:pt>
                <c:pt idx="116">
                  <c:v>-1.5574653e-05</c:v>
                </c:pt>
                <c:pt idx="117">
                  <c:v>-1.5605098e-05</c:v>
                </c:pt>
                <c:pt idx="118">
                  <c:v>-1.562821e-05</c:v>
                </c:pt>
                <c:pt idx="119">
                  <c:v>-1.5649161e-05</c:v>
                </c:pt>
                <c:pt idx="120">
                  <c:v>-1.566705e-05</c:v>
                </c:pt>
                <c:pt idx="121">
                  <c:v>-1.5679983e-05</c:v>
                </c:pt>
                <c:pt idx="122">
                  <c:v>-1.5681157e-05</c:v>
                </c:pt>
                <c:pt idx="123">
                  <c:v>-1.568212e-05</c:v>
                </c:pt>
                <c:pt idx="124">
                  <c:v>-1.5682286e-05</c:v>
                </c:pt>
                <c:pt idx="125">
                  <c:v>-1.5683966e-05</c:v>
                </c:pt>
                <c:pt idx="126">
                  <c:v>-1.5691269e-05</c:v>
                </c:pt>
                <c:pt idx="127">
                  <c:v>-1.5702666e-05</c:v>
                </c:pt>
                <c:pt idx="128">
                  <c:v>-1.5722059e-05</c:v>
                </c:pt>
                <c:pt idx="129">
                  <c:v>-1.5756163e-05</c:v>
                </c:pt>
                <c:pt idx="130">
                  <c:v>-1.5811282e-05</c:v>
                </c:pt>
                <c:pt idx="131">
                  <c:v>-1.5882151e-05</c:v>
                </c:pt>
                <c:pt idx="132">
                  <c:v>-1.5970731e-05</c:v>
                </c:pt>
                <c:pt idx="133">
                  <c:v>-1.6073009e-05</c:v>
                </c:pt>
                <c:pt idx="134">
                  <c:v>-1.6179586e-05</c:v>
                </c:pt>
                <c:pt idx="135">
                  <c:v>-1.6289035e-05</c:v>
                </c:pt>
                <c:pt idx="136">
                  <c:v>-1.6396207e-05</c:v>
                </c:pt>
                <c:pt idx="137">
                  <c:v>-1.6498461e-05</c:v>
                </c:pt>
                <c:pt idx="138">
                  <c:v>-1.659553e-05</c:v>
                </c:pt>
                <c:pt idx="139">
                  <c:v>-1.6680762e-05</c:v>
                </c:pt>
                <c:pt idx="140">
                  <c:v>-1.6755651e-05</c:v>
                </c:pt>
                <c:pt idx="141">
                  <c:v>-1.6822066e-05</c:v>
                </c:pt>
                <c:pt idx="142">
                  <c:v>-1.6884247e-05</c:v>
                </c:pt>
                <c:pt idx="143">
                  <c:v>-1.6944041e-05</c:v>
                </c:pt>
                <c:pt idx="144">
                  <c:v>-1.7005474e-05</c:v>
                </c:pt>
                <c:pt idx="145">
                  <c:v>-1.7070767e-05</c:v>
                </c:pt>
                <c:pt idx="146">
                  <c:v>-1.7141061e-05</c:v>
                </c:pt>
                <c:pt idx="147">
                  <c:v>-1.7215324e-05</c:v>
                </c:pt>
                <c:pt idx="148">
                  <c:v>-1.7292699e-05</c:v>
                </c:pt>
                <c:pt idx="149">
                  <c:v>-1.7371284e-05</c:v>
                </c:pt>
                <c:pt idx="150">
                  <c:v>-1.7449657e-05</c:v>
                </c:pt>
                <c:pt idx="151">
                  <c:v>-1.7523881e-05</c:v>
                </c:pt>
                <c:pt idx="152">
                  <c:v>-1.7592274e-05</c:v>
                </c:pt>
                <c:pt idx="153">
                  <c:v>-1.7654174e-05</c:v>
                </c:pt>
                <c:pt idx="154">
                  <c:v>-1.7709431e-05</c:v>
                </c:pt>
                <c:pt idx="155">
                  <c:v>-1.7759449e-05</c:v>
                </c:pt>
                <c:pt idx="156">
                  <c:v>-1.7804728e-05</c:v>
                </c:pt>
                <c:pt idx="157">
                  <c:v>-1.7843421e-05</c:v>
                </c:pt>
                <c:pt idx="158">
                  <c:v>-1.7875373e-05</c:v>
                </c:pt>
                <c:pt idx="159">
                  <c:v>-1.7900927e-05</c:v>
                </c:pt>
                <c:pt idx="160">
                  <c:v>-1.7920469e-05</c:v>
                </c:pt>
                <c:pt idx="161">
                  <c:v>-1.7934422e-05</c:v>
                </c:pt>
                <c:pt idx="162">
                  <c:v>-1.7943219e-05</c:v>
                </c:pt>
                <c:pt idx="163">
                  <c:v>-1.794726e-05</c:v>
                </c:pt>
                <c:pt idx="164">
                  <c:v>-1.7948029e-05</c:v>
                </c:pt>
                <c:pt idx="165">
                  <c:v>-1.7947209e-05</c:v>
                </c:pt>
                <c:pt idx="166">
                  <c:v>-1.7946166e-05</c:v>
                </c:pt>
                <c:pt idx="167">
                  <c:v>-1.7946398e-05</c:v>
                </c:pt>
                <c:pt idx="168">
                  <c:v>-1.7949075e-05</c:v>
                </c:pt>
                <c:pt idx="169">
                  <c:v>-1.7955542e-05</c:v>
                </c:pt>
                <c:pt idx="170">
                  <c:v>-1.7965529e-05</c:v>
                </c:pt>
                <c:pt idx="171">
                  <c:v>-1.797797e-05</c:v>
                </c:pt>
                <c:pt idx="172">
                  <c:v>-1.7991969e-05</c:v>
                </c:pt>
                <c:pt idx="173">
                  <c:v>-1.8005822e-05</c:v>
                </c:pt>
                <c:pt idx="174">
                  <c:v>-1.8018184e-05</c:v>
                </c:pt>
                <c:pt idx="175">
                  <c:v>-1.802808e-05</c:v>
                </c:pt>
                <c:pt idx="176">
                  <c:v>-1.8035049e-05</c:v>
                </c:pt>
                <c:pt idx="177">
                  <c:v>-1.8038911e-05</c:v>
                </c:pt>
                <c:pt idx="178">
                  <c:v>-1.8040128e-05</c:v>
                </c:pt>
                <c:pt idx="179">
                  <c:v>-1.803933e-05</c:v>
                </c:pt>
                <c:pt idx="180">
                  <c:v>-1.8037036e-05</c:v>
                </c:pt>
                <c:pt idx="181">
                  <c:v>-1.8033686e-05</c:v>
                </c:pt>
                <c:pt idx="182">
                  <c:v>-1.8029439e-05</c:v>
                </c:pt>
                <c:pt idx="183">
                  <c:v>-1.8024209e-05</c:v>
                </c:pt>
                <c:pt idx="184">
                  <c:v>-1.8017936e-05</c:v>
                </c:pt>
                <c:pt idx="185">
                  <c:v>-1.8010582e-05</c:v>
                </c:pt>
                <c:pt idx="186">
                  <c:v>-1.8002133e-05</c:v>
                </c:pt>
                <c:pt idx="187">
                  <c:v>-1.7993057e-05</c:v>
                </c:pt>
                <c:pt idx="188">
                  <c:v>-1.7984046e-05</c:v>
                </c:pt>
                <c:pt idx="189">
                  <c:v>-1.797576e-05</c:v>
                </c:pt>
                <c:pt idx="190">
                  <c:v>-1.7968682e-05</c:v>
                </c:pt>
                <c:pt idx="191">
                  <c:v>-1.7962987e-05</c:v>
                </c:pt>
                <c:pt idx="192">
                  <c:v>-1.795861e-05</c:v>
                </c:pt>
                <c:pt idx="193">
                  <c:v>-1.7955304e-05</c:v>
                </c:pt>
                <c:pt idx="194">
                  <c:v>-1.7952744e-05</c:v>
                </c:pt>
                <c:pt idx="195">
                  <c:v>-1.7950596e-05</c:v>
                </c:pt>
                <c:pt idx="196">
                  <c:v>-1.7948559e-05</c:v>
                </c:pt>
                <c:pt idx="197">
                  <c:v>-1.7946469e-05</c:v>
                </c:pt>
                <c:pt idx="198">
                  <c:v>-1.7944306e-05</c:v>
                </c:pt>
                <c:pt idx="199">
                  <c:v>-1.794214e-05</c:v>
                </c:pt>
                <c:pt idx="200">
                  <c:v>-1.794016e-05</c:v>
                </c:pt>
                <c:pt idx="201">
                  <c:v>-1.7938502e-05</c:v>
                </c:pt>
                <c:pt idx="202">
                  <c:v>-1.793724e-05</c:v>
                </c:pt>
                <c:pt idx="203">
                  <c:v>-1.7936381e-05</c:v>
                </c:pt>
                <c:pt idx="204">
                  <c:v>-1.7935854e-05</c:v>
                </c:pt>
                <c:pt idx="205">
                  <c:v>-1.7935536e-05</c:v>
                </c:pt>
                <c:pt idx="206">
                  <c:v>-1.7935297e-05</c:v>
                </c:pt>
                <c:pt idx="207">
                  <c:v>-1.7935028e-05</c:v>
                </c:pt>
                <c:pt idx="208">
                  <c:v>-1.7934657e-05</c:v>
                </c:pt>
                <c:pt idx="209">
                  <c:v>-1.7934161e-05</c:v>
                </c:pt>
                <c:pt idx="210">
                  <c:v>-1.7933555e-05</c:v>
                </c:pt>
                <c:pt idx="211">
                  <c:v>-1.7932932e-05</c:v>
                </c:pt>
                <c:pt idx="212">
                  <c:v>-1.7932389e-05</c:v>
                </c:pt>
                <c:pt idx="213">
                  <c:v>-1.7931975e-05</c:v>
                </c:pt>
                <c:pt idx="214">
                  <c:v>-1.7931717e-05</c:v>
                </c:pt>
                <c:pt idx="215">
                  <c:v>-1.7931618e-05</c:v>
                </c:pt>
                <c:pt idx="216">
                  <c:v>-1.7931661e-05</c:v>
                </c:pt>
                <c:pt idx="217">
                  <c:v>-1.7931814e-05</c:v>
                </c:pt>
                <c:pt idx="218">
                  <c:v>-1.7932044e-05</c:v>
                </c:pt>
                <c:pt idx="219">
                  <c:v>-1.7932318e-05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force_y-rplot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force_y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-0.08732473</c:v>
                </c:pt>
                <c:pt idx="1">
                  <c:v>-0.214779</c:v>
                </c:pt>
                <c:pt idx="2">
                  <c:v>-0.21399248</c:v>
                </c:pt>
                <c:pt idx="3">
                  <c:v>-0.20002115</c:v>
                </c:pt>
                <c:pt idx="4">
                  <c:v>-0.18676061</c:v>
                </c:pt>
                <c:pt idx="5">
                  <c:v>-0.16928184</c:v>
                </c:pt>
                <c:pt idx="6">
                  <c:v>-0.15441109</c:v>
                </c:pt>
                <c:pt idx="7">
                  <c:v>-0.14404695</c:v>
                </c:pt>
                <c:pt idx="8">
                  <c:v>-0.13648674</c:v>
                </c:pt>
                <c:pt idx="9">
                  <c:v>-0.13365008</c:v>
                </c:pt>
                <c:pt idx="10">
                  <c:v>-0.13357553</c:v>
                </c:pt>
                <c:pt idx="11">
                  <c:v>-0.13515257</c:v>
                </c:pt>
                <c:pt idx="12">
                  <c:v>-0.13738588</c:v>
                </c:pt>
                <c:pt idx="13">
                  <c:v>-0.13893495</c:v>
                </c:pt>
                <c:pt idx="14">
                  <c:v>-0.13996572</c:v>
                </c:pt>
                <c:pt idx="15">
                  <c:v>-0.14078985</c:v>
                </c:pt>
                <c:pt idx="16">
                  <c:v>-0.14135107</c:v>
                </c:pt>
                <c:pt idx="17">
                  <c:v>-0.14196731</c:v>
                </c:pt>
                <c:pt idx="18">
                  <c:v>-0.14251786</c:v>
                </c:pt>
                <c:pt idx="19">
                  <c:v>-0.14311645</c:v>
                </c:pt>
                <c:pt idx="20">
                  <c:v>-0.14383756</c:v>
                </c:pt>
                <c:pt idx="21">
                  <c:v>-0.14451852</c:v>
                </c:pt>
                <c:pt idx="22">
                  <c:v>-0.14537661</c:v>
                </c:pt>
                <c:pt idx="23">
                  <c:v>-0.14614752</c:v>
                </c:pt>
                <c:pt idx="24">
                  <c:v>-0.14690687</c:v>
                </c:pt>
                <c:pt idx="25">
                  <c:v>-0.14751981</c:v>
                </c:pt>
                <c:pt idx="26">
                  <c:v>-0.14818817</c:v>
                </c:pt>
                <c:pt idx="27">
                  <c:v>-0.14873198</c:v>
                </c:pt>
                <c:pt idx="28">
                  <c:v>-0.14919891</c:v>
                </c:pt>
                <c:pt idx="29">
                  <c:v>-0.1495813</c:v>
                </c:pt>
                <c:pt idx="30">
                  <c:v>-0.14994171</c:v>
                </c:pt>
                <c:pt idx="31">
                  <c:v>-0.15022955</c:v>
                </c:pt>
                <c:pt idx="32">
                  <c:v>-0.15045703</c:v>
                </c:pt>
                <c:pt idx="33">
                  <c:v>-0.15059741</c:v>
                </c:pt>
                <c:pt idx="34">
                  <c:v>-0.15073533</c:v>
                </c:pt>
                <c:pt idx="35">
                  <c:v>-0.15082759</c:v>
                </c:pt>
                <c:pt idx="36">
                  <c:v>-0.15088327</c:v>
                </c:pt>
                <c:pt idx="37">
                  <c:v>-0.15093837</c:v>
                </c:pt>
                <c:pt idx="38">
                  <c:v>-0.15097132</c:v>
                </c:pt>
                <c:pt idx="39">
                  <c:v>-0.15098987</c:v>
                </c:pt>
                <c:pt idx="40">
                  <c:v>-0.1510048</c:v>
                </c:pt>
                <c:pt idx="41">
                  <c:v>-0.15101548</c:v>
                </c:pt>
                <c:pt idx="42">
                  <c:v>-0.15102708</c:v>
                </c:pt>
                <c:pt idx="43">
                  <c:v>-0.15103461</c:v>
                </c:pt>
                <c:pt idx="44">
                  <c:v>-0.15104438</c:v>
                </c:pt>
                <c:pt idx="45">
                  <c:v>-0.15105975</c:v>
                </c:pt>
                <c:pt idx="46">
                  <c:v>-0.15106668</c:v>
                </c:pt>
                <c:pt idx="47">
                  <c:v>-0.15107867</c:v>
                </c:pt>
                <c:pt idx="48">
                  <c:v>-0.15108918</c:v>
                </c:pt>
                <c:pt idx="49">
                  <c:v>-0.15110001</c:v>
                </c:pt>
                <c:pt idx="50">
                  <c:v>-0.15111291</c:v>
                </c:pt>
                <c:pt idx="51">
                  <c:v>-0.15112387</c:v>
                </c:pt>
                <c:pt idx="52">
                  <c:v>-0.15113395</c:v>
                </c:pt>
                <c:pt idx="53">
                  <c:v>-0.15114378</c:v>
                </c:pt>
                <c:pt idx="54">
                  <c:v>-0.15115169</c:v>
                </c:pt>
                <c:pt idx="55">
                  <c:v>-0.15115949</c:v>
                </c:pt>
                <c:pt idx="56">
                  <c:v>-0.15116523</c:v>
                </c:pt>
                <c:pt idx="57">
                  <c:v>-0.1511692</c:v>
                </c:pt>
                <c:pt idx="58">
                  <c:v>-0.15117098</c:v>
                </c:pt>
                <c:pt idx="59">
                  <c:v>-0.15117062</c:v>
                </c:pt>
                <c:pt idx="60">
                  <c:v>-0.15116736</c:v>
                </c:pt>
                <c:pt idx="61">
                  <c:v>-0.15116308</c:v>
                </c:pt>
                <c:pt idx="62">
                  <c:v>-0.15115779</c:v>
                </c:pt>
                <c:pt idx="63">
                  <c:v>-0.15115137</c:v>
                </c:pt>
                <c:pt idx="64">
                  <c:v>-0.15114756</c:v>
                </c:pt>
                <c:pt idx="65">
                  <c:v>-0.15114148</c:v>
                </c:pt>
                <c:pt idx="66">
                  <c:v>-0.1511352</c:v>
                </c:pt>
                <c:pt idx="67">
                  <c:v>-0.15112813</c:v>
                </c:pt>
                <c:pt idx="68">
                  <c:v>-0.1511232</c:v>
                </c:pt>
                <c:pt idx="69">
                  <c:v>-0.15111936</c:v>
                </c:pt>
                <c:pt idx="70">
                  <c:v>-0.15111653</c:v>
                </c:pt>
                <c:pt idx="71">
                  <c:v>-0.1511149</c:v>
                </c:pt>
                <c:pt idx="72">
                  <c:v>-0.15111441</c:v>
                </c:pt>
                <c:pt idx="73">
                  <c:v>-0.1511149</c:v>
                </c:pt>
                <c:pt idx="74">
                  <c:v>-0.15111723</c:v>
                </c:pt>
                <c:pt idx="75">
                  <c:v>-0.1511201</c:v>
                </c:pt>
                <c:pt idx="76">
                  <c:v>-0.15112256</c:v>
                </c:pt>
                <c:pt idx="77">
                  <c:v>-0.1511248</c:v>
                </c:pt>
                <c:pt idx="78">
                  <c:v>-0.15112603</c:v>
                </c:pt>
                <c:pt idx="79">
                  <c:v>-0.15112651</c:v>
                </c:pt>
                <c:pt idx="80">
                  <c:v>-0.15112564</c:v>
                </c:pt>
                <c:pt idx="81">
                  <c:v>-0.15112408</c:v>
                </c:pt>
                <c:pt idx="82">
                  <c:v>-0.15112172</c:v>
                </c:pt>
                <c:pt idx="83">
                  <c:v>-0.15111885</c:v>
                </c:pt>
                <c:pt idx="84">
                  <c:v>-0.1511158</c:v>
                </c:pt>
                <c:pt idx="85">
                  <c:v>-0.15111275</c:v>
                </c:pt>
                <c:pt idx="86">
                  <c:v>-0.15110992</c:v>
                </c:pt>
                <c:pt idx="87">
                  <c:v>-0.15110766</c:v>
                </c:pt>
                <c:pt idx="88">
                  <c:v>-0.15110622</c:v>
                </c:pt>
                <c:pt idx="89">
                  <c:v>-0.15110543</c:v>
                </c:pt>
                <c:pt idx="90">
                  <c:v>-0.15110526</c:v>
                </c:pt>
                <c:pt idx="91">
                  <c:v>-0.15110568</c:v>
                </c:pt>
                <c:pt idx="92">
                  <c:v>-0.15110654</c:v>
                </c:pt>
                <c:pt idx="93">
                  <c:v>-0.15110731</c:v>
                </c:pt>
                <c:pt idx="94">
                  <c:v>-0.15110883</c:v>
                </c:pt>
                <c:pt idx="95">
                  <c:v>-0.15111017</c:v>
                </c:pt>
                <c:pt idx="96">
                  <c:v>-0.15111151</c:v>
                </c:pt>
                <c:pt idx="97">
                  <c:v>-0.1511127</c:v>
                </c:pt>
                <c:pt idx="98">
                  <c:v>-0.15111358</c:v>
                </c:pt>
                <c:pt idx="99">
                  <c:v>-0.15111403</c:v>
                </c:pt>
                <c:pt idx="100">
                  <c:v>-0.15111405</c:v>
                </c:pt>
                <c:pt idx="101">
                  <c:v>-0.1511136</c:v>
                </c:pt>
                <c:pt idx="102">
                  <c:v>-0.15111274</c:v>
                </c:pt>
                <c:pt idx="103">
                  <c:v>-0.15111159</c:v>
                </c:pt>
                <c:pt idx="104">
                  <c:v>-0.15111031</c:v>
                </c:pt>
                <c:pt idx="105">
                  <c:v>-0.151109</c:v>
                </c:pt>
                <c:pt idx="106">
                  <c:v>-0.15110773</c:v>
                </c:pt>
                <c:pt idx="107">
                  <c:v>-0.15110663</c:v>
                </c:pt>
                <c:pt idx="108">
                  <c:v>-0.15110585</c:v>
                </c:pt>
                <c:pt idx="109">
                  <c:v>-0.15110545</c:v>
                </c:pt>
                <c:pt idx="110">
                  <c:v>-0.15110559</c:v>
                </c:pt>
                <c:pt idx="111">
                  <c:v>-0.151106</c:v>
                </c:pt>
                <c:pt idx="112">
                  <c:v>-0.15110662</c:v>
                </c:pt>
                <c:pt idx="113">
                  <c:v>-0.15110743</c:v>
                </c:pt>
                <c:pt idx="114">
                  <c:v>-0.1511081</c:v>
                </c:pt>
                <c:pt idx="115">
                  <c:v>-0.15110908</c:v>
                </c:pt>
                <c:pt idx="116">
                  <c:v>-0.15111006</c:v>
                </c:pt>
                <c:pt idx="117">
                  <c:v>-0.15111095</c:v>
                </c:pt>
                <c:pt idx="118">
                  <c:v>-0.15111163</c:v>
                </c:pt>
                <c:pt idx="119">
                  <c:v>-0.15111223</c:v>
                </c:pt>
                <c:pt idx="120">
                  <c:v>-0.15111262</c:v>
                </c:pt>
                <c:pt idx="121">
                  <c:v>-0.15111282</c:v>
                </c:pt>
                <c:pt idx="122">
                  <c:v>-0.15111284</c:v>
                </c:pt>
                <c:pt idx="123">
                  <c:v>-0.15111268</c:v>
                </c:pt>
                <c:pt idx="124">
                  <c:v>-0.15111238</c:v>
                </c:pt>
                <c:pt idx="125">
                  <c:v>-0.15111201</c:v>
                </c:pt>
                <c:pt idx="126">
                  <c:v>-0.15111174</c:v>
                </c:pt>
                <c:pt idx="127">
                  <c:v>-0.15111179</c:v>
                </c:pt>
                <c:pt idx="128">
                  <c:v>-0.15111217</c:v>
                </c:pt>
                <c:pt idx="129">
                  <c:v>-0.15111296</c:v>
                </c:pt>
                <c:pt idx="130">
                  <c:v>-0.15111402</c:v>
                </c:pt>
                <c:pt idx="131">
                  <c:v>-0.15111526</c:v>
                </c:pt>
                <c:pt idx="132">
                  <c:v>-0.15111652</c:v>
                </c:pt>
                <c:pt idx="133">
                  <c:v>-0.15111765</c:v>
                </c:pt>
                <c:pt idx="134">
                  <c:v>-0.15111861</c:v>
                </c:pt>
                <c:pt idx="135">
                  <c:v>-0.15111944</c:v>
                </c:pt>
                <c:pt idx="136">
                  <c:v>-0.15112009</c:v>
                </c:pt>
                <c:pt idx="137">
                  <c:v>-0.15112064</c:v>
                </c:pt>
                <c:pt idx="138">
                  <c:v>-0.15112107</c:v>
                </c:pt>
                <c:pt idx="139">
                  <c:v>-0.15112133</c:v>
                </c:pt>
                <c:pt idx="140">
                  <c:v>-0.15112143</c:v>
                </c:pt>
                <c:pt idx="141">
                  <c:v>-0.15112132</c:v>
                </c:pt>
                <c:pt idx="142">
                  <c:v>-0.15112107</c:v>
                </c:pt>
                <c:pt idx="143">
                  <c:v>-0.1511207</c:v>
                </c:pt>
                <c:pt idx="144">
                  <c:v>-0.15112025</c:v>
                </c:pt>
                <c:pt idx="145">
                  <c:v>-0.15111978</c:v>
                </c:pt>
                <c:pt idx="146">
                  <c:v>-0.15111931</c:v>
                </c:pt>
                <c:pt idx="147">
                  <c:v>-0.15111885</c:v>
                </c:pt>
                <c:pt idx="148">
                  <c:v>-0.15111841</c:v>
                </c:pt>
                <c:pt idx="149">
                  <c:v>-0.15111804</c:v>
                </c:pt>
                <c:pt idx="150">
                  <c:v>-0.15111777</c:v>
                </c:pt>
                <c:pt idx="151">
                  <c:v>-0.15111755</c:v>
                </c:pt>
                <c:pt idx="152">
                  <c:v>-0.15111737</c:v>
                </c:pt>
                <c:pt idx="153">
                  <c:v>-0.15111722</c:v>
                </c:pt>
                <c:pt idx="154">
                  <c:v>-0.15111713</c:v>
                </c:pt>
                <c:pt idx="155">
                  <c:v>-0.15111711</c:v>
                </c:pt>
                <c:pt idx="156">
                  <c:v>-0.15111716</c:v>
                </c:pt>
                <c:pt idx="157">
                  <c:v>-0.15111727</c:v>
                </c:pt>
                <c:pt idx="158">
                  <c:v>-0.15111742</c:v>
                </c:pt>
                <c:pt idx="159">
                  <c:v>-0.15111757</c:v>
                </c:pt>
                <c:pt idx="160">
                  <c:v>-0.15111769</c:v>
                </c:pt>
                <c:pt idx="161">
                  <c:v>-0.15111778</c:v>
                </c:pt>
                <c:pt idx="162">
                  <c:v>-0.1511178</c:v>
                </c:pt>
                <c:pt idx="163">
                  <c:v>-0.15111772</c:v>
                </c:pt>
                <c:pt idx="164">
                  <c:v>-0.15111751</c:v>
                </c:pt>
                <c:pt idx="165">
                  <c:v>-0.15111718</c:v>
                </c:pt>
                <c:pt idx="166">
                  <c:v>-0.15111675</c:v>
                </c:pt>
                <c:pt idx="167">
                  <c:v>-0.15111628</c:v>
                </c:pt>
                <c:pt idx="168">
                  <c:v>-0.15111586</c:v>
                </c:pt>
                <c:pt idx="169">
                  <c:v>-0.15111551</c:v>
                </c:pt>
                <c:pt idx="170">
                  <c:v>-0.15111524</c:v>
                </c:pt>
                <c:pt idx="171">
                  <c:v>-0.15111504</c:v>
                </c:pt>
                <c:pt idx="172">
                  <c:v>-0.15111492</c:v>
                </c:pt>
                <c:pt idx="173">
                  <c:v>-0.15111486</c:v>
                </c:pt>
                <c:pt idx="174">
                  <c:v>-0.15111482</c:v>
                </c:pt>
                <c:pt idx="175">
                  <c:v>-0.15111478</c:v>
                </c:pt>
                <c:pt idx="176">
                  <c:v>-0.15111475</c:v>
                </c:pt>
                <c:pt idx="177">
                  <c:v>-0.1511147</c:v>
                </c:pt>
                <c:pt idx="178">
                  <c:v>-0.15111465</c:v>
                </c:pt>
                <c:pt idx="179">
                  <c:v>-0.1511146</c:v>
                </c:pt>
                <c:pt idx="180">
                  <c:v>-0.15111455</c:v>
                </c:pt>
                <c:pt idx="181">
                  <c:v>-0.15111452</c:v>
                </c:pt>
                <c:pt idx="182">
                  <c:v>-0.1511145</c:v>
                </c:pt>
                <c:pt idx="183">
                  <c:v>-0.15111449</c:v>
                </c:pt>
                <c:pt idx="184">
                  <c:v>-0.15111445</c:v>
                </c:pt>
                <c:pt idx="185">
                  <c:v>-0.1511144</c:v>
                </c:pt>
                <c:pt idx="186">
                  <c:v>-0.15111431</c:v>
                </c:pt>
                <c:pt idx="187">
                  <c:v>-0.15111422</c:v>
                </c:pt>
                <c:pt idx="188">
                  <c:v>-0.15111413</c:v>
                </c:pt>
                <c:pt idx="189">
                  <c:v>-0.15111406</c:v>
                </c:pt>
                <c:pt idx="190">
                  <c:v>-0.15111402</c:v>
                </c:pt>
                <c:pt idx="191">
                  <c:v>-0.15111399</c:v>
                </c:pt>
                <c:pt idx="192">
                  <c:v>-0.15111397</c:v>
                </c:pt>
                <c:pt idx="193">
                  <c:v>-0.15111396</c:v>
                </c:pt>
                <c:pt idx="194">
                  <c:v>-0.15111395</c:v>
                </c:pt>
                <c:pt idx="195">
                  <c:v>-0.15111395</c:v>
                </c:pt>
                <c:pt idx="196">
                  <c:v>-0.15111394</c:v>
                </c:pt>
                <c:pt idx="197">
                  <c:v>-0.15111392</c:v>
                </c:pt>
                <c:pt idx="198">
                  <c:v>-0.15111389</c:v>
                </c:pt>
                <c:pt idx="199">
                  <c:v>-0.15111385</c:v>
                </c:pt>
                <c:pt idx="200">
                  <c:v>-0.1511138</c:v>
                </c:pt>
                <c:pt idx="201">
                  <c:v>-0.15111376</c:v>
                </c:pt>
                <c:pt idx="202">
                  <c:v>-0.15111372</c:v>
                </c:pt>
                <c:pt idx="203">
                  <c:v>-0.15111369</c:v>
                </c:pt>
                <c:pt idx="204">
                  <c:v>-0.15111367</c:v>
                </c:pt>
                <c:pt idx="205">
                  <c:v>-0.15111366</c:v>
                </c:pt>
                <c:pt idx="206">
                  <c:v>-0.15111366</c:v>
                </c:pt>
                <c:pt idx="207">
                  <c:v>-0.15111365</c:v>
                </c:pt>
                <c:pt idx="208">
                  <c:v>-0.15111365</c:v>
                </c:pt>
                <c:pt idx="209">
                  <c:v>-0.15111364</c:v>
                </c:pt>
                <c:pt idx="210">
                  <c:v>-0.15111362</c:v>
                </c:pt>
                <c:pt idx="211">
                  <c:v>-0.1511136</c:v>
                </c:pt>
                <c:pt idx="212">
                  <c:v>-0.15111358</c:v>
                </c:pt>
                <c:pt idx="213">
                  <c:v>-0.15111355</c:v>
                </c:pt>
                <c:pt idx="214">
                  <c:v>-0.15111353</c:v>
                </c:pt>
                <c:pt idx="215">
                  <c:v>-0.15111351</c:v>
                </c:pt>
                <c:pt idx="216">
                  <c:v>-0.15111349</c:v>
                </c:pt>
                <c:pt idx="217">
                  <c:v>-0.15111347</c:v>
                </c:pt>
                <c:pt idx="218">
                  <c:v>-0.15111346</c:v>
                </c:pt>
                <c:pt idx="219">
                  <c:v>-0.15111344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force_z-rplot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force_z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-0.10101037</c:v>
                </c:pt>
                <c:pt idx="1">
                  <c:v>-0.17072976</c:v>
                </c:pt>
                <c:pt idx="2">
                  <c:v>-0.090573986</c:v>
                </c:pt>
                <c:pt idx="3">
                  <c:v>-0.054533518</c:v>
                </c:pt>
                <c:pt idx="4">
                  <c:v>-0.036341474</c:v>
                </c:pt>
                <c:pt idx="5">
                  <c:v>-0.021866604</c:v>
                </c:pt>
                <c:pt idx="6">
                  <c:v>-0.011791787</c:v>
                </c:pt>
                <c:pt idx="7">
                  <c:v>-0.0059718533</c:v>
                </c:pt>
                <c:pt idx="8">
                  <c:v>-0.0039632232</c:v>
                </c:pt>
                <c:pt idx="9">
                  <c:v>-0.0047249485</c:v>
                </c:pt>
                <c:pt idx="10">
                  <c:v>-0.0071509347</c:v>
                </c:pt>
                <c:pt idx="11">
                  <c:v>-0.0092014276</c:v>
                </c:pt>
                <c:pt idx="12">
                  <c:v>-0.0097506124</c:v>
                </c:pt>
                <c:pt idx="13">
                  <c:v>-0.0090505423</c:v>
                </c:pt>
                <c:pt idx="14">
                  <c:v>-0.0077808524</c:v>
                </c:pt>
                <c:pt idx="15">
                  <c:v>-0.0065397086</c:v>
                </c:pt>
                <c:pt idx="16">
                  <c:v>-0.0056809332</c:v>
                </c:pt>
                <c:pt idx="17">
                  <c:v>-0.0052608294</c:v>
                </c:pt>
                <c:pt idx="18">
                  <c:v>-0.0051801338</c:v>
                </c:pt>
                <c:pt idx="19">
                  <c:v>-0.005268876</c:v>
                </c:pt>
                <c:pt idx="20">
                  <c:v>-0.0053999569</c:v>
                </c:pt>
                <c:pt idx="21">
                  <c:v>-0.0055283779</c:v>
                </c:pt>
                <c:pt idx="22">
                  <c:v>-0.0056391835</c:v>
                </c:pt>
                <c:pt idx="23">
                  <c:v>-0.0057593242</c:v>
                </c:pt>
                <c:pt idx="24">
                  <c:v>-0.005899935</c:v>
                </c:pt>
                <c:pt idx="25">
                  <c:v>-0.0060682807</c:v>
                </c:pt>
                <c:pt idx="26">
                  <c:v>-0.0062488693</c:v>
                </c:pt>
                <c:pt idx="27">
                  <c:v>-0.0064353477</c:v>
                </c:pt>
                <c:pt idx="28">
                  <c:v>-0.0066124379</c:v>
                </c:pt>
                <c:pt idx="29">
                  <c:v>-0.0067725866</c:v>
                </c:pt>
                <c:pt idx="30">
                  <c:v>-0.0069123842</c:v>
                </c:pt>
                <c:pt idx="31">
                  <c:v>-0.0070358654</c:v>
                </c:pt>
                <c:pt idx="32">
                  <c:v>-0.0071441527</c:v>
                </c:pt>
                <c:pt idx="33">
                  <c:v>-0.0072414648</c:v>
                </c:pt>
                <c:pt idx="34">
                  <c:v>-0.0073279311</c:v>
                </c:pt>
                <c:pt idx="35">
                  <c:v>-0.0074063484</c:v>
                </c:pt>
                <c:pt idx="36">
                  <c:v>-0.0074764704</c:v>
                </c:pt>
                <c:pt idx="37">
                  <c:v>-0.0075378866</c:v>
                </c:pt>
                <c:pt idx="38">
                  <c:v>-0.0075927104</c:v>
                </c:pt>
                <c:pt idx="39">
                  <c:v>-0.0076407916</c:v>
                </c:pt>
                <c:pt idx="40">
                  <c:v>-0.0076827529</c:v>
                </c:pt>
                <c:pt idx="41">
                  <c:v>-0.0077193663</c:v>
                </c:pt>
                <c:pt idx="42">
                  <c:v>-0.0077511947</c:v>
                </c:pt>
                <c:pt idx="43">
                  <c:v>-0.0077793527</c:v>
                </c:pt>
                <c:pt idx="44">
                  <c:v>-0.0078038454</c:v>
                </c:pt>
                <c:pt idx="45">
                  <c:v>-0.0078255923</c:v>
                </c:pt>
                <c:pt idx="46">
                  <c:v>-0.0078451383</c:v>
                </c:pt>
                <c:pt idx="47">
                  <c:v>-0.0078627192</c:v>
                </c:pt>
                <c:pt idx="48">
                  <c:v>-0.0078791416</c:v>
                </c:pt>
                <c:pt idx="49">
                  <c:v>-0.0078943551</c:v>
                </c:pt>
                <c:pt idx="50">
                  <c:v>-0.0079085998</c:v>
                </c:pt>
                <c:pt idx="51">
                  <c:v>-0.0079221225</c:v>
                </c:pt>
                <c:pt idx="52">
                  <c:v>-0.0079348643</c:v>
                </c:pt>
                <c:pt idx="53">
                  <c:v>-0.0079468446</c:v>
                </c:pt>
                <c:pt idx="54">
                  <c:v>-0.0079582684</c:v>
                </c:pt>
                <c:pt idx="55">
                  <c:v>-0.0079689315</c:v>
                </c:pt>
                <c:pt idx="56">
                  <c:v>-0.0079788164</c:v>
                </c:pt>
                <c:pt idx="57">
                  <c:v>-0.0079875768</c:v>
                </c:pt>
                <c:pt idx="58">
                  <c:v>-0.0079950537</c:v>
                </c:pt>
                <c:pt idx="59">
                  <c:v>-0.008001097</c:v>
                </c:pt>
                <c:pt idx="60">
                  <c:v>-0.0080057259</c:v>
                </c:pt>
                <c:pt idx="61">
                  <c:v>-0.0080090125</c:v>
                </c:pt>
                <c:pt idx="62">
                  <c:v>-0.0080111462</c:v>
                </c:pt>
                <c:pt idx="63">
                  <c:v>-0.0080122718</c:v>
                </c:pt>
                <c:pt idx="64">
                  <c:v>-0.0080128079</c:v>
                </c:pt>
                <c:pt idx="65">
                  <c:v>-0.0080131983</c:v>
                </c:pt>
                <c:pt idx="66">
                  <c:v>-0.0080136779</c:v>
                </c:pt>
                <c:pt idx="67">
                  <c:v>-0.0080145582</c:v>
                </c:pt>
                <c:pt idx="68">
                  <c:v>-0.0080159101</c:v>
                </c:pt>
                <c:pt idx="69">
                  <c:v>-0.00801783</c:v>
                </c:pt>
                <c:pt idx="70">
                  <c:v>-0.008020414</c:v>
                </c:pt>
                <c:pt idx="71">
                  <c:v>-0.0080236709</c:v>
                </c:pt>
                <c:pt idx="72">
                  <c:v>-0.0080275619</c:v>
                </c:pt>
                <c:pt idx="73">
                  <c:v>-0.0080319977</c:v>
                </c:pt>
                <c:pt idx="74">
                  <c:v>-0.0080365905</c:v>
                </c:pt>
                <c:pt idx="75">
                  <c:v>-0.0080410482</c:v>
                </c:pt>
                <c:pt idx="76">
                  <c:v>-0.0080450859</c:v>
                </c:pt>
                <c:pt idx="77">
                  <c:v>-0.0080483943</c:v>
                </c:pt>
                <c:pt idx="78">
                  <c:v>-0.0080507453</c:v>
                </c:pt>
                <c:pt idx="79">
                  <c:v>-0.0080521005</c:v>
                </c:pt>
                <c:pt idx="80">
                  <c:v>-0.0080525493</c:v>
                </c:pt>
                <c:pt idx="81">
                  <c:v>-0.0080522072</c:v>
                </c:pt>
                <c:pt idx="82">
                  <c:v>-0.008051222</c:v>
                </c:pt>
                <c:pt idx="83">
                  <c:v>-0.0080498827</c:v>
                </c:pt>
                <c:pt idx="84">
                  <c:v>-0.0080483561</c:v>
                </c:pt>
                <c:pt idx="85">
                  <c:v>-0.0080468971</c:v>
                </c:pt>
                <c:pt idx="86">
                  <c:v>-0.0080457578</c:v>
                </c:pt>
                <c:pt idx="87">
                  <c:v>-0.0080451222</c:v>
                </c:pt>
                <c:pt idx="88">
                  <c:v>-0.0080450236</c:v>
                </c:pt>
                <c:pt idx="89">
                  <c:v>-0.008045402</c:v>
                </c:pt>
                <c:pt idx="90">
                  <c:v>-0.0080461959</c:v>
                </c:pt>
                <c:pt idx="91">
                  <c:v>-0.0080471666</c:v>
                </c:pt>
                <c:pt idx="92">
                  <c:v>-0.0080483204</c:v>
                </c:pt>
                <c:pt idx="93">
                  <c:v>-0.008049672</c:v>
                </c:pt>
                <c:pt idx="94">
                  <c:v>-0.0080511062</c:v>
                </c:pt>
                <c:pt idx="95">
                  <c:v>-0.0080525316</c:v>
                </c:pt>
                <c:pt idx="96">
                  <c:v>-0.0080538354</c:v>
                </c:pt>
                <c:pt idx="97">
                  <c:v>-0.0080548519</c:v>
                </c:pt>
                <c:pt idx="98">
                  <c:v>-0.0080554545</c:v>
                </c:pt>
                <c:pt idx="99">
                  <c:v>-0.0080556765</c:v>
                </c:pt>
                <c:pt idx="100">
                  <c:v>-0.0080556207</c:v>
                </c:pt>
                <c:pt idx="101">
                  <c:v>-0.0080552665</c:v>
                </c:pt>
                <c:pt idx="102">
                  <c:v>-0.0080546097</c:v>
                </c:pt>
                <c:pt idx="103">
                  <c:v>-0.008053751</c:v>
                </c:pt>
                <c:pt idx="104">
                  <c:v>-0.0080527903</c:v>
                </c:pt>
                <c:pt idx="105">
                  <c:v>-0.008051773</c:v>
                </c:pt>
                <c:pt idx="106">
                  <c:v>-0.0080508314</c:v>
                </c:pt>
                <c:pt idx="107">
                  <c:v>-0.0080501139</c:v>
                </c:pt>
                <c:pt idx="108">
                  <c:v>-0.0080497031</c:v>
                </c:pt>
                <c:pt idx="109">
                  <c:v>-0.0080496127</c:v>
                </c:pt>
                <c:pt idx="110">
                  <c:v>-0.0080497928</c:v>
                </c:pt>
                <c:pt idx="111">
                  <c:v>-0.0080501445</c:v>
                </c:pt>
                <c:pt idx="112">
                  <c:v>-0.008050584</c:v>
                </c:pt>
                <c:pt idx="113">
                  <c:v>-0.0080511359</c:v>
                </c:pt>
                <c:pt idx="114">
                  <c:v>-0.0080518041</c:v>
                </c:pt>
                <c:pt idx="115">
                  <c:v>-0.0080524886</c:v>
                </c:pt>
                <c:pt idx="116">
                  <c:v>-0.0080531345</c:v>
                </c:pt>
                <c:pt idx="117">
                  <c:v>-0.0080536972</c:v>
                </c:pt>
                <c:pt idx="118">
                  <c:v>-0.0080541496</c:v>
                </c:pt>
                <c:pt idx="119">
                  <c:v>-0.0080544726</c:v>
                </c:pt>
                <c:pt idx="120">
                  <c:v>-0.0080546384</c:v>
                </c:pt>
                <c:pt idx="121">
                  <c:v>-0.0080546395</c:v>
                </c:pt>
                <c:pt idx="122">
                  <c:v>-0.0080545121</c:v>
                </c:pt>
                <c:pt idx="123">
                  <c:v>-0.0080542509</c:v>
                </c:pt>
                <c:pt idx="124">
                  <c:v>-0.008053816</c:v>
                </c:pt>
                <c:pt idx="125">
                  <c:v>-0.0080534114</c:v>
                </c:pt>
                <c:pt idx="126">
                  <c:v>-0.0080532345</c:v>
                </c:pt>
                <c:pt idx="127">
                  <c:v>-0.0080534441</c:v>
                </c:pt>
                <c:pt idx="128">
                  <c:v>-0.0080539708</c:v>
                </c:pt>
                <c:pt idx="129">
                  <c:v>-0.0080547686</c:v>
                </c:pt>
                <c:pt idx="130">
                  <c:v>-0.008055699</c:v>
                </c:pt>
                <c:pt idx="131">
                  <c:v>-0.0080566042</c:v>
                </c:pt>
                <c:pt idx="132">
                  <c:v>-0.0080574385</c:v>
                </c:pt>
                <c:pt idx="133">
                  <c:v>-0.0080582122</c:v>
                </c:pt>
                <c:pt idx="134">
                  <c:v>-0.0080589562</c:v>
                </c:pt>
                <c:pt idx="135">
                  <c:v>-0.0080596489</c:v>
                </c:pt>
                <c:pt idx="136">
                  <c:v>-0.0080602618</c:v>
                </c:pt>
                <c:pt idx="137">
                  <c:v>-0.0080607691</c:v>
                </c:pt>
                <c:pt idx="138">
                  <c:v>-0.0080611606</c:v>
                </c:pt>
                <c:pt idx="139">
                  <c:v>-0.0080613974</c:v>
                </c:pt>
                <c:pt idx="140">
                  <c:v>-0.0080615186</c:v>
                </c:pt>
                <c:pt idx="141">
                  <c:v>-0.0080615649</c:v>
                </c:pt>
                <c:pt idx="142">
                  <c:v>-0.0080615619</c:v>
                </c:pt>
                <c:pt idx="143">
                  <c:v>-0.008061529</c:v>
                </c:pt>
                <c:pt idx="144">
                  <c:v>-0.0080614701</c:v>
                </c:pt>
                <c:pt idx="145">
                  <c:v>-0.0080613351</c:v>
                </c:pt>
                <c:pt idx="146">
                  <c:v>-0.0080611668</c:v>
                </c:pt>
                <c:pt idx="147">
                  <c:v>-0.0080610167</c:v>
                </c:pt>
                <c:pt idx="148">
                  <c:v>-0.0080609166</c:v>
                </c:pt>
                <c:pt idx="149">
                  <c:v>-0.0080608723</c:v>
                </c:pt>
                <c:pt idx="150">
                  <c:v>-0.0080608415</c:v>
                </c:pt>
                <c:pt idx="151">
                  <c:v>-0.0080608167</c:v>
                </c:pt>
                <c:pt idx="152">
                  <c:v>-0.0080608309</c:v>
                </c:pt>
                <c:pt idx="153">
                  <c:v>-0.0080609004</c:v>
                </c:pt>
                <c:pt idx="154">
                  <c:v>-0.0080610352</c:v>
                </c:pt>
                <c:pt idx="155">
                  <c:v>-0.008061226</c:v>
                </c:pt>
                <c:pt idx="156">
                  <c:v>-0.00806146</c:v>
                </c:pt>
                <c:pt idx="157">
                  <c:v>-0.0080616684</c:v>
                </c:pt>
                <c:pt idx="158">
                  <c:v>-0.0080618649</c:v>
                </c:pt>
                <c:pt idx="159">
                  <c:v>-0.0080620557</c:v>
                </c:pt>
                <c:pt idx="160">
                  <c:v>-0.0080622303</c:v>
                </c:pt>
                <c:pt idx="161">
                  <c:v>-0.0080623607</c:v>
                </c:pt>
                <c:pt idx="162">
                  <c:v>-0.0080624168</c:v>
                </c:pt>
                <c:pt idx="163">
                  <c:v>-0.0080623721</c:v>
                </c:pt>
                <c:pt idx="164">
                  <c:v>-0.0080621812</c:v>
                </c:pt>
                <c:pt idx="165">
                  <c:v>-0.0080618847</c:v>
                </c:pt>
                <c:pt idx="166">
                  <c:v>-0.0080615541</c:v>
                </c:pt>
                <c:pt idx="167">
                  <c:v>-0.0080612456</c:v>
                </c:pt>
                <c:pt idx="168">
                  <c:v>-0.008060991</c:v>
                </c:pt>
                <c:pt idx="169">
                  <c:v>-0.0080608042</c:v>
                </c:pt>
                <c:pt idx="170">
                  <c:v>-0.0080606816</c:v>
                </c:pt>
                <c:pt idx="171">
                  <c:v>-0.0080606064</c:v>
                </c:pt>
                <c:pt idx="172">
                  <c:v>-0.0080605624</c:v>
                </c:pt>
                <c:pt idx="173">
                  <c:v>-0.0080605369</c:v>
                </c:pt>
                <c:pt idx="174">
                  <c:v>-0.0080605151</c:v>
                </c:pt>
                <c:pt idx="175">
                  <c:v>-0.0080604864</c:v>
                </c:pt>
                <c:pt idx="176">
                  <c:v>-0.0080604503</c:v>
                </c:pt>
                <c:pt idx="177">
                  <c:v>-0.0080604152</c:v>
                </c:pt>
                <c:pt idx="178">
                  <c:v>-0.0080603827</c:v>
                </c:pt>
                <c:pt idx="179">
                  <c:v>-0.0080603558</c:v>
                </c:pt>
                <c:pt idx="180">
                  <c:v>-0.0080603393</c:v>
                </c:pt>
                <c:pt idx="181">
                  <c:v>-0.0080603328</c:v>
                </c:pt>
                <c:pt idx="182">
                  <c:v>-0.0080603322</c:v>
                </c:pt>
                <c:pt idx="183">
                  <c:v>-0.0080603213</c:v>
                </c:pt>
                <c:pt idx="184">
                  <c:v>-0.0080602718</c:v>
                </c:pt>
                <c:pt idx="185">
                  <c:v>-0.0080601874</c:v>
                </c:pt>
                <c:pt idx="186">
                  <c:v>-0.0080600912</c:v>
                </c:pt>
                <c:pt idx="187">
                  <c:v>-0.0080600041</c:v>
                </c:pt>
                <c:pt idx="188">
                  <c:v>-0.0080599404</c:v>
                </c:pt>
                <c:pt idx="189">
                  <c:v>-0.0080598991</c:v>
                </c:pt>
                <c:pt idx="190">
                  <c:v>-0.0080598654</c:v>
                </c:pt>
                <c:pt idx="191">
                  <c:v>-0.0080598391</c:v>
                </c:pt>
                <c:pt idx="192">
                  <c:v>-0.0080598214</c:v>
                </c:pt>
                <c:pt idx="193">
                  <c:v>-0.0080598127</c:v>
                </c:pt>
                <c:pt idx="194">
                  <c:v>-0.0080598073</c:v>
                </c:pt>
                <c:pt idx="195">
                  <c:v>-0.0080597973</c:v>
                </c:pt>
                <c:pt idx="196">
                  <c:v>-0.0080597763</c:v>
                </c:pt>
                <c:pt idx="197">
                  <c:v>-0.0080597424</c:v>
                </c:pt>
                <c:pt idx="198">
                  <c:v>-0.0080596987</c:v>
                </c:pt>
                <c:pt idx="199">
                  <c:v>-0.0080596506</c:v>
                </c:pt>
                <c:pt idx="200">
                  <c:v>-0.0080596043</c:v>
                </c:pt>
                <c:pt idx="201">
                  <c:v>-0.0080595647</c:v>
                </c:pt>
                <c:pt idx="202">
                  <c:v>-0.0080595341</c:v>
                </c:pt>
                <c:pt idx="203">
                  <c:v>-0.0080595124</c:v>
                </c:pt>
                <c:pt idx="204">
                  <c:v>-0.008059498</c:v>
                </c:pt>
                <c:pt idx="205">
                  <c:v>-0.0080594882</c:v>
                </c:pt>
                <c:pt idx="206">
                  <c:v>-0.0080594803</c:v>
                </c:pt>
                <c:pt idx="207">
                  <c:v>-0.0080594719</c:v>
                </c:pt>
                <c:pt idx="208">
                  <c:v>-0.0080594618</c:v>
                </c:pt>
                <c:pt idx="209">
                  <c:v>-0.0080594498</c:v>
                </c:pt>
                <c:pt idx="210">
                  <c:v>-0.0080594363</c:v>
                </c:pt>
                <c:pt idx="211">
                  <c:v>-0.0080594227</c:v>
                </c:pt>
                <c:pt idx="212">
                  <c:v>-0.0080594104</c:v>
                </c:pt>
                <c:pt idx="213">
                  <c:v>-0.0080594002</c:v>
                </c:pt>
                <c:pt idx="214">
                  <c:v>-0.0080593926</c:v>
                </c:pt>
                <c:pt idx="215">
                  <c:v>-0.0080593875</c:v>
                </c:pt>
                <c:pt idx="216">
                  <c:v>-0.0080593844</c:v>
                </c:pt>
                <c:pt idx="217">
                  <c:v>-0.0080593823</c:v>
                </c:pt>
                <c:pt idx="218">
                  <c:v>-0.0080593806</c:v>
                </c:pt>
                <c:pt idx="219">
                  <c:v>-0.0080593785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report-def-0-rplot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outlet_velocity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14.93962</c:v>
                </c:pt>
                <c:pt idx="1">
                  <c:v>14.958933</c:v>
                </c:pt>
                <c:pt idx="2">
                  <c:v>15.283993</c:v>
                </c:pt>
                <c:pt idx="3">
                  <c:v>15.408326</c:v>
                </c:pt>
                <c:pt idx="4">
                  <c:v>15.468919</c:v>
                </c:pt>
                <c:pt idx="5">
                  <c:v>15.436169</c:v>
                </c:pt>
                <c:pt idx="6">
                  <c:v>15.368255</c:v>
                </c:pt>
                <c:pt idx="7">
                  <c:v>15.284123</c:v>
                </c:pt>
                <c:pt idx="8">
                  <c:v>15.18413</c:v>
                </c:pt>
                <c:pt idx="9">
                  <c:v>15.103282</c:v>
                </c:pt>
                <c:pt idx="10">
                  <c:v>15.041688</c:v>
                </c:pt>
                <c:pt idx="11">
                  <c:v>15.006562</c:v>
                </c:pt>
                <c:pt idx="12">
                  <c:v>14.995785</c:v>
                </c:pt>
                <c:pt idx="13">
                  <c:v>14.994464</c:v>
                </c:pt>
                <c:pt idx="14">
                  <c:v>14.996831</c:v>
                </c:pt>
                <c:pt idx="15">
                  <c:v>15.000799</c:v>
                </c:pt>
                <c:pt idx="16">
                  <c:v>15.002354</c:v>
                </c:pt>
                <c:pt idx="17">
                  <c:v>15.002427</c:v>
                </c:pt>
                <c:pt idx="18">
                  <c:v>15.000214</c:v>
                </c:pt>
                <c:pt idx="19">
                  <c:v>14.997289</c:v>
                </c:pt>
                <c:pt idx="20">
                  <c:v>14.994975</c:v>
                </c:pt>
                <c:pt idx="21">
                  <c:v>14.992344</c:v>
                </c:pt>
                <c:pt idx="22">
                  <c:v>14.991473</c:v>
                </c:pt>
                <c:pt idx="23">
                  <c:v>14.990634</c:v>
                </c:pt>
                <c:pt idx="24">
                  <c:v>14.990499</c:v>
                </c:pt>
                <c:pt idx="25">
                  <c:v>14.989719</c:v>
                </c:pt>
                <c:pt idx="26">
                  <c:v>14.990341</c:v>
                </c:pt>
                <c:pt idx="27">
                  <c:v>14.990878</c:v>
                </c:pt>
                <c:pt idx="28">
                  <c:v>14.991548</c:v>
                </c:pt>
                <c:pt idx="29">
                  <c:v>14.9922</c:v>
                </c:pt>
                <c:pt idx="30">
                  <c:v>14.99344</c:v>
                </c:pt>
                <c:pt idx="31">
                  <c:v>14.99473</c:v>
                </c:pt>
                <c:pt idx="32">
                  <c:v>14.995901</c:v>
                </c:pt>
                <c:pt idx="33">
                  <c:v>14.996635</c:v>
                </c:pt>
                <c:pt idx="34">
                  <c:v>14.997685</c:v>
                </c:pt>
                <c:pt idx="35">
                  <c:v>14.998483</c:v>
                </c:pt>
                <c:pt idx="36">
                  <c:v>14.999098</c:v>
                </c:pt>
                <c:pt idx="37">
                  <c:v>14.999724</c:v>
                </c:pt>
                <c:pt idx="38">
                  <c:v>15.000237</c:v>
                </c:pt>
                <c:pt idx="39">
                  <c:v>15.000571</c:v>
                </c:pt>
                <c:pt idx="40">
                  <c:v>15.000903</c:v>
                </c:pt>
                <c:pt idx="41">
                  <c:v>15.001121</c:v>
                </c:pt>
                <c:pt idx="42">
                  <c:v>15.001342</c:v>
                </c:pt>
                <c:pt idx="43">
                  <c:v>15.0015</c:v>
                </c:pt>
                <c:pt idx="44">
                  <c:v>15.001613</c:v>
                </c:pt>
                <c:pt idx="45">
                  <c:v>15.00179</c:v>
                </c:pt>
                <c:pt idx="46">
                  <c:v>15.001818</c:v>
                </c:pt>
                <c:pt idx="47">
                  <c:v>15.001866</c:v>
                </c:pt>
                <c:pt idx="48">
                  <c:v>15.00189</c:v>
                </c:pt>
                <c:pt idx="49">
                  <c:v>15.001916</c:v>
                </c:pt>
                <c:pt idx="50">
                  <c:v>15.001979</c:v>
                </c:pt>
                <c:pt idx="51">
                  <c:v>15.002006</c:v>
                </c:pt>
                <c:pt idx="52">
                  <c:v>15.002039</c:v>
                </c:pt>
                <c:pt idx="53">
                  <c:v>15.002083</c:v>
                </c:pt>
                <c:pt idx="54">
                  <c:v>15.002128</c:v>
                </c:pt>
                <c:pt idx="55">
                  <c:v>15.002177</c:v>
                </c:pt>
                <c:pt idx="56">
                  <c:v>15.002225</c:v>
                </c:pt>
                <c:pt idx="57">
                  <c:v>15.002275</c:v>
                </c:pt>
                <c:pt idx="58">
                  <c:v>15.002319</c:v>
                </c:pt>
                <c:pt idx="59">
                  <c:v>15.002363</c:v>
                </c:pt>
                <c:pt idx="60">
                  <c:v>15.002394</c:v>
                </c:pt>
                <c:pt idx="61">
                  <c:v>15.002428</c:v>
                </c:pt>
                <c:pt idx="62">
                  <c:v>15.002462</c:v>
                </c:pt>
                <c:pt idx="63">
                  <c:v>15.002488</c:v>
                </c:pt>
                <c:pt idx="64">
                  <c:v>15.002541</c:v>
                </c:pt>
                <c:pt idx="65">
                  <c:v>15.002576</c:v>
                </c:pt>
                <c:pt idx="66">
                  <c:v>15.002597</c:v>
                </c:pt>
                <c:pt idx="67">
                  <c:v>15.002598</c:v>
                </c:pt>
                <c:pt idx="68">
                  <c:v>15.0026</c:v>
                </c:pt>
                <c:pt idx="69">
                  <c:v>15.002601</c:v>
                </c:pt>
                <c:pt idx="70">
                  <c:v>15.002589</c:v>
                </c:pt>
                <c:pt idx="71">
                  <c:v>15.002578</c:v>
                </c:pt>
                <c:pt idx="72">
                  <c:v>15.002558</c:v>
                </c:pt>
                <c:pt idx="73">
                  <c:v>15.002538</c:v>
                </c:pt>
                <c:pt idx="74">
                  <c:v>15.002529</c:v>
                </c:pt>
                <c:pt idx="75">
                  <c:v>15.002528</c:v>
                </c:pt>
                <c:pt idx="76">
                  <c:v>15.002528</c:v>
                </c:pt>
                <c:pt idx="77">
                  <c:v>15.002533</c:v>
                </c:pt>
                <c:pt idx="78">
                  <c:v>15.002538</c:v>
                </c:pt>
                <c:pt idx="79">
                  <c:v>15.002546</c:v>
                </c:pt>
                <c:pt idx="80">
                  <c:v>15.00255</c:v>
                </c:pt>
                <c:pt idx="81">
                  <c:v>15.002557</c:v>
                </c:pt>
                <c:pt idx="82">
                  <c:v>15.002562</c:v>
                </c:pt>
                <c:pt idx="83">
                  <c:v>15.002566</c:v>
                </c:pt>
                <c:pt idx="84">
                  <c:v>15.002568</c:v>
                </c:pt>
                <c:pt idx="85">
                  <c:v>15.002568</c:v>
                </c:pt>
                <c:pt idx="86">
                  <c:v>15.002567</c:v>
                </c:pt>
                <c:pt idx="87">
                  <c:v>15.002564</c:v>
                </c:pt>
                <c:pt idx="88">
                  <c:v>15.002562</c:v>
                </c:pt>
                <c:pt idx="89">
                  <c:v>15.002559</c:v>
                </c:pt>
                <c:pt idx="90">
                  <c:v>15.002555</c:v>
                </c:pt>
                <c:pt idx="91">
                  <c:v>15.002553</c:v>
                </c:pt>
                <c:pt idx="92">
                  <c:v>15.002552</c:v>
                </c:pt>
                <c:pt idx="93">
                  <c:v>15.002549</c:v>
                </c:pt>
                <c:pt idx="94">
                  <c:v>15.002549</c:v>
                </c:pt>
                <c:pt idx="95">
                  <c:v>15.002549</c:v>
                </c:pt>
                <c:pt idx="96">
                  <c:v>15.00255</c:v>
                </c:pt>
                <c:pt idx="97">
                  <c:v>15.002551</c:v>
                </c:pt>
                <c:pt idx="98">
                  <c:v>15.002553</c:v>
                </c:pt>
                <c:pt idx="99">
                  <c:v>15.002554</c:v>
                </c:pt>
                <c:pt idx="100">
                  <c:v>15.002555</c:v>
                </c:pt>
                <c:pt idx="101">
                  <c:v>15.002556</c:v>
                </c:pt>
                <c:pt idx="102">
                  <c:v>15.002557</c:v>
                </c:pt>
                <c:pt idx="103">
                  <c:v>15.002558</c:v>
                </c:pt>
                <c:pt idx="104">
                  <c:v>15.002559</c:v>
                </c:pt>
                <c:pt idx="105">
                  <c:v>15.00256</c:v>
                </c:pt>
                <c:pt idx="106">
                  <c:v>15.00256</c:v>
                </c:pt>
                <c:pt idx="107">
                  <c:v>15.002559</c:v>
                </c:pt>
                <c:pt idx="108">
                  <c:v>15.002557</c:v>
                </c:pt>
                <c:pt idx="109">
                  <c:v>15.002554</c:v>
                </c:pt>
                <c:pt idx="110">
                  <c:v>15.002552</c:v>
                </c:pt>
                <c:pt idx="111">
                  <c:v>15.002551</c:v>
                </c:pt>
                <c:pt idx="112">
                  <c:v>15.002549</c:v>
                </c:pt>
                <c:pt idx="113">
                  <c:v>15.002549</c:v>
                </c:pt>
                <c:pt idx="114">
                  <c:v>15.002547</c:v>
                </c:pt>
                <c:pt idx="115">
                  <c:v>15.002547</c:v>
                </c:pt>
                <c:pt idx="116">
                  <c:v>15.002548</c:v>
                </c:pt>
                <c:pt idx="117">
                  <c:v>15.002549</c:v>
                </c:pt>
                <c:pt idx="118">
                  <c:v>15.002549</c:v>
                </c:pt>
                <c:pt idx="119">
                  <c:v>15.002549</c:v>
                </c:pt>
                <c:pt idx="120">
                  <c:v>15.00255</c:v>
                </c:pt>
                <c:pt idx="121">
                  <c:v>15.002551</c:v>
                </c:pt>
                <c:pt idx="122">
                  <c:v>15.002552</c:v>
                </c:pt>
                <c:pt idx="123">
                  <c:v>15.002553</c:v>
                </c:pt>
                <c:pt idx="124">
                  <c:v>15.002554</c:v>
                </c:pt>
                <c:pt idx="125">
                  <c:v>15.002555</c:v>
                </c:pt>
                <c:pt idx="126">
                  <c:v>15.002555</c:v>
                </c:pt>
                <c:pt idx="127">
                  <c:v>15.002553</c:v>
                </c:pt>
                <c:pt idx="128">
                  <c:v>15.002551</c:v>
                </c:pt>
                <c:pt idx="129">
                  <c:v>15.002548</c:v>
                </c:pt>
                <c:pt idx="130">
                  <c:v>15.002546</c:v>
                </c:pt>
                <c:pt idx="131">
                  <c:v>15.002545</c:v>
                </c:pt>
                <c:pt idx="132">
                  <c:v>15.002545</c:v>
                </c:pt>
                <c:pt idx="133">
                  <c:v>15.002545</c:v>
                </c:pt>
                <c:pt idx="134">
                  <c:v>15.002546</c:v>
                </c:pt>
                <c:pt idx="135">
                  <c:v>15.002547</c:v>
                </c:pt>
                <c:pt idx="136">
                  <c:v>15.002547</c:v>
                </c:pt>
                <c:pt idx="137">
                  <c:v>15.002548</c:v>
                </c:pt>
                <c:pt idx="138">
                  <c:v>15.002549</c:v>
                </c:pt>
                <c:pt idx="139">
                  <c:v>15.00255</c:v>
                </c:pt>
                <c:pt idx="140">
                  <c:v>15.002551</c:v>
                </c:pt>
                <c:pt idx="141">
                  <c:v>15.002552</c:v>
                </c:pt>
                <c:pt idx="142">
                  <c:v>15.002553</c:v>
                </c:pt>
                <c:pt idx="143">
                  <c:v>15.002554</c:v>
                </c:pt>
                <c:pt idx="144">
                  <c:v>15.002554</c:v>
                </c:pt>
                <c:pt idx="145">
                  <c:v>15.002555</c:v>
                </c:pt>
                <c:pt idx="146">
                  <c:v>15.002555</c:v>
                </c:pt>
                <c:pt idx="147">
                  <c:v>15.002556</c:v>
                </c:pt>
                <c:pt idx="148">
                  <c:v>15.002556</c:v>
                </c:pt>
                <c:pt idx="149">
                  <c:v>15.002556</c:v>
                </c:pt>
                <c:pt idx="150">
                  <c:v>15.002556</c:v>
                </c:pt>
                <c:pt idx="151">
                  <c:v>15.002556</c:v>
                </c:pt>
                <c:pt idx="152">
                  <c:v>15.002556</c:v>
                </c:pt>
                <c:pt idx="153">
                  <c:v>15.002556</c:v>
                </c:pt>
                <c:pt idx="154">
                  <c:v>15.002556</c:v>
                </c:pt>
                <c:pt idx="155">
                  <c:v>15.002556</c:v>
                </c:pt>
                <c:pt idx="156">
                  <c:v>15.002555</c:v>
                </c:pt>
                <c:pt idx="157">
                  <c:v>15.002555</c:v>
                </c:pt>
                <c:pt idx="158">
                  <c:v>15.002555</c:v>
                </c:pt>
                <c:pt idx="159">
                  <c:v>15.002555</c:v>
                </c:pt>
                <c:pt idx="160">
                  <c:v>15.002555</c:v>
                </c:pt>
                <c:pt idx="161">
                  <c:v>15.002555</c:v>
                </c:pt>
                <c:pt idx="162">
                  <c:v>15.002555</c:v>
                </c:pt>
                <c:pt idx="163">
                  <c:v>15.002556</c:v>
                </c:pt>
                <c:pt idx="164">
                  <c:v>15.002557</c:v>
                </c:pt>
                <c:pt idx="165">
                  <c:v>15.002558</c:v>
                </c:pt>
                <c:pt idx="166">
                  <c:v>15.002558</c:v>
                </c:pt>
                <c:pt idx="167">
                  <c:v>15.002559</c:v>
                </c:pt>
                <c:pt idx="168">
                  <c:v>15.002559</c:v>
                </c:pt>
                <c:pt idx="169">
                  <c:v>15.002559</c:v>
                </c:pt>
                <c:pt idx="170">
                  <c:v>15.002558</c:v>
                </c:pt>
                <c:pt idx="171">
                  <c:v>15.002558</c:v>
                </c:pt>
                <c:pt idx="172">
                  <c:v>15.002557</c:v>
                </c:pt>
                <c:pt idx="173">
                  <c:v>15.002557</c:v>
                </c:pt>
                <c:pt idx="174">
                  <c:v>15.002557</c:v>
                </c:pt>
                <c:pt idx="175">
                  <c:v>15.002557</c:v>
                </c:pt>
                <c:pt idx="176">
                  <c:v>15.002557</c:v>
                </c:pt>
                <c:pt idx="177">
                  <c:v>15.002557</c:v>
                </c:pt>
                <c:pt idx="178">
                  <c:v>15.002557</c:v>
                </c:pt>
                <c:pt idx="179">
                  <c:v>15.002557</c:v>
                </c:pt>
                <c:pt idx="180">
                  <c:v>15.002557</c:v>
                </c:pt>
                <c:pt idx="181">
                  <c:v>15.002557</c:v>
                </c:pt>
                <c:pt idx="182">
                  <c:v>15.002557</c:v>
                </c:pt>
                <c:pt idx="183">
                  <c:v>15.002557</c:v>
                </c:pt>
                <c:pt idx="184">
                  <c:v>15.002557</c:v>
                </c:pt>
                <c:pt idx="185">
                  <c:v>15.002557</c:v>
                </c:pt>
                <c:pt idx="186">
                  <c:v>15.002558</c:v>
                </c:pt>
                <c:pt idx="187">
                  <c:v>15.002558</c:v>
                </c:pt>
                <c:pt idx="188">
                  <c:v>15.002558</c:v>
                </c:pt>
                <c:pt idx="189">
                  <c:v>15.002558</c:v>
                </c:pt>
                <c:pt idx="190">
                  <c:v>15.002558</c:v>
                </c:pt>
                <c:pt idx="191">
                  <c:v>15.002558</c:v>
                </c:pt>
                <c:pt idx="192">
                  <c:v>15.002558</c:v>
                </c:pt>
                <c:pt idx="193">
                  <c:v>15.002558</c:v>
                </c:pt>
                <c:pt idx="194">
                  <c:v>15.002557</c:v>
                </c:pt>
                <c:pt idx="195">
                  <c:v>15.002558</c:v>
                </c:pt>
                <c:pt idx="196">
                  <c:v>15.002558</c:v>
                </c:pt>
                <c:pt idx="197">
                  <c:v>15.002558</c:v>
                </c:pt>
                <c:pt idx="198">
                  <c:v>15.002558</c:v>
                </c:pt>
                <c:pt idx="199">
                  <c:v>15.002558</c:v>
                </c:pt>
                <c:pt idx="200">
                  <c:v>15.002558</c:v>
                </c:pt>
                <c:pt idx="201">
                  <c:v>15.002558</c:v>
                </c:pt>
                <c:pt idx="202">
                  <c:v>15.002558</c:v>
                </c:pt>
                <c:pt idx="203">
                  <c:v>15.002558</c:v>
                </c:pt>
                <c:pt idx="204">
                  <c:v>15.002558</c:v>
                </c:pt>
                <c:pt idx="205">
                  <c:v>15.002558</c:v>
                </c:pt>
                <c:pt idx="206">
                  <c:v>15.002558</c:v>
                </c:pt>
                <c:pt idx="207">
                  <c:v>15.002558</c:v>
                </c:pt>
                <c:pt idx="208">
                  <c:v>15.002558</c:v>
                </c:pt>
                <c:pt idx="209">
                  <c:v>15.002558</c:v>
                </c:pt>
                <c:pt idx="210">
                  <c:v>15.002558</c:v>
                </c:pt>
                <c:pt idx="211">
                  <c:v>15.002558</c:v>
                </c:pt>
                <c:pt idx="212">
                  <c:v>15.002558</c:v>
                </c:pt>
                <c:pt idx="213">
                  <c:v>15.002558</c:v>
                </c:pt>
                <c:pt idx="214">
                  <c:v>15.002558</c:v>
                </c:pt>
                <c:pt idx="215">
                  <c:v>15.002558</c:v>
                </c:pt>
                <c:pt idx="216">
                  <c:v>15.002558</c:v>
                </c:pt>
                <c:pt idx="217">
                  <c:v>15.002558</c:v>
                </c:pt>
                <c:pt idx="218">
                  <c:v>15.002558</c:v>
                </c:pt>
                <c:pt idx="219">
                  <c:v>15.002558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velocity-magnitude 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max_velocity-rplot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max_velocity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64.63771</c:v>
                </c:pt>
                <c:pt idx="1">
                  <c:v>47.684612</c:v>
                </c:pt>
                <c:pt idx="2">
                  <c:v>41.11816</c:v>
                </c:pt>
                <c:pt idx="3">
                  <c:v>36.113938</c:v>
                </c:pt>
                <c:pt idx="4">
                  <c:v>31.702637</c:v>
                </c:pt>
                <c:pt idx="5">
                  <c:v>29.154533</c:v>
                </c:pt>
                <c:pt idx="6">
                  <c:v>27.642549</c:v>
                </c:pt>
                <c:pt idx="7">
                  <c:v>26.858989</c:v>
                </c:pt>
                <c:pt idx="8">
                  <c:v>26.225401</c:v>
                </c:pt>
                <c:pt idx="9">
                  <c:v>25.668788</c:v>
                </c:pt>
                <c:pt idx="10">
                  <c:v>25.20177</c:v>
                </c:pt>
                <c:pt idx="11">
                  <c:v>24.823248</c:v>
                </c:pt>
                <c:pt idx="12">
                  <c:v>24.5605</c:v>
                </c:pt>
                <c:pt idx="13">
                  <c:v>24.36146</c:v>
                </c:pt>
                <c:pt idx="14">
                  <c:v>24.119127</c:v>
                </c:pt>
                <c:pt idx="15">
                  <c:v>23.871163</c:v>
                </c:pt>
                <c:pt idx="16">
                  <c:v>23.729015</c:v>
                </c:pt>
                <c:pt idx="17">
                  <c:v>23.635841</c:v>
                </c:pt>
                <c:pt idx="18">
                  <c:v>23.58491</c:v>
                </c:pt>
                <c:pt idx="19">
                  <c:v>23.547326</c:v>
                </c:pt>
                <c:pt idx="20">
                  <c:v>23.529569</c:v>
                </c:pt>
                <c:pt idx="21">
                  <c:v>23.507465</c:v>
                </c:pt>
                <c:pt idx="22">
                  <c:v>23.487761</c:v>
                </c:pt>
                <c:pt idx="23">
                  <c:v>23.466906</c:v>
                </c:pt>
                <c:pt idx="24">
                  <c:v>23.447175</c:v>
                </c:pt>
                <c:pt idx="25">
                  <c:v>23.429767</c:v>
                </c:pt>
                <c:pt idx="26">
                  <c:v>23.417135</c:v>
                </c:pt>
                <c:pt idx="27">
                  <c:v>23.408288</c:v>
                </c:pt>
                <c:pt idx="28">
                  <c:v>23.400927</c:v>
                </c:pt>
                <c:pt idx="29">
                  <c:v>23.395641</c:v>
                </c:pt>
                <c:pt idx="30">
                  <c:v>23.395197</c:v>
                </c:pt>
                <c:pt idx="31">
                  <c:v>23.397093</c:v>
                </c:pt>
                <c:pt idx="32">
                  <c:v>23.401734</c:v>
                </c:pt>
                <c:pt idx="33">
                  <c:v>23.407611</c:v>
                </c:pt>
                <c:pt idx="34">
                  <c:v>23.415229</c:v>
                </c:pt>
                <c:pt idx="35">
                  <c:v>23.423664</c:v>
                </c:pt>
                <c:pt idx="36">
                  <c:v>23.432571</c:v>
                </c:pt>
                <c:pt idx="37">
                  <c:v>23.442272</c:v>
                </c:pt>
                <c:pt idx="38">
                  <c:v>23.451911</c:v>
                </c:pt>
                <c:pt idx="39">
                  <c:v>23.461607</c:v>
                </c:pt>
                <c:pt idx="40">
                  <c:v>23.4714</c:v>
                </c:pt>
                <c:pt idx="41">
                  <c:v>23.481747</c:v>
                </c:pt>
                <c:pt idx="42">
                  <c:v>23.492794</c:v>
                </c:pt>
                <c:pt idx="43">
                  <c:v>23.504459</c:v>
                </c:pt>
                <c:pt idx="44">
                  <c:v>23.516602</c:v>
                </c:pt>
                <c:pt idx="45">
                  <c:v>23.528863</c:v>
                </c:pt>
                <c:pt idx="46">
                  <c:v>23.540839</c:v>
                </c:pt>
                <c:pt idx="47">
                  <c:v>23.552084</c:v>
                </c:pt>
                <c:pt idx="48">
                  <c:v>23.562247</c:v>
                </c:pt>
                <c:pt idx="49">
                  <c:v>23.571145</c:v>
                </c:pt>
                <c:pt idx="50">
                  <c:v>23.578698</c:v>
                </c:pt>
                <c:pt idx="51">
                  <c:v>23.584877</c:v>
                </c:pt>
                <c:pt idx="52">
                  <c:v>23.589638</c:v>
                </c:pt>
                <c:pt idx="53">
                  <c:v>23.592986</c:v>
                </c:pt>
                <c:pt idx="54">
                  <c:v>23.594904</c:v>
                </c:pt>
                <c:pt idx="55">
                  <c:v>23.595513</c:v>
                </c:pt>
                <c:pt idx="56">
                  <c:v>23.594778</c:v>
                </c:pt>
                <c:pt idx="57">
                  <c:v>23.593432</c:v>
                </c:pt>
                <c:pt idx="58">
                  <c:v>23.591224</c:v>
                </c:pt>
                <c:pt idx="59">
                  <c:v>23.588349</c:v>
                </c:pt>
                <c:pt idx="60">
                  <c:v>23.584923</c:v>
                </c:pt>
                <c:pt idx="61">
                  <c:v>23.581183</c:v>
                </c:pt>
                <c:pt idx="62">
                  <c:v>23.577296</c:v>
                </c:pt>
                <c:pt idx="63">
                  <c:v>23.573409</c:v>
                </c:pt>
                <c:pt idx="64">
                  <c:v>23.569638</c:v>
                </c:pt>
                <c:pt idx="65">
                  <c:v>23.566001</c:v>
                </c:pt>
                <c:pt idx="66">
                  <c:v>23.5625</c:v>
                </c:pt>
                <c:pt idx="67">
                  <c:v>23.559099</c:v>
                </c:pt>
                <c:pt idx="68">
                  <c:v>23.555777</c:v>
                </c:pt>
                <c:pt idx="69">
                  <c:v>23.552487</c:v>
                </c:pt>
                <c:pt idx="70">
                  <c:v>23.549204</c:v>
                </c:pt>
                <c:pt idx="71">
                  <c:v>23.545895</c:v>
                </c:pt>
                <c:pt idx="72">
                  <c:v>23.542549</c:v>
                </c:pt>
                <c:pt idx="73">
                  <c:v>23.539111</c:v>
                </c:pt>
                <c:pt idx="74">
                  <c:v>23.535566</c:v>
                </c:pt>
                <c:pt idx="75">
                  <c:v>23.531879</c:v>
                </c:pt>
                <c:pt idx="76">
                  <c:v>23.528051</c:v>
                </c:pt>
                <c:pt idx="77">
                  <c:v>23.524054</c:v>
                </c:pt>
                <c:pt idx="78">
                  <c:v>23.519892</c:v>
                </c:pt>
                <c:pt idx="79">
                  <c:v>23.51557</c:v>
                </c:pt>
                <c:pt idx="80">
                  <c:v>23.511074</c:v>
                </c:pt>
                <c:pt idx="81">
                  <c:v>23.506435</c:v>
                </c:pt>
                <c:pt idx="82">
                  <c:v>23.501698</c:v>
                </c:pt>
                <c:pt idx="83">
                  <c:v>23.496919</c:v>
                </c:pt>
                <c:pt idx="84">
                  <c:v>23.496148</c:v>
                </c:pt>
                <c:pt idx="85">
                  <c:v>23.497056</c:v>
                </c:pt>
                <c:pt idx="86">
                  <c:v>23.497831</c:v>
                </c:pt>
                <c:pt idx="87">
                  <c:v>23.498512</c:v>
                </c:pt>
                <c:pt idx="88">
                  <c:v>23.499136</c:v>
                </c:pt>
                <c:pt idx="89">
                  <c:v>23.499777</c:v>
                </c:pt>
                <c:pt idx="90">
                  <c:v>23.500472</c:v>
                </c:pt>
                <c:pt idx="91">
                  <c:v>23.501243</c:v>
                </c:pt>
                <c:pt idx="92">
                  <c:v>23.502075</c:v>
                </c:pt>
                <c:pt idx="93">
                  <c:v>23.502949</c:v>
                </c:pt>
                <c:pt idx="94">
                  <c:v>23.503878</c:v>
                </c:pt>
                <c:pt idx="95">
                  <c:v>23.504808</c:v>
                </c:pt>
                <c:pt idx="96">
                  <c:v>23.505748</c:v>
                </c:pt>
                <c:pt idx="97">
                  <c:v>23.506676</c:v>
                </c:pt>
                <c:pt idx="98">
                  <c:v>23.507583</c:v>
                </c:pt>
                <c:pt idx="99">
                  <c:v>23.508438</c:v>
                </c:pt>
                <c:pt idx="100">
                  <c:v>23.509201</c:v>
                </c:pt>
                <c:pt idx="101">
                  <c:v>23.509844</c:v>
                </c:pt>
                <c:pt idx="102">
                  <c:v>23.510337</c:v>
                </c:pt>
                <c:pt idx="103">
                  <c:v>23.510663</c:v>
                </c:pt>
                <c:pt idx="104">
                  <c:v>23.510848</c:v>
                </c:pt>
                <c:pt idx="105">
                  <c:v>23.510941</c:v>
                </c:pt>
                <c:pt idx="106">
                  <c:v>23.510987</c:v>
                </c:pt>
                <c:pt idx="107">
                  <c:v>23.511059</c:v>
                </c:pt>
                <c:pt idx="108">
                  <c:v>23.511227</c:v>
                </c:pt>
                <c:pt idx="109">
                  <c:v>23.511521</c:v>
                </c:pt>
                <c:pt idx="110">
                  <c:v>23.511954</c:v>
                </c:pt>
                <c:pt idx="111">
                  <c:v>23.512513</c:v>
                </c:pt>
                <c:pt idx="112">
                  <c:v>23.513161</c:v>
                </c:pt>
                <c:pt idx="113">
                  <c:v>23.513836</c:v>
                </c:pt>
                <c:pt idx="114">
                  <c:v>23.514507</c:v>
                </c:pt>
                <c:pt idx="115">
                  <c:v>23.515144</c:v>
                </c:pt>
                <c:pt idx="116">
                  <c:v>23.515734</c:v>
                </c:pt>
                <c:pt idx="117">
                  <c:v>23.516268</c:v>
                </c:pt>
                <c:pt idx="118">
                  <c:v>23.516743</c:v>
                </c:pt>
                <c:pt idx="119">
                  <c:v>23.517159</c:v>
                </c:pt>
                <c:pt idx="120">
                  <c:v>23.517508</c:v>
                </c:pt>
                <c:pt idx="121">
                  <c:v>23.517784</c:v>
                </c:pt>
                <c:pt idx="122">
                  <c:v>23.517968</c:v>
                </c:pt>
                <c:pt idx="123">
                  <c:v>23.518066</c:v>
                </c:pt>
                <c:pt idx="124">
                  <c:v>23.518066</c:v>
                </c:pt>
                <c:pt idx="125">
                  <c:v>23.51799</c:v>
                </c:pt>
                <c:pt idx="126">
                  <c:v>23.517867</c:v>
                </c:pt>
                <c:pt idx="127">
                  <c:v>23.517726</c:v>
                </c:pt>
                <c:pt idx="128">
                  <c:v>23.5176</c:v>
                </c:pt>
                <c:pt idx="129">
                  <c:v>23.517495</c:v>
                </c:pt>
                <c:pt idx="130">
                  <c:v>23.517421</c:v>
                </c:pt>
                <c:pt idx="131">
                  <c:v>23.517361</c:v>
                </c:pt>
                <c:pt idx="132">
                  <c:v>23.517307</c:v>
                </c:pt>
                <c:pt idx="133">
                  <c:v>23.517244</c:v>
                </c:pt>
                <c:pt idx="134">
                  <c:v>23.51717</c:v>
                </c:pt>
                <c:pt idx="135">
                  <c:v>23.517089</c:v>
                </c:pt>
                <c:pt idx="136">
                  <c:v>23.517007</c:v>
                </c:pt>
                <c:pt idx="137">
                  <c:v>23.516926</c:v>
                </c:pt>
                <c:pt idx="138">
                  <c:v>23.516845</c:v>
                </c:pt>
                <c:pt idx="139">
                  <c:v>23.516766</c:v>
                </c:pt>
                <c:pt idx="140">
                  <c:v>23.516681</c:v>
                </c:pt>
                <c:pt idx="141">
                  <c:v>23.516582</c:v>
                </c:pt>
                <c:pt idx="142">
                  <c:v>23.516469</c:v>
                </c:pt>
                <c:pt idx="143">
                  <c:v>23.51635</c:v>
                </c:pt>
                <c:pt idx="144">
                  <c:v>23.516231</c:v>
                </c:pt>
                <c:pt idx="145">
                  <c:v>23.516127</c:v>
                </c:pt>
                <c:pt idx="146">
                  <c:v>23.516041</c:v>
                </c:pt>
                <c:pt idx="147">
                  <c:v>23.515983</c:v>
                </c:pt>
                <c:pt idx="148">
                  <c:v>23.515956</c:v>
                </c:pt>
                <c:pt idx="149">
                  <c:v>23.515961</c:v>
                </c:pt>
                <c:pt idx="150">
                  <c:v>23.515996</c:v>
                </c:pt>
                <c:pt idx="151">
                  <c:v>23.51605</c:v>
                </c:pt>
                <c:pt idx="152">
                  <c:v>23.516116</c:v>
                </c:pt>
                <c:pt idx="153">
                  <c:v>23.516187</c:v>
                </c:pt>
                <c:pt idx="154">
                  <c:v>23.516259</c:v>
                </c:pt>
                <c:pt idx="155">
                  <c:v>23.51633</c:v>
                </c:pt>
                <c:pt idx="156">
                  <c:v>23.516397</c:v>
                </c:pt>
                <c:pt idx="157">
                  <c:v>23.51646</c:v>
                </c:pt>
                <c:pt idx="158">
                  <c:v>23.516518</c:v>
                </c:pt>
                <c:pt idx="159">
                  <c:v>23.516572</c:v>
                </c:pt>
                <c:pt idx="160">
                  <c:v>23.516623</c:v>
                </c:pt>
                <c:pt idx="161">
                  <c:v>23.516674</c:v>
                </c:pt>
                <c:pt idx="162">
                  <c:v>23.516723</c:v>
                </c:pt>
                <c:pt idx="163">
                  <c:v>23.516768</c:v>
                </c:pt>
                <c:pt idx="164">
                  <c:v>23.516807</c:v>
                </c:pt>
                <c:pt idx="165">
                  <c:v>23.516837</c:v>
                </c:pt>
                <c:pt idx="166">
                  <c:v>23.516859</c:v>
                </c:pt>
                <c:pt idx="167">
                  <c:v>23.516878</c:v>
                </c:pt>
                <c:pt idx="168">
                  <c:v>23.5169</c:v>
                </c:pt>
                <c:pt idx="169">
                  <c:v>23.516928</c:v>
                </c:pt>
                <c:pt idx="170">
                  <c:v>23.516965</c:v>
                </c:pt>
                <c:pt idx="171">
                  <c:v>23.517007</c:v>
                </c:pt>
                <c:pt idx="172">
                  <c:v>23.517056</c:v>
                </c:pt>
                <c:pt idx="173">
                  <c:v>23.517107</c:v>
                </c:pt>
                <c:pt idx="174">
                  <c:v>23.517158</c:v>
                </c:pt>
                <c:pt idx="175">
                  <c:v>23.517205</c:v>
                </c:pt>
                <c:pt idx="176">
                  <c:v>23.517249</c:v>
                </c:pt>
                <c:pt idx="177">
                  <c:v>23.517288</c:v>
                </c:pt>
                <c:pt idx="178">
                  <c:v>23.517323</c:v>
                </c:pt>
                <c:pt idx="179">
                  <c:v>23.517356</c:v>
                </c:pt>
                <c:pt idx="180">
                  <c:v>23.517388</c:v>
                </c:pt>
                <c:pt idx="181">
                  <c:v>23.517419</c:v>
                </c:pt>
                <c:pt idx="182">
                  <c:v>23.51745</c:v>
                </c:pt>
                <c:pt idx="183">
                  <c:v>23.517482</c:v>
                </c:pt>
                <c:pt idx="184">
                  <c:v>23.517512</c:v>
                </c:pt>
                <c:pt idx="185">
                  <c:v>23.517537</c:v>
                </c:pt>
                <c:pt idx="186">
                  <c:v>23.517558</c:v>
                </c:pt>
                <c:pt idx="187">
                  <c:v>23.517574</c:v>
                </c:pt>
                <c:pt idx="188">
                  <c:v>23.517589</c:v>
                </c:pt>
                <c:pt idx="189">
                  <c:v>23.517603</c:v>
                </c:pt>
                <c:pt idx="190">
                  <c:v>23.517616</c:v>
                </c:pt>
                <c:pt idx="191">
                  <c:v>23.51763</c:v>
                </c:pt>
                <c:pt idx="192">
                  <c:v>23.517643</c:v>
                </c:pt>
                <c:pt idx="193">
                  <c:v>23.517656</c:v>
                </c:pt>
                <c:pt idx="194">
                  <c:v>23.517668</c:v>
                </c:pt>
                <c:pt idx="195">
                  <c:v>23.51768</c:v>
                </c:pt>
                <c:pt idx="196">
                  <c:v>23.517691</c:v>
                </c:pt>
                <c:pt idx="197">
                  <c:v>23.5177</c:v>
                </c:pt>
                <c:pt idx="198">
                  <c:v>23.517707</c:v>
                </c:pt>
                <c:pt idx="199">
                  <c:v>23.517712</c:v>
                </c:pt>
                <c:pt idx="200">
                  <c:v>23.517715</c:v>
                </c:pt>
                <c:pt idx="201">
                  <c:v>23.517717</c:v>
                </c:pt>
                <c:pt idx="202">
                  <c:v>23.517718</c:v>
                </c:pt>
                <c:pt idx="203">
                  <c:v>23.51772</c:v>
                </c:pt>
                <c:pt idx="204">
                  <c:v>23.517721</c:v>
                </c:pt>
                <c:pt idx="205">
                  <c:v>23.517723</c:v>
                </c:pt>
                <c:pt idx="206">
                  <c:v>23.517725</c:v>
                </c:pt>
                <c:pt idx="207">
                  <c:v>23.517727</c:v>
                </c:pt>
                <c:pt idx="208">
                  <c:v>23.51773</c:v>
                </c:pt>
                <c:pt idx="209">
                  <c:v>23.517732</c:v>
                </c:pt>
                <c:pt idx="210">
                  <c:v>23.517734</c:v>
                </c:pt>
                <c:pt idx="211">
                  <c:v>23.517735</c:v>
                </c:pt>
                <c:pt idx="212">
                  <c:v>23.517736</c:v>
                </c:pt>
                <c:pt idx="213">
                  <c:v>23.517737</c:v>
                </c:pt>
                <c:pt idx="214">
                  <c:v>23.517738</c:v>
                </c:pt>
                <c:pt idx="215">
                  <c:v>23.517738</c:v>
                </c:pt>
                <c:pt idx="216">
                  <c:v>23.517739</c:v>
                </c:pt>
                <c:pt idx="217">
                  <c:v>23.51774</c:v>
                </c:pt>
                <c:pt idx="218">
                  <c:v>23.517741</c:v>
                </c:pt>
                <c:pt idx="219">
                  <c:v>23.517742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Max of velocity-magnitude 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report-plot-0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inlet_a_flow_rate</c:v>
                </c:pt>
              </c:strCache>
            </c:strRef>
          </c:tx>
          <c:xVal>
            <c:numRef>
              <c:f>Sheet1!$A$2:$A$221</c:f>
              <c:numCache>
                <c:formatCode>General</c:formatCode>
                <c:ptCount val="2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</c:numCache>
            </c:numRef>
          </c:xVal>
          <c:yVal>
            <c:numRef>
              <c:f>Sheet1!$B$2:$B$221</c:f>
              <c:numCache>
                <c:formatCode>General</c:formatCode>
                <c:ptCount val="220"/>
                <c:pt idx="0">
                  <c:v>0.0086536699</c:v>
                </c:pt>
                <c:pt idx="1">
                  <c:v>0.0086536699</c:v>
                </c:pt>
                <c:pt idx="2">
                  <c:v>0.0086536699</c:v>
                </c:pt>
                <c:pt idx="3">
                  <c:v>0.0086536699</c:v>
                </c:pt>
                <c:pt idx="4">
                  <c:v>0.0086536699</c:v>
                </c:pt>
                <c:pt idx="5">
                  <c:v>0.0086536699</c:v>
                </c:pt>
                <c:pt idx="6">
                  <c:v>0.0086536699</c:v>
                </c:pt>
                <c:pt idx="7">
                  <c:v>0.0086536699</c:v>
                </c:pt>
                <c:pt idx="8">
                  <c:v>0.0086536699</c:v>
                </c:pt>
                <c:pt idx="9">
                  <c:v>0.0086536699</c:v>
                </c:pt>
                <c:pt idx="10">
                  <c:v>0.0086536699</c:v>
                </c:pt>
                <c:pt idx="11">
                  <c:v>0.0086536699</c:v>
                </c:pt>
                <c:pt idx="12">
                  <c:v>0.0086536699</c:v>
                </c:pt>
                <c:pt idx="13">
                  <c:v>0.0086536699</c:v>
                </c:pt>
                <c:pt idx="14">
                  <c:v>0.0086536699</c:v>
                </c:pt>
                <c:pt idx="15">
                  <c:v>0.0086536699</c:v>
                </c:pt>
                <c:pt idx="16">
                  <c:v>0.0086536699</c:v>
                </c:pt>
                <c:pt idx="17">
                  <c:v>0.0086536699</c:v>
                </c:pt>
                <c:pt idx="18">
                  <c:v>0.0086536699</c:v>
                </c:pt>
                <c:pt idx="19">
                  <c:v>0.0086536699</c:v>
                </c:pt>
                <c:pt idx="20">
                  <c:v>0.0086536699</c:v>
                </c:pt>
                <c:pt idx="21">
                  <c:v>0.0086536699</c:v>
                </c:pt>
                <c:pt idx="22">
                  <c:v>0.0086536699</c:v>
                </c:pt>
                <c:pt idx="23">
                  <c:v>0.0086536699</c:v>
                </c:pt>
                <c:pt idx="24">
                  <c:v>0.0086536699</c:v>
                </c:pt>
                <c:pt idx="25">
                  <c:v>0.0086536699</c:v>
                </c:pt>
                <c:pt idx="26">
                  <c:v>0.0086536699</c:v>
                </c:pt>
                <c:pt idx="27">
                  <c:v>0.0086536699</c:v>
                </c:pt>
                <c:pt idx="28">
                  <c:v>0.0086536699</c:v>
                </c:pt>
                <c:pt idx="29">
                  <c:v>0.0086536699</c:v>
                </c:pt>
                <c:pt idx="30">
                  <c:v>0.0086536699</c:v>
                </c:pt>
                <c:pt idx="31">
                  <c:v>0.0086536699</c:v>
                </c:pt>
                <c:pt idx="32">
                  <c:v>0.0086536699</c:v>
                </c:pt>
                <c:pt idx="33">
                  <c:v>0.0086536699</c:v>
                </c:pt>
                <c:pt idx="34">
                  <c:v>0.0086536699</c:v>
                </c:pt>
                <c:pt idx="35">
                  <c:v>0.0086536699</c:v>
                </c:pt>
                <c:pt idx="36">
                  <c:v>0.0086536699</c:v>
                </c:pt>
                <c:pt idx="37">
                  <c:v>0.0086536699</c:v>
                </c:pt>
                <c:pt idx="38">
                  <c:v>0.0086536699</c:v>
                </c:pt>
                <c:pt idx="39">
                  <c:v>0.0086536699</c:v>
                </c:pt>
                <c:pt idx="40">
                  <c:v>0.0086536699</c:v>
                </c:pt>
                <c:pt idx="41">
                  <c:v>0.0086536699</c:v>
                </c:pt>
                <c:pt idx="42">
                  <c:v>0.0086536699</c:v>
                </c:pt>
                <c:pt idx="43">
                  <c:v>0.0086536699</c:v>
                </c:pt>
                <c:pt idx="44">
                  <c:v>0.0086536699</c:v>
                </c:pt>
                <c:pt idx="45">
                  <c:v>0.0086536699</c:v>
                </c:pt>
                <c:pt idx="46">
                  <c:v>0.0086536699</c:v>
                </c:pt>
                <c:pt idx="47">
                  <c:v>0.0086536699</c:v>
                </c:pt>
                <c:pt idx="48">
                  <c:v>0.0086536699</c:v>
                </c:pt>
                <c:pt idx="49">
                  <c:v>0.0086536699</c:v>
                </c:pt>
                <c:pt idx="50">
                  <c:v>0.0086536699</c:v>
                </c:pt>
                <c:pt idx="51">
                  <c:v>0.0086536699</c:v>
                </c:pt>
                <c:pt idx="52">
                  <c:v>0.0086536699</c:v>
                </c:pt>
                <c:pt idx="53">
                  <c:v>0.0086536699</c:v>
                </c:pt>
                <c:pt idx="54">
                  <c:v>0.0086536699</c:v>
                </c:pt>
                <c:pt idx="55">
                  <c:v>0.0086536699</c:v>
                </c:pt>
                <c:pt idx="56">
                  <c:v>0.0086536699</c:v>
                </c:pt>
                <c:pt idx="57">
                  <c:v>0.0086536699</c:v>
                </c:pt>
                <c:pt idx="58">
                  <c:v>0.0086536699</c:v>
                </c:pt>
                <c:pt idx="59">
                  <c:v>0.0086536699</c:v>
                </c:pt>
                <c:pt idx="60">
                  <c:v>0.0086536699</c:v>
                </c:pt>
                <c:pt idx="61">
                  <c:v>0.0086536699</c:v>
                </c:pt>
                <c:pt idx="62">
                  <c:v>0.0086536699</c:v>
                </c:pt>
                <c:pt idx="63">
                  <c:v>0.0086536699</c:v>
                </c:pt>
                <c:pt idx="64">
                  <c:v>0.0086536699</c:v>
                </c:pt>
                <c:pt idx="65">
                  <c:v>0.0086536699</c:v>
                </c:pt>
                <c:pt idx="66">
                  <c:v>0.0086536699</c:v>
                </c:pt>
                <c:pt idx="67">
                  <c:v>0.0086536699</c:v>
                </c:pt>
                <c:pt idx="68">
                  <c:v>0.0086536699</c:v>
                </c:pt>
                <c:pt idx="69">
                  <c:v>0.0086536699</c:v>
                </c:pt>
                <c:pt idx="70">
                  <c:v>0.0086536699</c:v>
                </c:pt>
                <c:pt idx="71">
                  <c:v>0.0086536699</c:v>
                </c:pt>
                <c:pt idx="72">
                  <c:v>0.0086536699</c:v>
                </c:pt>
                <c:pt idx="73">
                  <c:v>0.0086536699</c:v>
                </c:pt>
                <c:pt idx="74">
                  <c:v>0.0086536699</c:v>
                </c:pt>
                <c:pt idx="75">
                  <c:v>0.0086536699</c:v>
                </c:pt>
                <c:pt idx="76">
                  <c:v>0.0086536699</c:v>
                </c:pt>
                <c:pt idx="77">
                  <c:v>0.0086536699</c:v>
                </c:pt>
                <c:pt idx="78">
                  <c:v>0.0086536699</c:v>
                </c:pt>
                <c:pt idx="79">
                  <c:v>0.0086536699</c:v>
                </c:pt>
                <c:pt idx="80">
                  <c:v>0.0086536699</c:v>
                </c:pt>
                <c:pt idx="81">
                  <c:v>0.0086536699</c:v>
                </c:pt>
                <c:pt idx="82">
                  <c:v>0.0086536699</c:v>
                </c:pt>
                <c:pt idx="83">
                  <c:v>0.0086536699</c:v>
                </c:pt>
                <c:pt idx="84">
                  <c:v>0.0086536699</c:v>
                </c:pt>
                <c:pt idx="85">
                  <c:v>0.0086536699</c:v>
                </c:pt>
                <c:pt idx="86">
                  <c:v>0.0086536699</c:v>
                </c:pt>
                <c:pt idx="87">
                  <c:v>0.0086536699</c:v>
                </c:pt>
                <c:pt idx="88">
                  <c:v>0.0086536699</c:v>
                </c:pt>
                <c:pt idx="89">
                  <c:v>0.0086536699</c:v>
                </c:pt>
                <c:pt idx="90">
                  <c:v>0.0086536699</c:v>
                </c:pt>
                <c:pt idx="91">
                  <c:v>0.0086536699</c:v>
                </c:pt>
                <c:pt idx="92">
                  <c:v>0.0086536699</c:v>
                </c:pt>
                <c:pt idx="93">
                  <c:v>0.0086536699</c:v>
                </c:pt>
                <c:pt idx="94">
                  <c:v>0.0086536699</c:v>
                </c:pt>
                <c:pt idx="95">
                  <c:v>0.0086536699</c:v>
                </c:pt>
                <c:pt idx="96">
                  <c:v>0.0086536699</c:v>
                </c:pt>
                <c:pt idx="97">
                  <c:v>0.0086536699</c:v>
                </c:pt>
                <c:pt idx="98">
                  <c:v>0.0086536699</c:v>
                </c:pt>
                <c:pt idx="99">
                  <c:v>0.0086536699</c:v>
                </c:pt>
                <c:pt idx="100">
                  <c:v>0.0086536699</c:v>
                </c:pt>
                <c:pt idx="101">
                  <c:v>0.0086536699</c:v>
                </c:pt>
                <c:pt idx="102">
                  <c:v>0.0086536699</c:v>
                </c:pt>
                <c:pt idx="103">
                  <c:v>0.0086536699</c:v>
                </c:pt>
                <c:pt idx="104">
                  <c:v>0.0086536699</c:v>
                </c:pt>
                <c:pt idx="105">
                  <c:v>0.0086536699</c:v>
                </c:pt>
                <c:pt idx="106">
                  <c:v>0.0086536699</c:v>
                </c:pt>
                <c:pt idx="107">
                  <c:v>0.0086536699</c:v>
                </c:pt>
                <c:pt idx="108">
                  <c:v>0.0086536699</c:v>
                </c:pt>
                <c:pt idx="109">
                  <c:v>0.0086536699</c:v>
                </c:pt>
                <c:pt idx="110">
                  <c:v>0.0086536699</c:v>
                </c:pt>
                <c:pt idx="111">
                  <c:v>0.0086536699</c:v>
                </c:pt>
                <c:pt idx="112">
                  <c:v>0.0086536699</c:v>
                </c:pt>
                <c:pt idx="113">
                  <c:v>0.0086536699</c:v>
                </c:pt>
                <c:pt idx="114">
                  <c:v>0.0086536699</c:v>
                </c:pt>
                <c:pt idx="115">
                  <c:v>0.0086536699</c:v>
                </c:pt>
                <c:pt idx="116">
                  <c:v>0.0086536699</c:v>
                </c:pt>
                <c:pt idx="117">
                  <c:v>0.0086536699</c:v>
                </c:pt>
                <c:pt idx="118">
                  <c:v>0.0086536699</c:v>
                </c:pt>
                <c:pt idx="119">
                  <c:v>0.0086536699</c:v>
                </c:pt>
                <c:pt idx="120">
                  <c:v>0.0086536699</c:v>
                </c:pt>
                <c:pt idx="121">
                  <c:v>0.0086536699</c:v>
                </c:pt>
                <c:pt idx="122">
                  <c:v>0.0086536699</c:v>
                </c:pt>
                <c:pt idx="123">
                  <c:v>0.0086536699</c:v>
                </c:pt>
                <c:pt idx="124">
                  <c:v>0.0086536699</c:v>
                </c:pt>
                <c:pt idx="125">
                  <c:v>0.0086536699</c:v>
                </c:pt>
                <c:pt idx="126">
                  <c:v>0.0086536699</c:v>
                </c:pt>
                <c:pt idx="127">
                  <c:v>0.0086536699</c:v>
                </c:pt>
                <c:pt idx="128">
                  <c:v>0.0086536699</c:v>
                </c:pt>
                <c:pt idx="129">
                  <c:v>0.0086536699</c:v>
                </c:pt>
                <c:pt idx="130">
                  <c:v>0.0086536699</c:v>
                </c:pt>
                <c:pt idx="131">
                  <c:v>0.0086536699</c:v>
                </c:pt>
                <c:pt idx="132">
                  <c:v>0.0086536699</c:v>
                </c:pt>
                <c:pt idx="133">
                  <c:v>0.0086536699</c:v>
                </c:pt>
                <c:pt idx="134">
                  <c:v>0.0086536699</c:v>
                </c:pt>
                <c:pt idx="135">
                  <c:v>0.0086536699</c:v>
                </c:pt>
                <c:pt idx="136">
                  <c:v>0.0086536699</c:v>
                </c:pt>
                <c:pt idx="137">
                  <c:v>0.0086536699</c:v>
                </c:pt>
                <c:pt idx="138">
                  <c:v>0.0086536699</c:v>
                </c:pt>
                <c:pt idx="139">
                  <c:v>0.0086536699</c:v>
                </c:pt>
                <c:pt idx="140">
                  <c:v>0.0086536699</c:v>
                </c:pt>
                <c:pt idx="141">
                  <c:v>0.0086536699</c:v>
                </c:pt>
                <c:pt idx="142">
                  <c:v>0.0086536699</c:v>
                </c:pt>
                <c:pt idx="143">
                  <c:v>0.0086536699</c:v>
                </c:pt>
                <c:pt idx="144">
                  <c:v>0.0086536699</c:v>
                </c:pt>
                <c:pt idx="145">
                  <c:v>0.0086536699</c:v>
                </c:pt>
                <c:pt idx="146">
                  <c:v>0.0086536699</c:v>
                </c:pt>
                <c:pt idx="147">
                  <c:v>0.0086536699</c:v>
                </c:pt>
                <c:pt idx="148">
                  <c:v>0.0086536699</c:v>
                </c:pt>
                <c:pt idx="149">
                  <c:v>0.0086536699</c:v>
                </c:pt>
                <c:pt idx="150">
                  <c:v>0.0086536699</c:v>
                </c:pt>
                <c:pt idx="151">
                  <c:v>0.0086536699</c:v>
                </c:pt>
                <c:pt idx="152">
                  <c:v>0.0086536699</c:v>
                </c:pt>
                <c:pt idx="153">
                  <c:v>0.0086536699</c:v>
                </c:pt>
                <c:pt idx="154">
                  <c:v>0.0086536699</c:v>
                </c:pt>
                <c:pt idx="155">
                  <c:v>0.0086536699</c:v>
                </c:pt>
                <c:pt idx="156">
                  <c:v>0.0086536699</c:v>
                </c:pt>
                <c:pt idx="157">
                  <c:v>0.0086536699</c:v>
                </c:pt>
                <c:pt idx="158">
                  <c:v>0.0086536699</c:v>
                </c:pt>
                <c:pt idx="159">
                  <c:v>0.0086536699</c:v>
                </c:pt>
                <c:pt idx="160">
                  <c:v>0.0086536699</c:v>
                </c:pt>
                <c:pt idx="161">
                  <c:v>0.0086536699</c:v>
                </c:pt>
                <c:pt idx="162">
                  <c:v>0.0086536699</c:v>
                </c:pt>
                <c:pt idx="163">
                  <c:v>0.0086536699</c:v>
                </c:pt>
                <c:pt idx="164">
                  <c:v>0.0086536699</c:v>
                </c:pt>
                <c:pt idx="165">
                  <c:v>0.0086536699</c:v>
                </c:pt>
                <c:pt idx="166">
                  <c:v>0.0086536699</c:v>
                </c:pt>
                <c:pt idx="167">
                  <c:v>0.0086536699</c:v>
                </c:pt>
                <c:pt idx="168">
                  <c:v>0.0086536699</c:v>
                </c:pt>
                <c:pt idx="169">
                  <c:v>0.0086536699</c:v>
                </c:pt>
                <c:pt idx="170">
                  <c:v>0.0086536699</c:v>
                </c:pt>
                <c:pt idx="171">
                  <c:v>0.0086536699</c:v>
                </c:pt>
                <c:pt idx="172">
                  <c:v>0.0086536699</c:v>
                </c:pt>
                <c:pt idx="173">
                  <c:v>0.0086536699</c:v>
                </c:pt>
                <c:pt idx="174">
                  <c:v>0.0086536699</c:v>
                </c:pt>
                <c:pt idx="175">
                  <c:v>0.0086536699</c:v>
                </c:pt>
                <c:pt idx="176">
                  <c:v>0.0086536699</c:v>
                </c:pt>
                <c:pt idx="177">
                  <c:v>0.0086536699</c:v>
                </c:pt>
                <c:pt idx="178">
                  <c:v>0.0086536699</c:v>
                </c:pt>
                <c:pt idx="179">
                  <c:v>0.0086536699</c:v>
                </c:pt>
                <c:pt idx="180">
                  <c:v>0.0086536699</c:v>
                </c:pt>
                <c:pt idx="181">
                  <c:v>0.0086536699</c:v>
                </c:pt>
                <c:pt idx="182">
                  <c:v>0.0086536699</c:v>
                </c:pt>
                <c:pt idx="183">
                  <c:v>0.0086536699</c:v>
                </c:pt>
                <c:pt idx="184">
                  <c:v>0.0086536699</c:v>
                </c:pt>
                <c:pt idx="185">
                  <c:v>0.0086536699</c:v>
                </c:pt>
                <c:pt idx="186">
                  <c:v>0.0086536699</c:v>
                </c:pt>
                <c:pt idx="187">
                  <c:v>0.0086536699</c:v>
                </c:pt>
                <c:pt idx="188">
                  <c:v>0.0086536699</c:v>
                </c:pt>
                <c:pt idx="189">
                  <c:v>0.0086536699</c:v>
                </c:pt>
                <c:pt idx="190">
                  <c:v>0.0086536699</c:v>
                </c:pt>
                <c:pt idx="191">
                  <c:v>0.0086536699</c:v>
                </c:pt>
                <c:pt idx="192">
                  <c:v>0.0086536699</c:v>
                </c:pt>
                <c:pt idx="193">
                  <c:v>0.0086536699</c:v>
                </c:pt>
                <c:pt idx="194">
                  <c:v>0.0086536699</c:v>
                </c:pt>
                <c:pt idx="195">
                  <c:v>0.0086536699</c:v>
                </c:pt>
                <c:pt idx="196">
                  <c:v>0.0086536699</c:v>
                </c:pt>
                <c:pt idx="197">
                  <c:v>0.0086536699</c:v>
                </c:pt>
                <c:pt idx="198">
                  <c:v>0.0086536699</c:v>
                </c:pt>
                <c:pt idx="199">
                  <c:v>0.0086536699</c:v>
                </c:pt>
                <c:pt idx="200">
                  <c:v>0.0086536699</c:v>
                </c:pt>
                <c:pt idx="201">
                  <c:v>0.0086536699</c:v>
                </c:pt>
                <c:pt idx="202">
                  <c:v>0.0086536699</c:v>
                </c:pt>
                <c:pt idx="203">
                  <c:v>0.0086536699</c:v>
                </c:pt>
                <c:pt idx="204">
                  <c:v>0.0086536699</c:v>
                </c:pt>
                <c:pt idx="205">
                  <c:v>0.0086536699</c:v>
                </c:pt>
                <c:pt idx="206">
                  <c:v>0.0086536699</c:v>
                </c:pt>
                <c:pt idx="207">
                  <c:v>0.0086536699</c:v>
                </c:pt>
                <c:pt idx="208">
                  <c:v>0.0086536699</c:v>
                </c:pt>
                <c:pt idx="209">
                  <c:v>0.0086536699</c:v>
                </c:pt>
                <c:pt idx="210">
                  <c:v>0.0086536699</c:v>
                </c:pt>
                <c:pt idx="211">
                  <c:v>0.0086536699</c:v>
                </c:pt>
                <c:pt idx="212">
                  <c:v>0.0086536699</c:v>
                </c:pt>
                <c:pt idx="213">
                  <c:v>0.0086536699</c:v>
                </c:pt>
                <c:pt idx="214">
                  <c:v>0.0086536699</c:v>
                </c:pt>
                <c:pt idx="215">
                  <c:v>0.0086536699</c:v>
                </c:pt>
                <c:pt idx="216">
                  <c:v>0.0086536699</c:v>
                </c:pt>
                <c:pt idx="217">
                  <c:v>0.0086536699</c:v>
                </c:pt>
                <c:pt idx="218">
                  <c:v>0.0086536699</c:v>
                </c:pt>
                <c:pt idx="219">
                  <c:v>0.0086536699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D4AEA23C-8BB8-8D59-F52C-2040A5F46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A825564B-7CFD-89BB-B346-BA3F5DFE02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9" r:id="rId6"/>
    <p:sldLayoutId id="2147483746" r:id="rId7"/>
    <p:sldLayoutId id="2147483747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slide" Target="slide3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slide" Target="slide3.xml"/><Relationship Id="rId4" Type="http://schemas.openxmlformats.org/officeDocument/2006/relationships/slide" Target="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Relationship Id="rId22" Type="http://schemas.openxmlformats.org/officeDocument/2006/relationships/slide" Target="slide24.xml"/><Relationship Id="rId23" Type="http://schemas.openxmlformats.org/officeDocument/2006/relationships/slide" Target="slide26.xml"/><Relationship Id="rId24" Type="http://schemas.openxmlformats.org/officeDocument/2006/relationships/slide" Target="slide28.xml"/><Relationship Id="rId25" Type="http://schemas.openxmlformats.org/officeDocument/2006/relationships/slide" Target="slide30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slide" Target="slide3.xml"/><Relationship Id="rId4" Type="http://schemas.openxmlformats.org/officeDocument/2006/relationships/slide" Target="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slide" Target="slide3.xml"/><Relationship Id="rId4" Type="http://schemas.openxmlformats.org/officeDocument/2006/relationships/slide" Target="slide2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slide" Target="slide3.xml"/><Relationship Id="rId4" Type="http://schemas.openxmlformats.org/officeDocument/2006/relationships/slide" Target="slide2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Ansys Fluent Simulation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 k-epsilon turbulence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Wall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 Wall Functions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Heat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Enabled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Turbulence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07924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Reference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19.383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797.101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600.159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5.3658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6.80931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6.67702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9.63814e-07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1.992128e-09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2.439718e-09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7.720948e-09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9.06973e-10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1.33841e-07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4.253611e-07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220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pressure_outlet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147.3942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pressure_inlet_b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pressure_inlet_a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244.2427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-0.01298025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inlet_b_flow_rate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0.004326582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inlet_a_flow_rate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0.00865367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max_velocity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23.51774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15.00256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-0.008059379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-0.1511134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-1.793232e-05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313.7026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mass_flow_rate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-1.239611e-10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HenriqueResende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10/20/2024 09:42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C4176366-C6CE-41EC-14AF-09D11575D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535D6246-17F0-F596-7D2B-1B9400424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E494AC99-C935-287B-F456-5C4649A5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0FCB03A3-A939-817A-F2F7-794F1DFD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mass_flow_rate-rplot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mass_flow_rate-rplot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Mesh</a:t>
            </a:r>
            <a:endParaRPr lang="en-US" dirty="0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xus:query=A|i_type|eq|image;A|i_name|cont|_mesh;" descr="cf7ea9dd-8f23-11ef-b7ef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0CF28E5-39E2-804E-9B72-C07BA9EE81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26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4346A7D2-E626-5382-D024-4667A7740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15877782-1589-46EA-D14E-C7DDB3AF1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Mesh</a:t>
            </a:r>
            <a:r>
              <a:t> / </a:t>
            </a:r>
            <a:r>
              <a:t>mesh-1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8A024C5-A93F-F4B5-63D1-BC7222C703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F4649C03-1545-49CA-A41E-DEA0C85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mesh-1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Contours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Contours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xus:query=A|i_type|eq|image;A|i_name|cont|_contour;" descr="d0b808b5-8f23-11ef-b127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0E6085-4A97-210A-D5AA-840A8B4B42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28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909E574-0939-BFF7-389D-42E9EA149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80A81224-921A-39F2-AD50-976A7ACE5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Contours</a:t>
            </a:r>
            <a:r>
              <a:t> / </a:t>
            </a:r>
            <a:r>
              <a:t>temperature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6F62ED1-3C05-CCDC-08FD-801E039A8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707DEA5-1A7E-D358-AC6B-78972A6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Vectors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Vectors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xus:query=A|i_type|eq|image;A|i_name|cont|_vector;" descr="d408a07d-8f23-11ef-997e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6A812F3-F7D6-3797-70D4-59372BCA9A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30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81FF30A6-1AE2-D3B5-4E1E-5C15CF7D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A47FDFC0-2EBB-4940-799C-2D5094142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Vectors</a:t>
            </a:r>
            <a:r>
              <a:t> / </a:t>
            </a:r>
            <a:r>
              <a:t>temperature_vector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83CE124-35E4-7373-9A0C-A3C967D7DF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FB275495-E66F-E24E-467E-63F597C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temperature_vector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  <a:p>
            <a:pPr/>
            <a:r>
              <a:rPr>
                <a:hlinkClick r:id="rId22" action="ppaction://hlinksldjump"/>
              </a:rPr>
              <a:t>Mesh</a:t>
            </a:r>
          </a:p>
          <a:p>
            <a:pPr/>
            <a:r>
              <a:rPr>
                <a:hlinkClick r:id="rId23" action="ppaction://hlinksldjump"/>
              </a:rPr>
              <a:t>Contours</a:t>
            </a:r>
          </a:p>
          <a:p>
            <a:pPr/>
            <a:r>
              <a:rPr>
                <a:hlinkClick r:id="rId24" action="ppaction://hlinksldjump"/>
              </a:rPr>
              <a:t>Vectors</a:t>
            </a:r>
          </a:p>
          <a:p>
            <a:pPr/>
            <a:r>
              <a:rPr>
                <a:hlinkClick r:id="rId25" action="ppaction://hlinksldjump"/>
              </a:rPr>
              <a:t>Pathlines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Pathlines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Pathlines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xus:query=A|i_type|eq|image;A|i_name|cont|_pathline;" descr="dba7b351-8f23-11ef-9d7e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E548135-C4A5-EFBE-8EA1-44E9B37AE43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32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BB1F4609-51A5-4E03-9A86-2871E01771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484C7630-F3DE-3017-E429-885C1A2B9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Pathlines</a:t>
            </a:r>
            <a:r>
              <a:t> / </a:t>
            </a:r>
            <a:r>
              <a:t>pathlines-1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51EBC050-67EC-C815-04B1-999A63C5E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4E2F4A0-6324-5D14-0C39-42F73F8F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pathlines-1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Turbulence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Thickness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Heat Generation Rate [W/m^3]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aluminum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BC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Heat Flux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Heat Flux [W/m^2]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Enable shell conduction?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Convective Augmentation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(4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Turb. Dissipation Rate [m^2/s^3]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outlet_temp-rplot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outlet_temp-rplot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force_x-rplot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force_x-rplot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force_y-rplot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force_y-rplot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standard k-epsilon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24.2.0-10192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149ed7492d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 13 2024 11:22:47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13th Gen Intel(R) Core(TM) i9-13900HX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force_z-rplot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force_z-rplot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report-def-0-rplot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report-def-0-rplot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max_velocity-rplot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max_velocity-rplot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report-plot-0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report-plot-0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inlet_b_flow_rate-rplot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inlet_b_flow_rate-rplot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outlet_flow_rate-rplot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outlet_flow_rate-rplot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pressure_a-rplot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pressure_a-rplot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pressure_inlet_b-rplot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pressure_inlet_b-rplot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pressure_outlet-rplot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pressure_outlet-rplot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Nexus:query=A|i_type|eq|image;A|i_name|cont|_contour;" descr="d1921504-8f23-11ef-a6e0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0E6085-4A97-210A-D5AA-840A8B4B42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28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909E574-0939-BFF7-389D-42E9EA149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80A81224-921A-39F2-AD50-976A7ACE5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Contours</a:t>
            </a:r>
            <a:r>
              <a:t> / </a:t>
            </a:r>
            <a:r>
              <a:t>velocity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6F62ED1-3C05-CCDC-08FD-801E039A8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707DEA5-1A7E-D358-AC6B-78972A6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velocity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Nexus:query=A|i_type|eq|image;A|i_name|cont|_contour;" descr="d2b3a408-8f23-11ef-86b0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0E6085-4A97-210A-D5AA-840A8B4B42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28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909E574-0939-BFF7-389D-42E9EA149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80A81224-921A-39F2-AD50-976A7ACE5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Contours</a:t>
            </a:r>
            <a:r>
              <a:t> / </a:t>
            </a:r>
            <a:r>
              <a:t>pressure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6F62ED1-3C05-CCDC-08FD-801E039A8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707DEA5-1A7E-D358-AC6B-78972A6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Nexus:query=A|i_type|eq|image;A|i_name|cont|_vector;" descr="d52d467a-8f23-11ef-8a6e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6A812F3-F7D6-3797-70D4-59372BCA9A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30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81FF30A6-1AE2-D3B5-4E1E-5C15CF7D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A47FDFC0-2EBB-4940-799C-2D5094142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Vectors</a:t>
            </a:r>
            <a:r>
              <a:t> / </a:t>
            </a:r>
            <a:r>
              <a:t>pressure_vector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83CE124-35E4-7373-9A0C-A3C967D7DF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FB275495-E66F-E24E-467E-63F597C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pressure_vector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Nexus:query=A|i_type|eq|image;A|i_name|cont|_vector;" descr="d6613aa6-8f23-11ef-bb91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6A812F3-F7D6-3797-70D4-59372BCA9A2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30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81FF30A6-1AE2-D3B5-4E1E-5C15CF7D70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A47FDFC0-2EBB-4940-799C-2D5094142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Vectors</a:t>
            </a:r>
            <a:r>
              <a:t> / </a:t>
            </a:r>
            <a:r>
              <a:t>velocity_vector</a:t>
            </a:r>
            <a:endParaRPr lang="en-US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E83CE124-35E4-7373-9A0C-A3C967D7DF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FB275495-E66F-E24E-467E-63F597C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velocity_vector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756473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4118544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2942400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0.36135828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12.308166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cda7c4eb-8f23-11ef-a88e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22539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165</cp:revision>
  <dcterms:created xsi:type="dcterms:W3CDTF">2013-01-27T09:14:16Z</dcterms:created>
  <dcterms:modified xsi:type="dcterms:W3CDTF">2024-02-15T14:28:28Z</dcterms:modified>
  <cp:category/>
</cp:coreProperties>
</file>