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348" r:id="rId27"/>
    <p:sldId id="274" r:id="rId16"/>
    <p:sldId id="311" r:id="rId17"/>
    <p:sldId id="349" r:id="rId28"/>
    <p:sldId id="350" r:id="rId29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 autoAdjust="0"/>
    <p:restoredTop sz="86389" autoAdjust="0"/>
  </p:normalViewPr>
  <p:slideViewPr>
    <p:cSldViewPr snapToGrid="0" snapToObjects="1">
      <p:cViewPr varScale="1">
        <p:scale>
          <a:sx n="77" d="100"/>
          <a:sy n="77" d="100"/>
        </p:scale>
        <p:origin x="108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1.0</c:v>
                </c:pt>
                <c:pt idx="1">
                  <c:v>0.9432224</c:v>
                </c:pt>
                <c:pt idx="2">
                  <c:v>1.0</c:v>
                </c:pt>
                <c:pt idx="3">
                  <c:v>0.90362729</c:v>
                </c:pt>
                <c:pt idx="4">
                  <c:v>0.77687403</c:v>
                </c:pt>
                <c:pt idx="5">
                  <c:v>0.55610123</c:v>
                </c:pt>
                <c:pt idx="6">
                  <c:v>0.37806043</c:v>
                </c:pt>
                <c:pt idx="7">
                  <c:v>0.25948722</c:v>
                </c:pt>
                <c:pt idx="8">
                  <c:v>0.18200212</c:v>
                </c:pt>
                <c:pt idx="9">
                  <c:v>0.13683606</c:v>
                </c:pt>
                <c:pt idx="10">
                  <c:v>0.11024335</c:v>
                </c:pt>
                <c:pt idx="11">
                  <c:v>0.09159146</c:v>
                </c:pt>
                <c:pt idx="12">
                  <c:v>0.079290437</c:v>
                </c:pt>
                <c:pt idx="13">
                  <c:v>0.071423616</c:v>
                </c:pt>
                <c:pt idx="14">
                  <c:v>0.065494171</c:v>
                </c:pt>
                <c:pt idx="15">
                  <c:v>0.062084574</c:v>
                </c:pt>
                <c:pt idx="16">
                  <c:v>0.059878858</c:v>
                </c:pt>
                <c:pt idx="17">
                  <c:v>0.058989068</c:v>
                </c:pt>
                <c:pt idx="18">
                  <c:v>0.058789616</c:v>
                </c:pt>
                <c:pt idx="19">
                  <c:v>0.057881749</c:v>
                </c:pt>
                <c:pt idx="20">
                  <c:v>0.056872401</c:v>
                </c:pt>
                <c:pt idx="21">
                  <c:v>0.055153132</c:v>
                </c:pt>
                <c:pt idx="22">
                  <c:v>0.053262423</c:v>
                </c:pt>
                <c:pt idx="23">
                  <c:v>0.051304829</c:v>
                </c:pt>
                <c:pt idx="24">
                  <c:v>0.048986052</c:v>
                </c:pt>
                <c:pt idx="25">
                  <c:v>0.046281653</c:v>
                </c:pt>
                <c:pt idx="26">
                  <c:v>0.043797075</c:v>
                </c:pt>
                <c:pt idx="27">
                  <c:v>0.041466746</c:v>
                </c:pt>
                <c:pt idx="28">
                  <c:v>0.039213205</c:v>
                </c:pt>
                <c:pt idx="29">
                  <c:v>0.036548583</c:v>
                </c:pt>
                <c:pt idx="30">
                  <c:v>0.034174156</c:v>
                </c:pt>
                <c:pt idx="31">
                  <c:v>0.031659194</c:v>
                </c:pt>
                <c:pt idx="32">
                  <c:v>0.029299075</c:v>
                </c:pt>
                <c:pt idx="33">
                  <c:v>0.02708258</c:v>
                </c:pt>
                <c:pt idx="34">
                  <c:v>0.024573213</c:v>
                </c:pt>
                <c:pt idx="35">
                  <c:v>0.02206404</c:v>
                </c:pt>
                <c:pt idx="36">
                  <c:v>0.01974801</c:v>
                </c:pt>
                <c:pt idx="37">
                  <c:v>0.017776804</c:v>
                </c:pt>
                <c:pt idx="38">
                  <c:v>0.016015838</c:v>
                </c:pt>
                <c:pt idx="39">
                  <c:v>0.014562802</c:v>
                </c:pt>
                <c:pt idx="40">
                  <c:v>0.01329909</c:v>
                </c:pt>
                <c:pt idx="41">
                  <c:v>0.012232724</c:v>
                </c:pt>
                <c:pt idx="42">
                  <c:v>0.011345564</c:v>
                </c:pt>
                <c:pt idx="43">
                  <c:v>0.010558257</c:v>
                </c:pt>
                <c:pt idx="44">
                  <c:v>0.0097288999</c:v>
                </c:pt>
                <c:pt idx="45">
                  <c:v>0.0090400869</c:v>
                </c:pt>
                <c:pt idx="46">
                  <c:v>0.0084386459</c:v>
                </c:pt>
                <c:pt idx="47">
                  <c:v>0.007811477</c:v>
                </c:pt>
                <c:pt idx="48">
                  <c:v>0.0072708374</c:v>
                </c:pt>
                <c:pt idx="49">
                  <c:v>0.006768349</c:v>
                </c:pt>
                <c:pt idx="50">
                  <c:v>0.0062674755</c:v>
                </c:pt>
                <c:pt idx="51">
                  <c:v>0.0057978351</c:v>
                </c:pt>
                <c:pt idx="52">
                  <c:v>0.0053565827</c:v>
                </c:pt>
                <c:pt idx="53">
                  <c:v>0.0049336604</c:v>
                </c:pt>
                <c:pt idx="54">
                  <c:v>0.004510404</c:v>
                </c:pt>
                <c:pt idx="55">
                  <c:v>0.0041117732</c:v>
                </c:pt>
                <c:pt idx="56">
                  <c:v>0.0037540935</c:v>
                </c:pt>
                <c:pt idx="57">
                  <c:v>0.0034295569</c:v>
                </c:pt>
                <c:pt idx="58">
                  <c:v>0.0031231003</c:v>
                </c:pt>
                <c:pt idx="59">
                  <c:v>0.0028389188</c:v>
                </c:pt>
                <c:pt idx="60">
                  <c:v>0.0025751373</c:v>
                </c:pt>
                <c:pt idx="61">
                  <c:v>0.0023233634</c:v>
                </c:pt>
                <c:pt idx="62">
                  <c:v>0.0020964715</c:v>
                </c:pt>
                <c:pt idx="63">
                  <c:v>0.0018925198</c:v>
                </c:pt>
                <c:pt idx="64">
                  <c:v>0.0017150728</c:v>
                </c:pt>
                <c:pt idx="65">
                  <c:v>0.0015551743</c:v>
                </c:pt>
                <c:pt idx="66">
                  <c:v>0.0014158272</c:v>
                </c:pt>
                <c:pt idx="67">
                  <c:v>0.0012935675</c:v>
                </c:pt>
                <c:pt idx="68">
                  <c:v>0.0011775947</c:v>
                </c:pt>
                <c:pt idx="69">
                  <c:v>0.0010673169</c:v>
                </c:pt>
                <c:pt idx="70">
                  <c:v>0.00096717153</c:v>
                </c:pt>
                <c:pt idx="71">
                  <c:v>0.00088563703</c:v>
                </c:pt>
                <c:pt idx="72">
                  <c:v>0.00081008741</c:v>
                </c:pt>
                <c:pt idx="73">
                  <c:v>0.00074329294</c:v>
                </c:pt>
                <c:pt idx="74">
                  <c:v>0.00068011233</c:v>
                </c:pt>
                <c:pt idx="75">
                  <c:v>0.00062187254</c:v>
                </c:pt>
                <c:pt idx="76">
                  <c:v>0.00056788155</c:v>
                </c:pt>
                <c:pt idx="77">
                  <c:v>0.00051717619</c:v>
                </c:pt>
                <c:pt idx="78">
                  <c:v>0.00047109613</c:v>
                </c:pt>
                <c:pt idx="79">
                  <c:v>0.00042741697</c:v>
                </c:pt>
                <c:pt idx="80">
                  <c:v>0.00038865506</c:v>
                </c:pt>
                <c:pt idx="81">
                  <c:v>0.00035498316</c:v>
                </c:pt>
                <c:pt idx="82">
                  <c:v>0.00032515192</c:v>
                </c:pt>
                <c:pt idx="83">
                  <c:v>0.00029948087</c:v>
                </c:pt>
                <c:pt idx="84">
                  <c:v>0.00027694871</c:v>
                </c:pt>
                <c:pt idx="85">
                  <c:v>0.00025711791</c:v>
                </c:pt>
                <c:pt idx="86">
                  <c:v>0.00023916929</c:v>
                </c:pt>
                <c:pt idx="87">
                  <c:v>0.00022215094</c:v>
                </c:pt>
                <c:pt idx="88">
                  <c:v>0.00020659946</c:v>
                </c:pt>
                <c:pt idx="89">
                  <c:v>0.00019202285</c:v>
                </c:pt>
                <c:pt idx="90">
                  <c:v>0.00017885148</c:v>
                </c:pt>
                <c:pt idx="91">
                  <c:v>0.00016690017</c:v>
                </c:pt>
                <c:pt idx="92">
                  <c:v>0.00015577163</c:v>
                </c:pt>
                <c:pt idx="93">
                  <c:v>0.00014520742</c:v>
                </c:pt>
                <c:pt idx="94">
                  <c:v>0.00013509295</c:v>
                </c:pt>
                <c:pt idx="95">
                  <c:v>0.00012538079</c:v>
                </c:pt>
                <c:pt idx="96">
                  <c:v>0.00011602723</c:v>
                </c:pt>
                <c:pt idx="97">
                  <c:v>0.00010694142</c:v>
                </c:pt>
                <c:pt idx="98">
                  <c:v>9.8290296e-05</c:v>
                </c:pt>
                <c:pt idx="99">
                  <c:v>9.0306871e-05</c:v>
                </c:pt>
                <c:pt idx="100">
                  <c:v>8.303845e-05</c:v>
                </c:pt>
                <c:pt idx="101">
                  <c:v>7.6378121e-05</c:v>
                </c:pt>
                <c:pt idx="102">
                  <c:v>7.0414943e-05</c:v>
                </c:pt>
                <c:pt idx="103">
                  <c:v>6.4963449e-05</c:v>
                </c:pt>
                <c:pt idx="104">
                  <c:v>5.9975854e-05</c:v>
                </c:pt>
                <c:pt idx="105">
                  <c:v>5.5408271e-05</c:v>
                </c:pt>
                <c:pt idx="106">
                  <c:v>5.1147645e-05</c:v>
                </c:pt>
                <c:pt idx="107">
                  <c:v>4.7220345e-05</c:v>
                </c:pt>
                <c:pt idx="108">
                  <c:v>4.3660508e-05</c:v>
                </c:pt>
                <c:pt idx="109">
                  <c:v>4.0356334e-05</c:v>
                </c:pt>
                <c:pt idx="110">
                  <c:v>3.7293897e-05</c:v>
                </c:pt>
                <c:pt idx="111">
                  <c:v>3.445451e-05</c:v>
                </c:pt>
                <c:pt idx="112">
                  <c:v>3.1817772e-05</c:v>
                </c:pt>
                <c:pt idx="113">
                  <c:v>2.9302444e-05</c:v>
                </c:pt>
                <c:pt idx="114">
                  <c:v>2.6961512e-05</c:v>
                </c:pt>
                <c:pt idx="115">
                  <c:v>2.4753012e-05</c:v>
                </c:pt>
                <c:pt idx="116">
                  <c:v>2.2675115e-05</c:v>
                </c:pt>
                <c:pt idx="117">
                  <c:v>2.0739112e-05</c:v>
                </c:pt>
                <c:pt idx="118">
                  <c:v>1.8971161e-05</c:v>
                </c:pt>
                <c:pt idx="119">
                  <c:v>1.7370303e-05</c:v>
                </c:pt>
                <c:pt idx="120">
                  <c:v>1.5913312e-05</c:v>
                </c:pt>
                <c:pt idx="121">
                  <c:v>1.4598615e-05</c:v>
                </c:pt>
                <c:pt idx="122">
                  <c:v>1.3415476e-05</c:v>
                </c:pt>
                <c:pt idx="123">
                  <c:v>1.2343093e-05</c:v>
                </c:pt>
                <c:pt idx="124">
                  <c:v>1.1362615e-05</c:v>
                </c:pt>
                <c:pt idx="125">
                  <c:v>1.0464607e-05</c:v>
                </c:pt>
                <c:pt idx="126">
                  <c:v>9.6399775e-06</c:v>
                </c:pt>
                <c:pt idx="127">
                  <c:v>8.8857939e-06</c:v>
                </c:pt>
                <c:pt idx="128">
                  <c:v>8.1950985e-06</c:v>
                </c:pt>
                <c:pt idx="129">
                  <c:v>7.5549956e-06</c:v>
                </c:pt>
                <c:pt idx="130">
                  <c:v>6.9634485e-06</c:v>
                </c:pt>
                <c:pt idx="131">
                  <c:v>6.4142619e-06</c:v>
                </c:pt>
                <c:pt idx="132">
                  <c:v>5.9041583e-06</c:v>
                </c:pt>
                <c:pt idx="133">
                  <c:v>5.4269829e-06</c:v>
                </c:pt>
                <c:pt idx="134">
                  <c:v>4.9849524e-06</c:v>
                </c:pt>
                <c:pt idx="135">
                  <c:v>4.5746262e-06</c:v>
                </c:pt>
                <c:pt idx="136">
                  <c:v>4.1934963e-06</c:v>
                </c:pt>
                <c:pt idx="137">
                  <c:v>3.8434007e-06</c:v>
                </c:pt>
                <c:pt idx="138">
                  <c:v>3.5231359e-06</c:v>
                </c:pt>
                <c:pt idx="139">
                  <c:v>3.2317828e-06</c:v>
                </c:pt>
                <c:pt idx="140">
                  <c:v>2.9672809e-06</c:v>
                </c:pt>
                <c:pt idx="141">
                  <c:v>2.7273589e-06</c:v>
                </c:pt>
                <c:pt idx="142">
                  <c:v>2.5093225e-06</c:v>
                </c:pt>
                <c:pt idx="143">
                  <c:v>2.3104254e-06</c:v>
                </c:pt>
                <c:pt idx="144">
                  <c:v>2.1281477e-06</c:v>
                </c:pt>
                <c:pt idx="145">
                  <c:v>1.960772e-06</c:v>
                </c:pt>
                <c:pt idx="146">
                  <c:v>1.8073522e-06</c:v>
                </c:pt>
                <c:pt idx="147">
                  <c:v>1.6661096e-06</c:v>
                </c:pt>
                <c:pt idx="148">
                  <c:v>1.5355944e-06</c:v>
                </c:pt>
                <c:pt idx="149">
                  <c:v>1.4151324e-06</c:v>
                </c:pt>
                <c:pt idx="150">
                  <c:v>1.3033364e-06</c:v>
                </c:pt>
                <c:pt idx="151">
                  <c:v>1.1997721e-06</c:v>
                </c:pt>
                <c:pt idx="152">
                  <c:v>1.1039882e-06</c:v>
                </c:pt>
                <c:pt idx="153">
                  <c:v>1.0152273e-06</c:v>
                </c:pt>
                <c:pt idx="154">
                  <c:v>9.33096e-07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Sheet1!$B$158</c:f>
              <c:strCache>
                <c:ptCount val="1"/>
                <c:pt idx="0">
                  <c:v>x-velocity</c:v>
                </c:pt>
              </c:strCache>
            </c:strRef>
          </c:tx>
          <c:xVal>
            <c:numRef>
              <c:f>Sheet1!$A$159:$A$313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Sheet1!$B$159:$B$313</c:f>
              <c:numCache>
                <c:formatCode>General</c:formatCode>
                <c:ptCount val="155"/>
                <c:pt idx="0">
                  <c:v>5.4345327e-05</c:v>
                </c:pt>
                <c:pt idx="1">
                  <c:v>5.556569e-05</c:v>
                </c:pt>
                <c:pt idx="2">
                  <c:v>0.00033599993</c:v>
                </c:pt>
                <c:pt idx="3">
                  <c:v>0.00016747853</c:v>
                </c:pt>
                <c:pt idx="4">
                  <c:v>9.3777214e-05</c:v>
                </c:pt>
                <c:pt idx="5">
                  <c:v>6.0327861e-05</c:v>
                </c:pt>
                <c:pt idx="6">
                  <c:v>4.6556285e-05</c:v>
                </c:pt>
                <c:pt idx="7">
                  <c:v>3.8617943e-05</c:v>
                </c:pt>
                <c:pt idx="8">
                  <c:v>3.3275954e-05</c:v>
                </c:pt>
                <c:pt idx="9">
                  <c:v>2.8251814e-05</c:v>
                </c:pt>
                <c:pt idx="10">
                  <c:v>2.4192016e-05</c:v>
                </c:pt>
                <c:pt idx="11">
                  <c:v>2.1029938e-05</c:v>
                </c:pt>
                <c:pt idx="12">
                  <c:v>1.8825646e-05</c:v>
                </c:pt>
                <c:pt idx="13">
                  <c:v>1.7587257e-05</c:v>
                </c:pt>
                <c:pt idx="14">
                  <c:v>1.6892487e-05</c:v>
                </c:pt>
                <c:pt idx="15">
                  <c:v>1.6811954e-05</c:v>
                </c:pt>
                <c:pt idx="16">
                  <c:v>1.6658674e-05</c:v>
                </c:pt>
                <c:pt idx="17">
                  <c:v>1.6804057e-05</c:v>
                </c:pt>
                <c:pt idx="18">
                  <c:v>1.6937054e-05</c:v>
                </c:pt>
                <c:pt idx="19">
                  <c:v>1.6888423e-05</c:v>
                </c:pt>
                <c:pt idx="20">
                  <c:v>1.6724316e-05</c:v>
                </c:pt>
                <c:pt idx="21">
                  <c:v>1.6769347e-05</c:v>
                </c:pt>
                <c:pt idx="22">
                  <c:v>1.6476949e-05</c:v>
                </c:pt>
                <c:pt idx="23">
                  <c:v>1.5959148e-05</c:v>
                </c:pt>
                <c:pt idx="24">
                  <c:v>1.5556103e-05</c:v>
                </c:pt>
                <c:pt idx="25">
                  <c:v>1.4900609e-05</c:v>
                </c:pt>
                <c:pt idx="26">
                  <c:v>1.4248225e-05</c:v>
                </c:pt>
                <c:pt idx="27">
                  <c:v>1.3346771e-05</c:v>
                </c:pt>
                <c:pt idx="28">
                  <c:v>1.2558499e-05</c:v>
                </c:pt>
                <c:pt idx="29">
                  <c:v>1.1596935e-05</c:v>
                </c:pt>
                <c:pt idx="30">
                  <c:v>1.0585587e-05</c:v>
                </c:pt>
                <c:pt idx="31">
                  <c:v>9.7744358e-06</c:v>
                </c:pt>
                <c:pt idx="32">
                  <c:v>9.0534666e-06</c:v>
                </c:pt>
                <c:pt idx="33">
                  <c:v>8.3349336e-06</c:v>
                </c:pt>
                <c:pt idx="34">
                  <c:v>7.6890974e-06</c:v>
                </c:pt>
                <c:pt idx="35">
                  <c:v>6.981247e-06</c:v>
                </c:pt>
                <c:pt idx="36">
                  <c:v>6.1933615e-06</c:v>
                </c:pt>
                <c:pt idx="37">
                  <c:v>5.3988005e-06</c:v>
                </c:pt>
                <c:pt idx="38">
                  <c:v>4.6733094e-06</c:v>
                </c:pt>
                <c:pt idx="39">
                  <c:v>4.0463599e-06</c:v>
                </c:pt>
                <c:pt idx="40">
                  <c:v>3.5712301e-06</c:v>
                </c:pt>
                <c:pt idx="41">
                  <c:v>3.233671e-06</c:v>
                </c:pt>
                <c:pt idx="42">
                  <c:v>3.0729201e-06</c:v>
                </c:pt>
                <c:pt idx="43">
                  <c:v>2.9344639e-06</c:v>
                </c:pt>
                <c:pt idx="44">
                  <c:v>2.758666e-06</c:v>
                </c:pt>
                <c:pt idx="45">
                  <c:v>2.568413e-06</c:v>
                </c:pt>
                <c:pt idx="46">
                  <c:v>2.3843734e-06</c:v>
                </c:pt>
                <c:pt idx="47">
                  <c:v>2.2206151e-06</c:v>
                </c:pt>
                <c:pt idx="48">
                  <c:v>2.0769695e-06</c:v>
                </c:pt>
                <c:pt idx="49">
                  <c:v>1.939181e-06</c:v>
                </c:pt>
                <c:pt idx="50">
                  <c:v>1.8066251e-06</c:v>
                </c:pt>
                <c:pt idx="51">
                  <c:v>1.6843003e-06</c:v>
                </c:pt>
                <c:pt idx="52">
                  <c:v>1.5924694e-06</c:v>
                </c:pt>
                <c:pt idx="53">
                  <c:v>1.4977711e-06</c:v>
                </c:pt>
                <c:pt idx="54">
                  <c:v>1.3953078e-06</c:v>
                </c:pt>
                <c:pt idx="55">
                  <c:v>1.2761865e-06</c:v>
                </c:pt>
                <c:pt idx="56">
                  <c:v>1.1512552e-06</c:v>
                </c:pt>
                <c:pt idx="57">
                  <c:v>1.0384942e-06</c:v>
                </c:pt>
                <c:pt idx="58">
                  <c:v>9.3482056e-07</c:v>
                </c:pt>
                <c:pt idx="59">
                  <c:v>8.4296648e-07</c:v>
                </c:pt>
                <c:pt idx="60">
                  <c:v>7.6329019e-07</c:v>
                </c:pt>
                <c:pt idx="61">
                  <c:v>6.9507065e-07</c:v>
                </c:pt>
                <c:pt idx="62">
                  <c:v>6.2946856e-07</c:v>
                </c:pt>
                <c:pt idx="63">
                  <c:v>5.6115218e-07</c:v>
                </c:pt>
                <c:pt idx="64">
                  <c:v>4.9560076e-07</c:v>
                </c:pt>
                <c:pt idx="65">
                  <c:v>4.4001898e-07</c:v>
                </c:pt>
                <c:pt idx="66">
                  <c:v>3.9800358e-07</c:v>
                </c:pt>
                <c:pt idx="67">
                  <c:v>3.6093532e-07</c:v>
                </c:pt>
                <c:pt idx="68">
                  <c:v>3.2915886e-07</c:v>
                </c:pt>
                <c:pt idx="69">
                  <c:v>3.0356996e-07</c:v>
                </c:pt>
                <c:pt idx="70">
                  <c:v>2.8012002e-07</c:v>
                </c:pt>
                <c:pt idx="71">
                  <c:v>2.5624877e-07</c:v>
                </c:pt>
                <c:pt idx="72">
                  <c:v>2.3092025e-07</c:v>
                </c:pt>
                <c:pt idx="73">
                  <c:v>2.0777076e-07</c:v>
                </c:pt>
                <c:pt idx="74">
                  <c:v>1.8703377e-07</c:v>
                </c:pt>
                <c:pt idx="75">
                  <c:v>1.6738966e-07</c:v>
                </c:pt>
                <c:pt idx="76">
                  <c:v>1.5037857e-07</c:v>
                </c:pt>
                <c:pt idx="77">
                  <c:v>1.341637e-07</c:v>
                </c:pt>
                <c:pt idx="78">
                  <c:v>1.1998958e-07</c:v>
                </c:pt>
                <c:pt idx="79">
                  <c:v>1.0716656e-07</c:v>
                </c:pt>
                <c:pt idx="80">
                  <c:v>9.6232288e-08</c:v>
                </c:pt>
                <c:pt idx="81">
                  <c:v>8.5839205e-08</c:v>
                </c:pt>
                <c:pt idx="82">
                  <c:v>7.6198305e-08</c:v>
                </c:pt>
                <c:pt idx="83">
                  <c:v>6.7254269e-08</c:v>
                </c:pt>
                <c:pt idx="84">
                  <c:v>5.9893363e-08</c:v>
                </c:pt>
                <c:pt idx="85">
                  <c:v>5.4345848e-08</c:v>
                </c:pt>
                <c:pt idx="86">
                  <c:v>4.9397459e-08</c:v>
                </c:pt>
                <c:pt idx="87">
                  <c:v>4.5091998e-08</c:v>
                </c:pt>
                <c:pt idx="88">
                  <c:v>4.1564862e-08</c:v>
                </c:pt>
                <c:pt idx="89">
                  <c:v>3.8506975e-08</c:v>
                </c:pt>
                <c:pt idx="90">
                  <c:v>3.5445527e-08</c:v>
                </c:pt>
                <c:pt idx="91">
                  <c:v>3.2448981e-08</c:v>
                </c:pt>
                <c:pt idx="92">
                  <c:v>2.9634224e-08</c:v>
                </c:pt>
                <c:pt idx="93">
                  <c:v>2.7234187e-08</c:v>
                </c:pt>
                <c:pt idx="94">
                  <c:v>2.5035942e-08</c:v>
                </c:pt>
                <c:pt idx="95">
                  <c:v>2.3062176e-08</c:v>
                </c:pt>
                <c:pt idx="96">
                  <c:v>2.130625e-08</c:v>
                </c:pt>
                <c:pt idx="97">
                  <c:v>1.9568121e-08</c:v>
                </c:pt>
                <c:pt idx="98">
                  <c:v>1.8026516e-08</c:v>
                </c:pt>
                <c:pt idx="99">
                  <c:v>1.6550849e-08</c:v>
                </c:pt>
                <c:pt idx="100">
                  <c:v>1.5128214e-08</c:v>
                </c:pt>
                <c:pt idx="101">
                  <c:v>1.3517257e-08</c:v>
                </c:pt>
                <c:pt idx="102">
                  <c:v>1.2069137e-08</c:v>
                </c:pt>
                <c:pt idx="103">
                  <c:v>1.0862909e-08</c:v>
                </c:pt>
                <c:pt idx="104">
                  <c:v>9.808903e-09</c:v>
                </c:pt>
                <c:pt idx="105">
                  <c:v>8.9572321e-09</c:v>
                </c:pt>
                <c:pt idx="106">
                  <c:v>8.2522606e-09</c:v>
                </c:pt>
                <c:pt idx="107">
                  <c:v>7.6237138e-09</c:v>
                </c:pt>
                <c:pt idx="108">
                  <c:v>7.0713871e-09</c:v>
                </c:pt>
                <c:pt idx="109">
                  <c:v>6.5528847e-09</c:v>
                </c:pt>
                <c:pt idx="110">
                  <c:v>6.0704789e-09</c:v>
                </c:pt>
                <c:pt idx="111">
                  <c:v>5.6136154e-09</c:v>
                </c:pt>
                <c:pt idx="112">
                  <c:v>5.2057652e-09</c:v>
                </c:pt>
                <c:pt idx="113">
                  <c:v>4.8105707e-09</c:v>
                </c:pt>
                <c:pt idx="114">
                  <c:v>4.4391403e-09</c:v>
                </c:pt>
                <c:pt idx="115">
                  <c:v>4.0840702e-09</c:v>
                </c:pt>
                <c:pt idx="116">
                  <c:v>3.7492574e-09</c:v>
                </c:pt>
                <c:pt idx="117">
                  <c:v>3.4215605e-09</c:v>
                </c:pt>
                <c:pt idx="118">
                  <c:v>3.1120401e-09</c:v>
                </c:pt>
                <c:pt idx="119">
                  <c:v>2.8222943e-09</c:v>
                </c:pt>
                <c:pt idx="120">
                  <c:v>2.5541662e-09</c:v>
                </c:pt>
                <c:pt idx="121">
                  <c:v>2.3082823e-09</c:v>
                </c:pt>
                <c:pt idx="122">
                  <c:v>2.0913107e-09</c:v>
                </c:pt>
                <c:pt idx="123">
                  <c:v>1.9024937e-09</c:v>
                </c:pt>
                <c:pt idx="124">
                  <c:v>1.7376127e-09</c:v>
                </c:pt>
                <c:pt idx="125">
                  <c:v>1.5975788e-09</c:v>
                </c:pt>
                <c:pt idx="126">
                  <c:v>1.4750511e-09</c:v>
                </c:pt>
                <c:pt idx="127">
                  <c:v>1.3644242e-09</c:v>
                </c:pt>
                <c:pt idx="128">
                  <c:v>1.26566e-09</c:v>
                </c:pt>
                <c:pt idx="129">
                  <c:v>1.1766024e-09</c:v>
                </c:pt>
                <c:pt idx="130">
                  <c:v>1.0937285e-09</c:v>
                </c:pt>
                <c:pt idx="131">
                  <c:v>1.0151938e-09</c:v>
                </c:pt>
                <c:pt idx="132">
                  <c:v>9.4071365e-10</c:v>
                </c:pt>
                <c:pt idx="133">
                  <c:v>8.7055153e-10</c:v>
                </c:pt>
                <c:pt idx="134">
                  <c:v>8.0332952e-10</c:v>
                </c:pt>
                <c:pt idx="135">
                  <c:v>7.3880364e-10</c:v>
                </c:pt>
                <c:pt idx="136">
                  <c:v>6.7737682e-10</c:v>
                </c:pt>
                <c:pt idx="137">
                  <c:v>6.1931336e-10</c:v>
                </c:pt>
                <c:pt idx="138">
                  <c:v>5.6491115e-10</c:v>
                </c:pt>
                <c:pt idx="139">
                  <c:v>5.1445256e-10</c:v>
                </c:pt>
                <c:pt idx="140">
                  <c:v>4.6830146e-10</c:v>
                </c:pt>
                <c:pt idx="141">
                  <c:v>4.2699579e-10</c:v>
                </c:pt>
                <c:pt idx="142">
                  <c:v>3.9020832e-10</c:v>
                </c:pt>
                <c:pt idx="143">
                  <c:v>3.5718312e-10</c:v>
                </c:pt>
                <c:pt idx="144">
                  <c:v>3.2810578e-10</c:v>
                </c:pt>
                <c:pt idx="145">
                  <c:v>3.0237575e-10</c:v>
                </c:pt>
                <c:pt idx="146">
                  <c:v>2.7918827e-10</c:v>
                </c:pt>
                <c:pt idx="147">
                  <c:v>2.5833325e-10</c:v>
                </c:pt>
                <c:pt idx="148">
                  <c:v>2.395889e-10</c:v>
                </c:pt>
                <c:pt idx="149">
                  <c:v>2.2221782e-10</c:v>
                </c:pt>
                <c:pt idx="150">
                  <c:v>2.0606549e-10</c:v>
                </c:pt>
                <c:pt idx="151">
                  <c:v>1.9091005e-10</c:v>
                </c:pt>
                <c:pt idx="152">
                  <c:v>1.76567e-10</c:v>
                </c:pt>
                <c:pt idx="153">
                  <c:v>1.6304043e-10</c:v>
                </c:pt>
                <c:pt idx="154">
                  <c:v>1.5026585e-10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Sheet1!$B$315</c:f>
              <c:strCache>
                <c:ptCount val="1"/>
                <c:pt idx="0">
                  <c:v>y-velocity</c:v>
                </c:pt>
              </c:strCache>
            </c:strRef>
          </c:tx>
          <c:xVal>
            <c:numRef>
              <c:f>Sheet1!$A$316:$A$470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Sheet1!$B$316:$B$470</c:f>
              <c:numCache>
                <c:formatCode>General</c:formatCode>
                <c:ptCount val="155"/>
                <c:pt idx="0">
                  <c:v>0.00084549359</c:v>
                </c:pt>
                <c:pt idx="1">
                  <c:v>0.00055245845</c:v>
                </c:pt>
                <c:pt idx="2">
                  <c:v>0.0015133269</c:v>
                </c:pt>
                <c:pt idx="3">
                  <c:v>0.00081660972</c:v>
                </c:pt>
                <c:pt idx="4">
                  <c:v>0.00045164868</c:v>
                </c:pt>
                <c:pt idx="5">
                  <c:v>0.00027076395</c:v>
                </c:pt>
                <c:pt idx="6">
                  <c:v>0.00021100839</c:v>
                </c:pt>
                <c:pt idx="7">
                  <c:v>0.00019278077</c:v>
                </c:pt>
                <c:pt idx="8">
                  <c:v>0.00018780967</c:v>
                </c:pt>
                <c:pt idx="9">
                  <c:v>0.00017841765</c:v>
                </c:pt>
                <c:pt idx="10">
                  <c:v>0.00016262131</c:v>
                </c:pt>
                <c:pt idx="11">
                  <c:v>0.00014676374</c:v>
                </c:pt>
                <c:pt idx="12">
                  <c:v>0.00013424281</c:v>
                </c:pt>
                <c:pt idx="13">
                  <c:v>0.00012421948</c:v>
                </c:pt>
                <c:pt idx="14">
                  <c:v>0.00011539277</c:v>
                </c:pt>
                <c:pt idx="15">
                  <c:v>0.00010813972</c:v>
                </c:pt>
                <c:pt idx="16">
                  <c:v>0.00010115009</c:v>
                </c:pt>
                <c:pt idx="17">
                  <c:v>9.6352109e-05</c:v>
                </c:pt>
                <c:pt idx="18">
                  <c:v>9.2948736e-05</c:v>
                </c:pt>
                <c:pt idx="19">
                  <c:v>8.9783267e-05</c:v>
                </c:pt>
                <c:pt idx="20">
                  <c:v>8.6904344e-05</c:v>
                </c:pt>
                <c:pt idx="21">
                  <c:v>8.4619539e-05</c:v>
                </c:pt>
                <c:pt idx="22">
                  <c:v>8.2598491e-05</c:v>
                </c:pt>
                <c:pt idx="23">
                  <c:v>8.0669941e-05</c:v>
                </c:pt>
                <c:pt idx="24">
                  <c:v>7.8894218e-05</c:v>
                </c:pt>
                <c:pt idx="25">
                  <c:v>7.708716e-05</c:v>
                </c:pt>
                <c:pt idx="26">
                  <c:v>7.5764352e-05</c:v>
                </c:pt>
                <c:pt idx="27">
                  <c:v>7.4148902e-05</c:v>
                </c:pt>
                <c:pt idx="28">
                  <c:v>7.2397212e-05</c:v>
                </c:pt>
                <c:pt idx="29">
                  <c:v>7.0189585e-05</c:v>
                </c:pt>
                <c:pt idx="30">
                  <c:v>6.7743852e-05</c:v>
                </c:pt>
                <c:pt idx="31">
                  <c:v>6.5318013e-05</c:v>
                </c:pt>
                <c:pt idx="32">
                  <c:v>6.2074616e-05</c:v>
                </c:pt>
                <c:pt idx="33">
                  <c:v>5.7600356e-05</c:v>
                </c:pt>
                <c:pt idx="34">
                  <c:v>5.2797188e-05</c:v>
                </c:pt>
                <c:pt idx="35">
                  <c:v>4.7718175e-05</c:v>
                </c:pt>
                <c:pt idx="36">
                  <c:v>4.2704449e-05</c:v>
                </c:pt>
                <c:pt idx="37">
                  <c:v>3.8032469e-05</c:v>
                </c:pt>
                <c:pt idx="38">
                  <c:v>3.3803598e-05</c:v>
                </c:pt>
                <c:pt idx="39">
                  <c:v>3.0244837e-05</c:v>
                </c:pt>
                <c:pt idx="40">
                  <c:v>2.7360904e-05</c:v>
                </c:pt>
                <c:pt idx="41">
                  <c:v>2.5113964e-05</c:v>
                </c:pt>
                <c:pt idx="42">
                  <c:v>2.3158332e-05</c:v>
                </c:pt>
                <c:pt idx="43">
                  <c:v>2.1485009e-05</c:v>
                </c:pt>
                <c:pt idx="44">
                  <c:v>1.9999224e-05</c:v>
                </c:pt>
                <c:pt idx="45">
                  <c:v>1.8658955e-05</c:v>
                </c:pt>
                <c:pt idx="46">
                  <c:v>1.7630094e-05</c:v>
                </c:pt>
                <c:pt idx="47">
                  <c:v>1.6685751e-05</c:v>
                </c:pt>
                <c:pt idx="48">
                  <c:v>1.5798661e-05</c:v>
                </c:pt>
                <c:pt idx="49">
                  <c:v>1.4899708e-05</c:v>
                </c:pt>
                <c:pt idx="50">
                  <c:v>1.4005374e-05</c:v>
                </c:pt>
                <c:pt idx="51">
                  <c:v>1.3182374e-05</c:v>
                </c:pt>
                <c:pt idx="52">
                  <c:v>1.2316004e-05</c:v>
                </c:pt>
                <c:pt idx="53">
                  <c:v>1.1462494e-05</c:v>
                </c:pt>
                <c:pt idx="54">
                  <c:v>1.0554532e-05</c:v>
                </c:pt>
                <c:pt idx="55">
                  <c:v>9.6934719e-06</c:v>
                </c:pt>
                <c:pt idx="56">
                  <c:v>8.9041985e-06</c:v>
                </c:pt>
                <c:pt idx="57">
                  <c:v>8.1654571e-06</c:v>
                </c:pt>
                <c:pt idx="58">
                  <c:v>7.4472021e-06</c:v>
                </c:pt>
                <c:pt idx="59">
                  <c:v>6.7487759e-06</c:v>
                </c:pt>
                <c:pt idx="60">
                  <c:v>6.0829346e-06</c:v>
                </c:pt>
                <c:pt idx="61">
                  <c:v>5.460448e-06</c:v>
                </c:pt>
                <c:pt idx="62">
                  <c:v>4.8870933e-06</c:v>
                </c:pt>
                <c:pt idx="63">
                  <c:v>4.3621423e-06</c:v>
                </c:pt>
                <c:pt idx="64">
                  <c:v>3.9012148e-06</c:v>
                </c:pt>
                <c:pt idx="65">
                  <c:v>3.4915853e-06</c:v>
                </c:pt>
                <c:pt idx="66">
                  <c:v>3.1237281e-06</c:v>
                </c:pt>
                <c:pt idx="67">
                  <c:v>2.816324e-06</c:v>
                </c:pt>
                <c:pt idx="68">
                  <c:v>2.5406411e-06</c:v>
                </c:pt>
                <c:pt idx="69">
                  <c:v>2.2896344e-06</c:v>
                </c:pt>
                <c:pt idx="70">
                  <c:v>2.0562993e-06</c:v>
                </c:pt>
                <c:pt idx="71">
                  <c:v>1.8586884e-06</c:v>
                </c:pt>
                <c:pt idx="72">
                  <c:v>1.6799206e-06</c:v>
                </c:pt>
                <c:pt idx="73">
                  <c:v>1.5086926e-06</c:v>
                </c:pt>
                <c:pt idx="74">
                  <c:v>1.353764e-06</c:v>
                </c:pt>
                <c:pt idx="75">
                  <c:v>1.2200441e-06</c:v>
                </c:pt>
                <c:pt idx="76">
                  <c:v>1.0960813e-06</c:v>
                </c:pt>
                <c:pt idx="77">
                  <c:v>9.8211643e-07</c:v>
                </c:pt>
                <c:pt idx="78">
                  <c:v>8.7629476e-07</c:v>
                </c:pt>
                <c:pt idx="79">
                  <c:v>7.7867308e-07</c:v>
                </c:pt>
                <c:pt idx="80">
                  <c:v>6.9183826e-07</c:v>
                </c:pt>
                <c:pt idx="81">
                  <c:v>6.169166e-07</c:v>
                </c:pt>
                <c:pt idx="82">
                  <c:v>5.515866e-07</c:v>
                </c:pt>
                <c:pt idx="83">
                  <c:v>4.926691e-07</c:v>
                </c:pt>
                <c:pt idx="84">
                  <c:v>4.4214949e-07</c:v>
                </c:pt>
                <c:pt idx="85">
                  <c:v>3.9849119e-07</c:v>
                </c:pt>
                <c:pt idx="86">
                  <c:v>3.6149861e-07</c:v>
                </c:pt>
                <c:pt idx="87">
                  <c:v>3.3106138e-07</c:v>
                </c:pt>
                <c:pt idx="88">
                  <c:v>3.0468282e-07</c:v>
                </c:pt>
                <c:pt idx="89">
                  <c:v>2.815236e-07</c:v>
                </c:pt>
                <c:pt idx="90">
                  <c:v>2.6080567e-07</c:v>
                </c:pt>
                <c:pt idx="91">
                  <c:v>2.414006e-07</c:v>
                </c:pt>
                <c:pt idx="92">
                  <c:v>2.2422463e-07</c:v>
                </c:pt>
                <c:pt idx="93">
                  <c:v>2.0866676e-07</c:v>
                </c:pt>
                <c:pt idx="94">
                  <c:v>1.9454403e-07</c:v>
                </c:pt>
                <c:pt idx="95">
                  <c:v>1.8066497e-07</c:v>
                </c:pt>
                <c:pt idx="96">
                  <c:v>1.6698535e-07</c:v>
                </c:pt>
                <c:pt idx="97">
                  <c:v>1.5390466e-07</c:v>
                </c:pt>
                <c:pt idx="98">
                  <c:v>1.4149162e-07</c:v>
                </c:pt>
                <c:pt idx="99">
                  <c:v>1.2982036e-07</c:v>
                </c:pt>
                <c:pt idx="100">
                  <c:v>1.1931276e-07</c:v>
                </c:pt>
                <c:pt idx="101">
                  <c:v>1.0994914e-07</c:v>
                </c:pt>
                <c:pt idx="102">
                  <c:v>1.0134704e-07</c:v>
                </c:pt>
                <c:pt idx="103">
                  <c:v>9.3381922e-08</c:v>
                </c:pt>
                <c:pt idx="104">
                  <c:v>8.634709e-08</c:v>
                </c:pt>
                <c:pt idx="105">
                  <c:v>7.984843e-08</c:v>
                </c:pt>
                <c:pt idx="106">
                  <c:v>7.3910606e-08</c:v>
                </c:pt>
                <c:pt idx="107">
                  <c:v>6.8526319e-08</c:v>
                </c:pt>
                <c:pt idx="108">
                  <c:v>6.3678161e-08</c:v>
                </c:pt>
                <c:pt idx="109">
                  <c:v>5.9137857e-08</c:v>
                </c:pt>
                <c:pt idx="110">
                  <c:v>5.4868043e-08</c:v>
                </c:pt>
                <c:pt idx="111">
                  <c:v>5.0929798e-08</c:v>
                </c:pt>
                <c:pt idx="112">
                  <c:v>4.7198101e-08</c:v>
                </c:pt>
                <c:pt idx="113">
                  <c:v>4.3650544e-08</c:v>
                </c:pt>
                <c:pt idx="114">
                  <c:v>4.0281091e-08</c:v>
                </c:pt>
                <c:pt idx="115">
                  <c:v>3.7043426e-08</c:v>
                </c:pt>
                <c:pt idx="116">
                  <c:v>3.3918485e-08</c:v>
                </c:pt>
                <c:pt idx="117">
                  <c:v>3.1008994e-08</c:v>
                </c:pt>
                <c:pt idx="118">
                  <c:v>2.833933e-08</c:v>
                </c:pt>
                <c:pt idx="119">
                  <c:v>2.5916374e-08</c:v>
                </c:pt>
                <c:pt idx="120">
                  <c:v>2.3721255e-08</c:v>
                </c:pt>
                <c:pt idx="121">
                  <c:v>2.1731836e-08</c:v>
                </c:pt>
                <c:pt idx="122">
                  <c:v>1.9943529e-08</c:v>
                </c:pt>
                <c:pt idx="123">
                  <c:v>1.8332145e-08</c:v>
                </c:pt>
                <c:pt idx="124">
                  <c:v>1.6877294e-08</c:v>
                </c:pt>
                <c:pt idx="125">
                  <c:v>1.5547139e-08</c:v>
                </c:pt>
                <c:pt idx="126">
                  <c:v>1.4324365e-08</c:v>
                </c:pt>
                <c:pt idx="127">
                  <c:v>1.3206949e-08</c:v>
                </c:pt>
                <c:pt idx="128">
                  <c:v>1.2183739e-08</c:v>
                </c:pt>
                <c:pt idx="129">
                  <c:v>1.1235388e-08</c:v>
                </c:pt>
                <c:pt idx="130">
                  <c:v>1.0356543e-08</c:v>
                </c:pt>
                <c:pt idx="131">
                  <c:v>9.5461409e-09</c:v>
                </c:pt>
                <c:pt idx="132">
                  <c:v>8.791803e-09</c:v>
                </c:pt>
                <c:pt idx="133">
                  <c:v>8.0855309e-09</c:v>
                </c:pt>
                <c:pt idx="134">
                  <c:v>7.4284575e-09</c:v>
                </c:pt>
                <c:pt idx="135">
                  <c:v>6.8135069e-09</c:v>
                </c:pt>
                <c:pt idx="136">
                  <c:v>6.2445201e-09</c:v>
                </c:pt>
                <c:pt idx="137">
                  <c:v>5.7230119e-09</c:v>
                </c:pt>
                <c:pt idx="138">
                  <c:v>5.2440806e-09</c:v>
                </c:pt>
                <c:pt idx="139">
                  <c:v>4.8080129e-09</c:v>
                </c:pt>
                <c:pt idx="140">
                  <c:v>4.4165197e-09</c:v>
                </c:pt>
                <c:pt idx="141">
                  <c:v>4.0639686e-09</c:v>
                </c:pt>
                <c:pt idx="142">
                  <c:v>3.7413654e-09</c:v>
                </c:pt>
                <c:pt idx="143">
                  <c:v>3.44511e-09</c:v>
                </c:pt>
                <c:pt idx="144">
                  <c:v>3.1729821e-09</c:v>
                </c:pt>
                <c:pt idx="145">
                  <c:v>2.9227161e-09</c:v>
                </c:pt>
                <c:pt idx="146">
                  <c:v>2.6925794e-09</c:v>
                </c:pt>
                <c:pt idx="147">
                  <c:v>2.4810251e-09</c:v>
                </c:pt>
                <c:pt idx="148">
                  <c:v>2.2858209e-09</c:v>
                </c:pt>
                <c:pt idx="149">
                  <c:v>2.105342e-09</c:v>
                </c:pt>
                <c:pt idx="150">
                  <c:v>1.9381458e-09</c:v>
                </c:pt>
                <c:pt idx="151">
                  <c:v>1.7835791e-09</c:v>
                </c:pt>
                <c:pt idx="152">
                  <c:v>1.6405168e-09</c:v>
                </c:pt>
                <c:pt idx="153">
                  <c:v>1.5079026e-09</c:v>
                </c:pt>
                <c:pt idx="154">
                  <c:v>1.3856545e-09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Sheet1!$B$472</c:f>
              <c:strCache>
                <c:ptCount val="1"/>
                <c:pt idx="0">
                  <c:v>z-velocity</c:v>
                </c:pt>
              </c:strCache>
            </c:strRef>
          </c:tx>
          <c:xVal>
            <c:numRef>
              <c:f>Sheet1!$A$473:$A$627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Sheet1!$B$473:$B$627</c:f>
              <c:numCache>
                <c:formatCode>General</c:formatCode>
                <c:ptCount val="155"/>
                <c:pt idx="0">
                  <c:v>0.0011900577</c:v>
                </c:pt>
                <c:pt idx="1">
                  <c:v>0.0012722598</c:v>
                </c:pt>
                <c:pt idx="2">
                  <c:v>0.0011252403</c:v>
                </c:pt>
                <c:pt idx="3">
                  <c:v>0.00081033131</c:v>
                </c:pt>
                <c:pt idx="4">
                  <c:v>0.00066642534</c:v>
                </c:pt>
                <c:pt idx="5">
                  <c:v>0.00059401791</c:v>
                </c:pt>
                <c:pt idx="6">
                  <c:v>0.00054694277</c:v>
                </c:pt>
                <c:pt idx="7">
                  <c:v>0.00050915056</c:v>
                </c:pt>
                <c:pt idx="8">
                  <c:v>0.00052326793</c:v>
                </c:pt>
                <c:pt idx="9">
                  <c:v>0.00055182784</c:v>
                </c:pt>
                <c:pt idx="10">
                  <c:v>0.00051785733</c:v>
                </c:pt>
                <c:pt idx="11">
                  <c:v>0.0004831725</c:v>
                </c:pt>
                <c:pt idx="12">
                  <c:v>0.00044995394</c:v>
                </c:pt>
                <c:pt idx="13">
                  <c:v>0.00043062724</c:v>
                </c:pt>
                <c:pt idx="14">
                  <c:v>0.00041121345</c:v>
                </c:pt>
                <c:pt idx="15">
                  <c:v>0.00039851591</c:v>
                </c:pt>
                <c:pt idx="16">
                  <c:v>0.00039124078</c:v>
                </c:pt>
                <c:pt idx="17">
                  <c:v>0.00038695336</c:v>
                </c:pt>
                <c:pt idx="18">
                  <c:v>0.00038527512</c:v>
                </c:pt>
                <c:pt idx="19">
                  <c:v>0.00038134746</c:v>
                </c:pt>
                <c:pt idx="20">
                  <c:v>0.00037477983</c:v>
                </c:pt>
                <c:pt idx="21">
                  <c:v>0.00036771309</c:v>
                </c:pt>
                <c:pt idx="22">
                  <c:v>0.00036113985</c:v>
                </c:pt>
                <c:pt idx="23">
                  <c:v>0.00035287139</c:v>
                </c:pt>
                <c:pt idx="24">
                  <c:v>0.00034491806</c:v>
                </c:pt>
                <c:pt idx="25">
                  <c:v>0.00033739231</c:v>
                </c:pt>
                <c:pt idx="26">
                  <c:v>0.00032925337</c:v>
                </c:pt>
                <c:pt idx="27">
                  <c:v>0.00032078273</c:v>
                </c:pt>
                <c:pt idx="28">
                  <c:v>0.00031270536</c:v>
                </c:pt>
                <c:pt idx="29">
                  <c:v>0.00030238985</c:v>
                </c:pt>
                <c:pt idx="30">
                  <c:v>0.00029000543</c:v>
                </c:pt>
                <c:pt idx="31">
                  <c:v>0.00027745022</c:v>
                </c:pt>
                <c:pt idx="32">
                  <c:v>0.00026445626</c:v>
                </c:pt>
                <c:pt idx="33">
                  <c:v>0.00024933556</c:v>
                </c:pt>
                <c:pt idx="34">
                  <c:v>0.00023434004</c:v>
                </c:pt>
                <c:pt idx="35">
                  <c:v>0.00021896137</c:v>
                </c:pt>
                <c:pt idx="36">
                  <c:v>0.00020328067</c:v>
                </c:pt>
                <c:pt idx="37">
                  <c:v>0.00018843835</c:v>
                </c:pt>
                <c:pt idx="38">
                  <c:v>0.00017405791</c:v>
                </c:pt>
                <c:pt idx="39">
                  <c:v>0.00016044225</c:v>
                </c:pt>
                <c:pt idx="40">
                  <c:v>0.00014779131</c:v>
                </c:pt>
                <c:pt idx="41">
                  <c:v>0.00013627632</c:v>
                </c:pt>
                <c:pt idx="42">
                  <c:v>0.00012514886</c:v>
                </c:pt>
                <c:pt idx="43">
                  <c:v>0.00011513433</c:v>
                </c:pt>
                <c:pt idx="44">
                  <c:v>0.00010580481</c:v>
                </c:pt>
                <c:pt idx="45">
                  <c:v>9.770378e-05</c:v>
                </c:pt>
                <c:pt idx="46">
                  <c:v>9.0165594e-05</c:v>
                </c:pt>
                <c:pt idx="47">
                  <c:v>8.3184012e-05</c:v>
                </c:pt>
                <c:pt idx="48">
                  <c:v>7.671191e-05</c:v>
                </c:pt>
                <c:pt idx="49">
                  <c:v>7.0555607e-05</c:v>
                </c:pt>
                <c:pt idx="50">
                  <c:v>6.4956064e-05</c:v>
                </c:pt>
                <c:pt idx="51">
                  <c:v>5.9794167e-05</c:v>
                </c:pt>
                <c:pt idx="52">
                  <c:v>5.4758709e-05</c:v>
                </c:pt>
                <c:pt idx="53">
                  <c:v>5.0033625e-05</c:v>
                </c:pt>
                <c:pt idx="54">
                  <c:v>4.5500852e-05</c:v>
                </c:pt>
                <c:pt idx="55">
                  <c:v>4.1661371e-05</c:v>
                </c:pt>
                <c:pt idx="56">
                  <c:v>3.810729e-05</c:v>
                </c:pt>
                <c:pt idx="57">
                  <c:v>3.4874864e-05</c:v>
                </c:pt>
                <c:pt idx="58">
                  <c:v>3.1904583e-05</c:v>
                </c:pt>
                <c:pt idx="59">
                  <c:v>2.9208499e-05</c:v>
                </c:pt>
                <c:pt idx="60">
                  <c:v>2.6735917e-05</c:v>
                </c:pt>
                <c:pt idx="61">
                  <c:v>2.4555714e-05</c:v>
                </c:pt>
                <c:pt idx="62">
                  <c:v>2.2554038e-05</c:v>
                </c:pt>
                <c:pt idx="63">
                  <c:v>2.0725071e-05</c:v>
                </c:pt>
                <c:pt idx="64">
                  <c:v>1.9004289e-05</c:v>
                </c:pt>
                <c:pt idx="65">
                  <c:v>1.7401111e-05</c:v>
                </c:pt>
                <c:pt idx="66">
                  <c:v>1.5970436e-05</c:v>
                </c:pt>
                <c:pt idx="67">
                  <c:v>1.4671212e-05</c:v>
                </c:pt>
                <c:pt idx="68">
                  <c:v>1.3487591e-05</c:v>
                </c:pt>
                <c:pt idx="69">
                  <c:v>1.2436786e-05</c:v>
                </c:pt>
                <c:pt idx="70">
                  <c:v>1.147994e-05</c:v>
                </c:pt>
                <c:pt idx="71">
                  <c:v>1.0592639e-05</c:v>
                </c:pt>
                <c:pt idx="72">
                  <c:v>9.7914568e-06</c:v>
                </c:pt>
                <c:pt idx="73">
                  <c:v>9.0450599e-06</c:v>
                </c:pt>
                <c:pt idx="74">
                  <c:v>8.3730459e-06</c:v>
                </c:pt>
                <c:pt idx="75">
                  <c:v>7.7612634e-06</c:v>
                </c:pt>
                <c:pt idx="76">
                  <c:v>7.1902843e-06</c:v>
                </c:pt>
                <c:pt idx="77">
                  <c:v>6.665582e-06</c:v>
                </c:pt>
                <c:pt idx="78">
                  <c:v>6.1829175e-06</c:v>
                </c:pt>
                <c:pt idx="79">
                  <c:v>5.7439205e-06</c:v>
                </c:pt>
                <c:pt idx="80">
                  <c:v>5.3402928e-06</c:v>
                </c:pt>
                <c:pt idx="81">
                  <c:v>4.9761698e-06</c:v>
                </c:pt>
                <c:pt idx="82">
                  <c:v>4.6438362e-06</c:v>
                </c:pt>
                <c:pt idx="83">
                  <c:v>4.3376239e-06</c:v>
                </c:pt>
                <c:pt idx="84">
                  <c:v>4.055687e-06</c:v>
                </c:pt>
                <c:pt idx="85">
                  <c:v>3.7914482e-06</c:v>
                </c:pt>
                <c:pt idx="86">
                  <c:v>3.5460816e-06</c:v>
                </c:pt>
                <c:pt idx="87">
                  <c:v>3.3141196e-06</c:v>
                </c:pt>
                <c:pt idx="88">
                  <c:v>3.0946939e-06</c:v>
                </c:pt>
                <c:pt idx="89">
                  <c:v>2.8884465e-06</c:v>
                </c:pt>
                <c:pt idx="90">
                  <c:v>2.6945583e-06</c:v>
                </c:pt>
                <c:pt idx="91">
                  <c:v>2.5097016e-06</c:v>
                </c:pt>
                <c:pt idx="92">
                  <c:v>2.3355318e-06</c:v>
                </c:pt>
                <c:pt idx="93">
                  <c:v>2.1704308e-06</c:v>
                </c:pt>
                <c:pt idx="94">
                  <c:v>2.0145127e-06</c:v>
                </c:pt>
                <c:pt idx="95">
                  <c:v>1.8679666e-06</c:v>
                </c:pt>
                <c:pt idx="96">
                  <c:v>1.7296638e-06</c:v>
                </c:pt>
                <c:pt idx="97">
                  <c:v>1.6021312e-06</c:v>
                </c:pt>
                <c:pt idx="98">
                  <c:v>1.4833184e-06</c:v>
                </c:pt>
                <c:pt idx="99">
                  <c:v>1.372951e-06</c:v>
                </c:pt>
                <c:pt idx="100">
                  <c:v>1.2708136e-06</c:v>
                </c:pt>
                <c:pt idx="101">
                  <c:v>1.1759606e-06</c:v>
                </c:pt>
                <c:pt idx="102">
                  <c:v>1.0881884e-06</c:v>
                </c:pt>
                <c:pt idx="103">
                  <c:v>1.0069656e-06</c:v>
                </c:pt>
                <c:pt idx="104">
                  <c:v>9.3163321e-07</c:v>
                </c:pt>
                <c:pt idx="105">
                  <c:v>8.6137075e-07</c:v>
                </c:pt>
                <c:pt idx="106">
                  <c:v>7.9595334e-07</c:v>
                </c:pt>
                <c:pt idx="107">
                  <c:v>7.3518496e-07</c:v>
                </c:pt>
                <c:pt idx="108">
                  <c:v>6.7856634e-07</c:v>
                </c:pt>
                <c:pt idx="109">
                  <c:v>6.2587375e-07</c:v>
                </c:pt>
                <c:pt idx="110">
                  <c:v>5.7693629e-07</c:v>
                </c:pt>
                <c:pt idx="111">
                  <c:v>5.3141985e-07</c:v>
                </c:pt>
                <c:pt idx="112">
                  <c:v>4.8906154e-07</c:v>
                </c:pt>
                <c:pt idx="113">
                  <c:v>4.5001135e-07</c:v>
                </c:pt>
                <c:pt idx="114">
                  <c:v>4.1390748e-07</c:v>
                </c:pt>
                <c:pt idx="115">
                  <c:v>3.806046e-07</c:v>
                </c:pt>
                <c:pt idx="116">
                  <c:v>3.5001004e-07</c:v>
                </c:pt>
                <c:pt idx="117">
                  <c:v>3.2196078e-07</c:v>
                </c:pt>
                <c:pt idx="118">
                  <c:v>2.9619214e-07</c:v>
                </c:pt>
                <c:pt idx="119">
                  <c:v>2.7248938e-07</c:v>
                </c:pt>
                <c:pt idx="120">
                  <c:v>2.5074935e-07</c:v>
                </c:pt>
                <c:pt idx="121">
                  <c:v>2.3082269e-07</c:v>
                </c:pt>
                <c:pt idx="122">
                  <c:v>2.125284e-07</c:v>
                </c:pt>
                <c:pt idx="123">
                  <c:v>1.9569613e-07</c:v>
                </c:pt>
                <c:pt idx="124">
                  <c:v>1.801952e-07</c:v>
                </c:pt>
                <c:pt idx="125">
                  <c:v>1.6591256e-07</c:v>
                </c:pt>
                <c:pt idx="126">
                  <c:v>1.5275183e-07</c:v>
                </c:pt>
                <c:pt idx="127">
                  <c:v>1.4061077e-07</c:v>
                </c:pt>
                <c:pt idx="128">
                  <c:v>1.2939277e-07</c:v>
                </c:pt>
                <c:pt idx="129">
                  <c:v>1.1904093e-07</c:v>
                </c:pt>
                <c:pt idx="130">
                  <c:v>1.0948961e-07</c:v>
                </c:pt>
                <c:pt idx="131">
                  <c:v>1.0068089e-07</c:v>
                </c:pt>
                <c:pt idx="132">
                  <c:v>9.2563778e-08</c:v>
                </c:pt>
                <c:pt idx="133">
                  <c:v>8.5091942e-08</c:v>
                </c:pt>
                <c:pt idx="134">
                  <c:v>7.8220566e-08</c:v>
                </c:pt>
                <c:pt idx="135">
                  <c:v>7.1908636e-08</c:v>
                </c:pt>
                <c:pt idx="136">
                  <c:v>6.6114272e-08</c:v>
                </c:pt>
                <c:pt idx="137">
                  <c:v>6.07997e-08</c:v>
                </c:pt>
                <c:pt idx="138">
                  <c:v>5.5924898e-08</c:v>
                </c:pt>
                <c:pt idx="139">
                  <c:v>5.1452734e-08</c:v>
                </c:pt>
                <c:pt idx="140">
                  <c:v>4.7347279e-08</c:v>
                </c:pt>
                <c:pt idx="141">
                  <c:v>4.3576719e-08</c:v>
                </c:pt>
                <c:pt idx="142">
                  <c:v>4.0111268e-08</c:v>
                </c:pt>
                <c:pt idx="143">
                  <c:v>3.6923991e-08</c:v>
                </c:pt>
                <c:pt idx="144">
                  <c:v>3.399076e-08</c:v>
                </c:pt>
                <c:pt idx="145">
                  <c:v>3.1290461e-08</c:v>
                </c:pt>
                <c:pt idx="146">
                  <c:v>2.8802745e-08</c:v>
                </c:pt>
                <c:pt idx="147">
                  <c:v>2.650992e-08</c:v>
                </c:pt>
                <c:pt idx="148">
                  <c:v>2.4396336e-08</c:v>
                </c:pt>
                <c:pt idx="149">
                  <c:v>2.2448146e-08</c:v>
                </c:pt>
                <c:pt idx="150">
                  <c:v>2.0652731e-08</c:v>
                </c:pt>
                <c:pt idx="151">
                  <c:v>1.8998752e-08</c:v>
                </c:pt>
                <c:pt idx="152">
                  <c:v>1.7475956e-08</c:v>
                </c:pt>
                <c:pt idx="153">
                  <c:v>1.6075e-08</c:v>
                </c:pt>
                <c:pt idx="154">
                  <c:v>1.4786595e-08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Sheet1!$B$629</c:f>
              <c:strCache>
                <c:ptCount val="1"/>
                <c:pt idx="0">
                  <c:v>energy</c:v>
                </c:pt>
              </c:strCache>
            </c:strRef>
          </c:tx>
          <c:xVal>
            <c:numRef>
              <c:f>Sheet1!$A$630:$A$784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Sheet1!$B$630:$B$784</c:f>
              <c:numCache>
                <c:formatCode>General</c:formatCode>
                <c:ptCount val="155"/>
                <c:pt idx="0">
                  <c:v>0.00016091828</c:v>
                </c:pt>
                <c:pt idx="1">
                  <c:v>6.4565528e-06</c:v>
                </c:pt>
                <c:pt idx="2">
                  <c:v>0.00014317091</c:v>
                </c:pt>
                <c:pt idx="3">
                  <c:v>0.00014659615</c:v>
                </c:pt>
                <c:pt idx="4">
                  <c:v>0.00014832906</c:v>
                </c:pt>
                <c:pt idx="5">
                  <c:v>0.00014991505</c:v>
                </c:pt>
                <c:pt idx="6">
                  <c:v>0.00015121507</c:v>
                </c:pt>
                <c:pt idx="7">
                  <c:v>0.00015240414</c:v>
                </c:pt>
                <c:pt idx="8">
                  <c:v>0.00015278754</c:v>
                </c:pt>
                <c:pt idx="9">
                  <c:v>0.00015257711</c:v>
                </c:pt>
                <c:pt idx="10">
                  <c:v>0.00015122304</c:v>
                </c:pt>
                <c:pt idx="11">
                  <c:v>0.00014943497</c:v>
                </c:pt>
                <c:pt idx="12">
                  <c:v>0.00014781412</c:v>
                </c:pt>
                <c:pt idx="13">
                  <c:v>0.00014518791</c:v>
                </c:pt>
                <c:pt idx="14">
                  <c:v>0.00014198305</c:v>
                </c:pt>
                <c:pt idx="15">
                  <c:v>0.00013858184</c:v>
                </c:pt>
                <c:pt idx="16">
                  <c:v>0.00013411407</c:v>
                </c:pt>
                <c:pt idx="17">
                  <c:v>0.00012825454</c:v>
                </c:pt>
                <c:pt idx="18">
                  <c:v>0.00012130687</c:v>
                </c:pt>
                <c:pt idx="19">
                  <c:v>0.00011330329</c:v>
                </c:pt>
                <c:pt idx="20">
                  <c:v>0.00010475324</c:v>
                </c:pt>
                <c:pt idx="21">
                  <c:v>9.5704864e-05</c:v>
                </c:pt>
                <c:pt idx="22">
                  <c:v>8.6558517e-05</c:v>
                </c:pt>
                <c:pt idx="23">
                  <c:v>7.7838607e-05</c:v>
                </c:pt>
                <c:pt idx="24">
                  <c:v>6.9790306e-05</c:v>
                </c:pt>
                <c:pt idx="25">
                  <c:v>6.2448388e-05</c:v>
                </c:pt>
                <c:pt idx="26">
                  <c:v>5.5815136e-05</c:v>
                </c:pt>
                <c:pt idx="27">
                  <c:v>5.0001267e-05</c:v>
                </c:pt>
                <c:pt idx="28">
                  <c:v>4.4938593e-05</c:v>
                </c:pt>
                <c:pt idx="29">
                  <c:v>4.0779285e-05</c:v>
                </c:pt>
                <c:pt idx="30">
                  <c:v>3.7302758e-05</c:v>
                </c:pt>
                <c:pt idx="31">
                  <c:v>3.4366675e-05</c:v>
                </c:pt>
                <c:pt idx="32">
                  <c:v>3.1803462e-05</c:v>
                </c:pt>
                <c:pt idx="33">
                  <c:v>2.9560461e-05</c:v>
                </c:pt>
                <c:pt idx="34">
                  <c:v>2.7452423e-05</c:v>
                </c:pt>
                <c:pt idx="35">
                  <c:v>2.5487073e-05</c:v>
                </c:pt>
                <c:pt idx="36">
                  <c:v>2.3568189e-05</c:v>
                </c:pt>
                <c:pt idx="37">
                  <c:v>2.1789604e-05</c:v>
                </c:pt>
                <c:pt idx="38">
                  <c:v>2.025213e-05</c:v>
                </c:pt>
                <c:pt idx="39">
                  <c:v>1.8810323e-05</c:v>
                </c:pt>
                <c:pt idx="40">
                  <c:v>1.7454284e-05</c:v>
                </c:pt>
                <c:pt idx="41">
                  <c:v>1.6112297e-05</c:v>
                </c:pt>
                <c:pt idx="42">
                  <c:v>1.4794837e-05</c:v>
                </c:pt>
                <c:pt idx="43">
                  <c:v>1.3503359e-05</c:v>
                </c:pt>
                <c:pt idx="44">
                  <c:v>1.2253079e-05</c:v>
                </c:pt>
                <c:pt idx="45">
                  <c:v>1.1081756e-05</c:v>
                </c:pt>
                <c:pt idx="46">
                  <c:v>1.0004057e-05</c:v>
                </c:pt>
                <c:pt idx="47">
                  <c:v>8.9974378e-06</c:v>
                </c:pt>
                <c:pt idx="48">
                  <c:v>8.0512603e-06</c:v>
                </c:pt>
                <c:pt idx="49">
                  <c:v>7.1559943e-06</c:v>
                </c:pt>
                <c:pt idx="50">
                  <c:v>6.365083e-06</c:v>
                </c:pt>
                <c:pt idx="51">
                  <c:v>5.6390246e-06</c:v>
                </c:pt>
                <c:pt idx="52">
                  <c:v>4.9850449e-06</c:v>
                </c:pt>
                <c:pt idx="53">
                  <c:v>4.3883674e-06</c:v>
                </c:pt>
                <c:pt idx="54">
                  <c:v>3.8605868e-06</c:v>
                </c:pt>
                <c:pt idx="55">
                  <c:v>3.3872467e-06</c:v>
                </c:pt>
                <c:pt idx="56">
                  <c:v>2.986528e-06</c:v>
                </c:pt>
                <c:pt idx="57">
                  <c:v>2.6474354e-06</c:v>
                </c:pt>
                <c:pt idx="58">
                  <c:v>2.3827457e-06</c:v>
                </c:pt>
                <c:pt idx="59">
                  <c:v>2.1817758e-06</c:v>
                </c:pt>
                <c:pt idx="60">
                  <c:v>2.0316162e-06</c:v>
                </c:pt>
                <c:pt idx="61">
                  <c:v>1.9140197e-06</c:v>
                </c:pt>
                <c:pt idx="62">
                  <c:v>1.8059045e-06</c:v>
                </c:pt>
                <c:pt idx="63">
                  <c:v>1.7013463e-06</c:v>
                </c:pt>
                <c:pt idx="64">
                  <c:v>1.5960612e-06</c:v>
                </c:pt>
                <c:pt idx="65">
                  <c:v>1.4937112e-06</c:v>
                </c:pt>
                <c:pt idx="66">
                  <c:v>1.3952361e-06</c:v>
                </c:pt>
                <c:pt idx="67">
                  <c:v>1.2989405e-06</c:v>
                </c:pt>
                <c:pt idx="68">
                  <c:v>1.1925116e-06</c:v>
                </c:pt>
                <c:pt idx="69">
                  <c:v>1.0963058e-06</c:v>
                </c:pt>
                <c:pt idx="70">
                  <c:v>1.006473e-06</c:v>
                </c:pt>
                <c:pt idx="71">
                  <c:v>9.2659672e-07</c:v>
                </c:pt>
                <c:pt idx="72">
                  <c:v>8.5466829e-07</c:v>
                </c:pt>
                <c:pt idx="73">
                  <c:v>7.9121171e-07</c:v>
                </c:pt>
                <c:pt idx="74">
                  <c:v>7.3652314e-07</c:v>
                </c:pt>
                <c:pt idx="75">
                  <c:v>6.8815098e-07</c:v>
                </c:pt>
                <c:pt idx="76">
                  <c:v>6.4583611e-07</c:v>
                </c:pt>
                <c:pt idx="77">
                  <c:v>6.0931177e-07</c:v>
                </c:pt>
                <c:pt idx="78">
                  <c:v>5.7755347e-07</c:v>
                </c:pt>
                <c:pt idx="79">
                  <c:v>5.4863271e-07</c:v>
                </c:pt>
                <c:pt idx="80">
                  <c:v>5.216138e-07</c:v>
                </c:pt>
                <c:pt idx="81">
                  <c:v>4.9550182e-07</c:v>
                </c:pt>
                <c:pt idx="82">
                  <c:v>4.6958446e-07</c:v>
                </c:pt>
                <c:pt idx="83">
                  <c:v>4.4350968e-07</c:v>
                </c:pt>
                <c:pt idx="84">
                  <c:v>4.1692172e-07</c:v>
                </c:pt>
                <c:pt idx="85">
                  <c:v>3.8997699e-07</c:v>
                </c:pt>
                <c:pt idx="86">
                  <c:v>3.6316987e-07</c:v>
                </c:pt>
                <c:pt idx="87">
                  <c:v>3.3674421e-07</c:v>
                </c:pt>
                <c:pt idx="88">
                  <c:v>3.1120074e-07</c:v>
                </c:pt>
                <c:pt idx="89">
                  <c:v>2.8672255e-07</c:v>
                </c:pt>
                <c:pt idx="90">
                  <c:v>2.6354366e-07</c:v>
                </c:pt>
                <c:pt idx="91">
                  <c:v>2.4208704e-07</c:v>
                </c:pt>
                <c:pt idx="92">
                  <c:v>2.2241805e-07</c:v>
                </c:pt>
                <c:pt idx="93">
                  <c:v>2.0450058e-07</c:v>
                </c:pt>
                <c:pt idx="94">
                  <c:v>1.8827352e-07</c:v>
                </c:pt>
                <c:pt idx="95">
                  <c:v>1.7365116e-07</c:v>
                </c:pt>
                <c:pt idx="96">
                  <c:v>1.605104e-07</c:v>
                </c:pt>
                <c:pt idx="97">
                  <c:v>1.4869758e-07</c:v>
                </c:pt>
                <c:pt idx="98">
                  <c:v>1.3797632e-07</c:v>
                </c:pt>
                <c:pt idx="99">
                  <c:v>1.2816366e-07</c:v>
                </c:pt>
                <c:pt idx="100">
                  <c:v>1.190874e-07</c:v>
                </c:pt>
                <c:pt idx="101">
                  <c:v>1.1062676e-07</c:v>
                </c:pt>
                <c:pt idx="102">
                  <c:v>1.0266959e-07</c:v>
                </c:pt>
                <c:pt idx="103">
                  <c:v>9.5138044e-08</c:v>
                </c:pt>
                <c:pt idx="104">
                  <c:v>8.7973438e-08</c:v>
                </c:pt>
                <c:pt idx="105">
                  <c:v>8.1185999e-08</c:v>
                </c:pt>
                <c:pt idx="106">
                  <c:v>7.4785154e-08</c:v>
                </c:pt>
                <c:pt idx="107">
                  <c:v>6.8770408e-08</c:v>
                </c:pt>
                <c:pt idx="108">
                  <c:v>6.3152321e-08</c:v>
                </c:pt>
                <c:pt idx="109">
                  <c:v>5.7936469e-08</c:v>
                </c:pt>
                <c:pt idx="110">
                  <c:v>5.3132183e-08</c:v>
                </c:pt>
                <c:pt idx="111">
                  <c:v>4.8735387e-08</c:v>
                </c:pt>
                <c:pt idx="112">
                  <c:v>4.4731061e-08</c:v>
                </c:pt>
                <c:pt idx="113">
                  <c:v>4.1094596e-08</c:v>
                </c:pt>
                <c:pt idx="114">
                  <c:v>3.7799779e-08</c:v>
                </c:pt>
                <c:pt idx="115">
                  <c:v>3.4816748e-08</c:v>
                </c:pt>
                <c:pt idx="116">
                  <c:v>3.2114575e-08</c:v>
                </c:pt>
                <c:pt idx="117">
                  <c:v>2.9655993e-08</c:v>
                </c:pt>
                <c:pt idx="118">
                  <c:v>2.7407663e-08</c:v>
                </c:pt>
                <c:pt idx="119">
                  <c:v>2.5341733e-08</c:v>
                </c:pt>
                <c:pt idx="120">
                  <c:v>2.3433562e-08</c:v>
                </c:pt>
                <c:pt idx="121">
                  <c:v>2.1663785e-08</c:v>
                </c:pt>
                <c:pt idx="122">
                  <c:v>2.0015854e-08</c:v>
                </c:pt>
                <c:pt idx="123">
                  <c:v>1.8478916e-08</c:v>
                </c:pt>
                <c:pt idx="124">
                  <c:v>1.7044502e-08</c:v>
                </c:pt>
                <c:pt idx="125">
                  <c:v>1.5706098e-08</c:v>
                </c:pt>
                <c:pt idx="126">
                  <c:v>1.4460386e-08</c:v>
                </c:pt>
                <c:pt idx="127">
                  <c:v>1.3304295e-08</c:v>
                </c:pt>
                <c:pt idx="128">
                  <c:v>1.2235095e-08</c:v>
                </c:pt>
                <c:pt idx="129">
                  <c:v>1.1249174e-08</c:v>
                </c:pt>
                <c:pt idx="130">
                  <c:v>1.0342985e-08</c:v>
                </c:pt>
                <c:pt idx="131">
                  <c:v>9.5129604e-09</c:v>
                </c:pt>
                <c:pt idx="132">
                  <c:v>8.7541304e-09</c:v>
                </c:pt>
                <c:pt idx="133">
                  <c:v>8.061434e-09</c:v>
                </c:pt>
                <c:pt idx="134">
                  <c:v>7.4293328e-09</c:v>
                </c:pt>
                <c:pt idx="135">
                  <c:v>6.8524298e-09</c:v>
                </c:pt>
                <c:pt idx="136">
                  <c:v>6.3246043e-09</c:v>
                </c:pt>
                <c:pt idx="137">
                  <c:v>5.8407024e-09</c:v>
                </c:pt>
                <c:pt idx="138">
                  <c:v>5.3958425e-09</c:v>
                </c:pt>
                <c:pt idx="139">
                  <c:v>4.9856683e-09</c:v>
                </c:pt>
                <c:pt idx="140">
                  <c:v>4.6064954e-09</c:v>
                </c:pt>
                <c:pt idx="141">
                  <c:v>4.2551644e-09</c:v>
                </c:pt>
                <c:pt idx="142">
                  <c:v>3.9291529e-09</c:v>
                </c:pt>
                <c:pt idx="143">
                  <c:v>3.6263911e-09</c:v>
                </c:pt>
                <c:pt idx="144">
                  <c:v>3.3452747e-09</c:v>
                </c:pt>
                <c:pt idx="145">
                  <c:v>3.0844492e-09</c:v>
                </c:pt>
                <c:pt idx="146">
                  <c:v>2.8428484e-09</c:v>
                </c:pt>
                <c:pt idx="147">
                  <c:v>2.6193874e-09</c:v>
                </c:pt>
                <c:pt idx="148">
                  <c:v>2.4130974e-09</c:v>
                </c:pt>
                <c:pt idx="149">
                  <c:v>2.2230131e-09</c:v>
                </c:pt>
                <c:pt idx="150">
                  <c:v>2.0482126e-09</c:v>
                </c:pt>
                <c:pt idx="151">
                  <c:v>1.8876824e-09</c:v>
                </c:pt>
                <c:pt idx="152">
                  <c:v>1.7403847e-09</c:v>
                </c:pt>
                <c:pt idx="153">
                  <c:v>1.605256e-09</c:v>
                </c:pt>
                <c:pt idx="154">
                  <c:v>1.4813118e-09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Sheet1!$B$786</c:f>
              <c:strCache>
                <c:ptCount val="1"/>
                <c:pt idx="0">
                  <c:v>k</c:v>
                </c:pt>
              </c:strCache>
            </c:strRef>
          </c:tx>
          <c:xVal>
            <c:numRef>
              <c:f>Sheet1!$A$787:$A$941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Sheet1!$B$787:$B$941</c:f>
              <c:numCache>
                <c:formatCode>General</c:formatCode>
                <c:ptCount val="155"/>
                <c:pt idx="0">
                  <c:v>4.1238683</c:v>
                </c:pt>
                <c:pt idx="1">
                  <c:v>0.25863731</c:v>
                </c:pt>
                <c:pt idx="2">
                  <c:v>0.5073112</c:v>
                </c:pt>
                <c:pt idx="3">
                  <c:v>0.4275134</c:v>
                </c:pt>
                <c:pt idx="4">
                  <c:v>0.25619628</c:v>
                </c:pt>
                <c:pt idx="5">
                  <c:v>0.13950874</c:v>
                </c:pt>
                <c:pt idx="6">
                  <c:v>0.11299516</c:v>
                </c:pt>
                <c:pt idx="7">
                  <c:v>0.094483757</c:v>
                </c:pt>
                <c:pt idx="8">
                  <c:v>0.074947255</c:v>
                </c:pt>
                <c:pt idx="9">
                  <c:v>0.042754087</c:v>
                </c:pt>
                <c:pt idx="10">
                  <c:v>0.041916531</c:v>
                </c:pt>
                <c:pt idx="11">
                  <c:v>0.037057946</c:v>
                </c:pt>
                <c:pt idx="12">
                  <c:v>0.025880778</c:v>
                </c:pt>
                <c:pt idx="13">
                  <c:v>0.023174305</c:v>
                </c:pt>
                <c:pt idx="14">
                  <c:v>0.020146359</c:v>
                </c:pt>
                <c:pt idx="15">
                  <c:v>0.018200862</c:v>
                </c:pt>
                <c:pt idx="16">
                  <c:v>0.019095125</c:v>
                </c:pt>
                <c:pt idx="17">
                  <c:v>0.020042425</c:v>
                </c:pt>
                <c:pt idx="18">
                  <c:v>0.019795719</c:v>
                </c:pt>
                <c:pt idx="19">
                  <c:v>0.019048155</c:v>
                </c:pt>
                <c:pt idx="20">
                  <c:v>0.018027271</c:v>
                </c:pt>
                <c:pt idx="21">
                  <c:v>0.016873888</c:v>
                </c:pt>
                <c:pt idx="22">
                  <c:v>0.015601273</c:v>
                </c:pt>
                <c:pt idx="23">
                  <c:v>0.014386486</c:v>
                </c:pt>
                <c:pt idx="24">
                  <c:v>0.013262089</c:v>
                </c:pt>
                <c:pt idx="25">
                  <c:v>0.012223384</c:v>
                </c:pt>
                <c:pt idx="26">
                  <c:v>0.011403782</c:v>
                </c:pt>
                <c:pt idx="27">
                  <c:v>0.010662978</c:v>
                </c:pt>
                <c:pt idx="28">
                  <c:v>0.0099704931</c:v>
                </c:pt>
                <c:pt idx="29">
                  <c:v>0.0093856018</c:v>
                </c:pt>
                <c:pt idx="30">
                  <c:v>0.0087878389</c:v>
                </c:pt>
                <c:pt idx="31">
                  <c:v>0.0082040301</c:v>
                </c:pt>
                <c:pt idx="32">
                  <c:v>0.0075546691</c:v>
                </c:pt>
                <c:pt idx="33">
                  <c:v>0.0068929279</c:v>
                </c:pt>
                <c:pt idx="34">
                  <c:v>0.0062264459</c:v>
                </c:pt>
                <c:pt idx="35">
                  <c:v>0.0055824305</c:v>
                </c:pt>
                <c:pt idx="36">
                  <c:v>0.0049678821</c:v>
                </c:pt>
                <c:pt idx="37">
                  <c:v>0.0043895176</c:v>
                </c:pt>
                <c:pt idx="38">
                  <c:v>0.0038632996</c:v>
                </c:pt>
                <c:pt idx="39">
                  <c:v>0.0034033725</c:v>
                </c:pt>
                <c:pt idx="40">
                  <c:v>0.0030272068</c:v>
                </c:pt>
                <c:pt idx="41">
                  <c:v>0.0027018209</c:v>
                </c:pt>
                <c:pt idx="42">
                  <c:v>0.0024420313</c:v>
                </c:pt>
                <c:pt idx="43">
                  <c:v>0.0022056719</c:v>
                </c:pt>
                <c:pt idx="44">
                  <c:v>0.0020064529</c:v>
                </c:pt>
                <c:pt idx="45">
                  <c:v>0.0018285478</c:v>
                </c:pt>
                <c:pt idx="46">
                  <c:v>0.0016668671</c:v>
                </c:pt>
                <c:pt idx="47">
                  <c:v>0.0015288891</c:v>
                </c:pt>
                <c:pt idx="48">
                  <c:v>0.0013985106</c:v>
                </c:pt>
                <c:pt idx="49">
                  <c:v>0.0012838688</c:v>
                </c:pt>
                <c:pt idx="50">
                  <c:v>0.0011864439</c:v>
                </c:pt>
                <c:pt idx="51">
                  <c:v>0.0010926717</c:v>
                </c:pt>
                <c:pt idx="52">
                  <c:v>0.0010044951</c:v>
                </c:pt>
                <c:pt idx="53">
                  <c:v>0.00091394622</c:v>
                </c:pt>
                <c:pt idx="54">
                  <c:v>0.0008431938</c:v>
                </c:pt>
                <c:pt idx="55">
                  <c:v>0.00080517946</c:v>
                </c:pt>
                <c:pt idx="56">
                  <c:v>0.00077269177</c:v>
                </c:pt>
                <c:pt idx="57">
                  <c:v>0.00073653459</c:v>
                </c:pt>
                <c:pt idx="58">
                  <c:v>0.00069589395</c:v>
                </c:pt>
                <c:pt idx="59">
                  <c:v>0.00064762616</c:v>
                </c:pt>
                <c:pt idx="60">
                  <c:v>0.00059499197</c:v>
                </c:pt>
                <c:pt idx="61">
                  <c:v>0.0005386898</c:v>
                </c:pt>
                <c:pt idx="62">
                  <c:v>0.00048148323</c:v>
                </c:pt>
                <c:pt idx="63">
                  <c:v>0.00042555399</c:v>
                </c:pt>
                <c:pt idx="64">
                  <c:v>0.00037276352</c:v>
                </c:pt>
                <c:pt idx="65">
                  <c:v>0.00032510531</c:v>
                </c:pt>
                <c:pt idx="66">
                  <c:v>0.00028253062</c:v>
                </c:pt>
                <c:pt idx="67">
                  <c:v>0.00024639044</c:v>
                </c:pt>
                <c:pt idx="68">
                  <c:v>0.00021573081</c:v>
                </c:pt>
                <c:pt idx="69">
                  <c:v>0.00019235605</c:v>
                </c:pt>
                <c:pt idx="70">
                  <c:v>0.00017643939</c:v>
                </c:pt>
                <c:pt idx="71">
                  <c:v>0.00017017774</c:v>
                </c:pt>
                <c:pt idx="72">
                  <c:v>0.00016710556</c:v>
                </c:pt>
                <c:pt idx="73">
                  <c:v>0.0001649598</c:v>
                </c:pt>
                <c:pt idx="74">
                  <c:v>0.00016290391</c:v>
                </c:pt>
                <c:pt idx="75">
                  <c:v>0.00015943956</c:v>
                </c:pt>
                <c:pt idx="76">
                  <c:v>0.00015434015</c:v>
                </c:pt>
                <c:pt idx="77">
                  <c:v>0.00014775844</c:v>
                </c:pt>
                <c:pt idx="78">
                  <c:v>0.00013960968</c:v>
                </c:pt>
                <c:pt idx="79">
                  <c:v>0.00012993946</c:v>
                </c:pt>
                <c:pt idx="80">
                  <c:v>0.00011963574</c:v>
                </c:pt>
                <c:pt idx="81">
                  <c:v>0.0001086035</c:v>
                </c:pt>
                <c:pt idx="82">
                  <c:v>9.7568132e-05</c:v>
                </c:pt>
                <c:pt idx="83">
                  <c:v>8.6762185e-05</c:v>
                </c:pt>
                <c:pt idx="84">
                  <c:v>7.6522521e-05</c:v>
                </c:pt>
                <c:pt idx="85">
                  <c:v>6.7358248e-05</c:v>
                </c:pt>
                <c:pt idx="86">
                  <c:v>5.9287893e-05</c:v>
                </c:pt>
                <c:pt idx="87">
                  <c:v>5.2407181e-05</c:v>
                </c:pt>
                <c:pt idx="88">
                  <c:v>4.6867675e-05</c:v>
                </c:pt>
                <c:pt idx="89">
                  <c:v>4.2804499e-05</c:v>
                </c:pt>
                <c:pt idx="90">
                  <c:v>3.9646227e-05</c:v>
                </c:pt>
                <c:pt idx="91">
                  <c:v>3.7140385e-05</c:v>
                </c:pt>
                <c:pt idx="92">
                  <c:v>3.5058371e-05</c:v>
                </c:pt>
                <c:pt idx="93">
                  <c:v>3.3279693e-05</c:v>
                </c:pt>
                <c:pt idx="94">
                  <c:v>3.1578172e-05</c:v>
                </c:pt>
                <c:pt idx="95">
                  <c:v>2.981817e-05</c:v>
                </c:pt>
                <c:pt idx="96">
                  <c:v>2.8045605e-05</c:v>
                </c:pt>
                <c:pt idx="97">
                  <c:v>2.6161253e-05</c:v>
                </c:pt>
                <c:pt idx="98">
                  <c:v>2.4216006e-05</c:v>
                </c:pt>
                <c:pt idx="99">
                  <c:v>2.2221124e-05</c:v>
                </c:pt>
                <c:pt idx="100">
                  <c:v>2.0239755e-05</c:v>
                </c:pt>
                <c:pt idx="101">
                  <c:v>1.8288119e-05</c:v>
                </c:pt>
                <c:pt idx="102">
                  <c:v>1.6426562e-05</c:v>
                </c:pt>
                <c:pt idx="103">
                  <c:v>1.467789e-05</c:v>
                </c:pt>
                <c:pt idx="104">
                  <c:v>1.3092444e-05</c:v>
                </c:pt>
                <c:pt idx="105">
                  <c:v>1.1706716e-05</c:v>
                </c:pt>
                <c:pt idx="106">
                  <c:v>1.0577258e-05</c:v>
                </c:pt>
                <c:pt idx="107">
                  <c:v>9.6401401e-06</c:v>
                </c:pt>
                <c:pt idx="108">
                  <c:v>8.8499644e-06</c:v>
                </c:pt>
                <c:pt idx="109">
                  <c:v>8.1875502e-06</c:v>
                </c:pt>
                <c:pt idx="110">
                  <c:v>7.6243793e-06</c:v>
                </c:pt>
                <c:pt idx="111">
                  <c:v>7.1310158e-06</c:v>
                </c:pt>
                <c:pt idx="112">
                  <c:v>6.6932573e-06</c:v>
                </c:pt>
                <c:pt idx="113">
                  <c:v>6.2775147e-06</c:v>
                </c:pt>
                <c:pt idx="114">
                  <c:v>5.8724409e-06</c:v>
                </c:pt>
                <c:pt idx="115">
                  <c:v>5.4739323e-06</c:v>
                </c:pt>
                <c:pt idx="116">
                  <c:v>5.0833473e-06</c:v>
                </c:pt>
                <c:pt idx="117">
                  <c:v>4.6940508e-06</c:v>
                </c:pt>
                <c:pt idx="118">
                  <c:v>4.3107945e-06</c:v>
                </c:pt>
                <c:pt idx="119">
                  <c:v>3.9387166e-06</c:v>
                </c:pt>
                <c:pt idx="120">
                  <c:v>3.5811887e-06</c:v>
                </c:pt>
                <c:pt idx="121">
                  <c:v>3.2442268e-06</c:v>
                </c:pt>
                <c:pt idx="122">
                  <c:v>2.9348688e-06</c:v>
                </c:pt>
                <c:pt idx="123">
                  <c:v>2.6582868e-06</c:v>
                </c:pt>
                <c:pt idx="124">
                  <c:v>2.4144228e-06</c:v>
                </c:pt>
                <c:pt idx="125">
                  <c:v>2.1997836e-06</c:v>
                </c:pt>
                <c:pt idx="126">
                  <c:v>2.0114536e-06</c:v>
                </c:pt>
                <c:pt idx="127">
                  <c:v>1.8468758e-06</c:v>
                </c:pt>
                <c:pt idx="128">
                  <c:v>1.7035853e-06</c:v>
                </c:pt>
                <c:pt idx="129">
                  <c:v>1.5777142e-06</c:v>
                </c:pt>
                <c:pt idx="130">
                  <c:v>1.4655416e-06</c:v>
                </c:pt>
                <c:pt idx="131">
                  <c:v>1.3643191e-06</c:v>
                </c:pt>
                <c:pt idx="132">
                  <c:v>1.2701371e-06</c:v>
                </c:pt>
                <c:pt idx="133">
                  <c:v>1.1808706e-06</c:v>
                </c:pt>
                <c:pt idx="134">
                  <c:v>1.0954366e-06</c:v>
                </c:pt>
                <c:pt idx="135">
                  <c:v>1.0138138e-06</c:v>
                </c:pt>
                <c:pt idx="136">
                  <c:v>9.3563042e-07</c:v>
                </c:pt>
                <c:pt idx="137">
                  <c:v>8.6055911e-07</c:v>
                </c:pt>
                <c:pt idx="138">
                  <c:v>7.8894379e-07</c:v>
                </c:pt>
                <c:pt idx="139">
                  <c:v>7.2125571e-07</c:v>
                </c:pt>
                <c:pt idx="140">
                  <c:v>6.5814482e-07</c:v>
                </c:pt>
                <c:pt idx="141">
                  <c:v>6.0016782e-07</c:v>
                </c:pt>
                <c:pt idx="142">
                  <c:v>5.4747419e-07</c:v>
                </c:pt>
                <c:pt idx="143">
                  <c:v>4.9981746e-07</c:v>
                </c:pt>
                <c:pt idx="144">
                  <c:v>4.5706474e-07</c:v>
                </c:pt>
                <c:pt idx="145">
                  <c:v>4.1883582e-07</c:v>
                </c:pt>
                <c:pt idx="146">
                  <c:v>3.8469526e-07</c:v>
                </c:pt>
                <c:pt idx="147">
                  <c:v>3.542047e-07</c:v>
                </c:pt>
                <c:pt idx="148">
                  <c:v>3.2694966e-07</c:v>
                </c:pt>
                <c:pt idx="149">
                  <c:v>3.0239153e-07</c:v>
                </c:pt>
                <c:pt idx="150">
                  <c:v>2.8006193e-07</c:v>
                </c:pt>
                <c:pt idx="151">
                  <c:v>2.5947507e-07</c:v>
                </c:pt>
                <c:pt idx="152">
                  <c:v>2.4030382e-07</c:v>
                </c:pt>
                <c:pt idx="153">
                  <c:v>2.2230014e-07</c:v>
                </c:pt>
                <c:pt idx="154">
                  <c:v>2.0537117e-07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Sheet1!$B$943</c:f>
              <c:strCache>
                <c:ptCount val="1"/>
                <c:pt idx="0">
                  <c:v>epsilon</c:v>
                </c:pt>
              </c:strCache>
            </c:strRef>
          </c:tx>
          <c:xVal>
            <c:numRef>
              <c:f>Sheet1!$A$944:$A$1098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Sheet1!$B$944:$B$1098</c:f>
              <c:numCache>
                <c:formatCode>General</c:formatCode>
                <c:ptCount val="155"/>
                <c:pt idx="0">
                  <c:v>2581.6818</c:v>
                </c:pt>
                <c:pt idx="1">
                  <c:v>0.99688341</c:v>
                </c:pt>
                <c:pt idx="2">
                  <c:v>0.39885243</c:v>
                </c:pt>
                <c:pt idx="3">
                  <c:v>0.32539987</c:v>
                </c:pt>
                <c:pt idx="4">
                  <c:v>0.22364725</c:v>
                </c:pt>
                <c:pt idx="5">
                  <c:v>0.15582597</c:v>
                </c:pt>
                <c:pt idx="6">
                  <c:v>0.11725228</c:v>
                </c:pt>
                <c:pt idx="7">
                  <c:v>0.098127317</c:v>
                </c:pt>
                <c:pt idx="8">
                  <c:v>0.10645819</c:v>
                </c:pt>
                <c:pt idx="9">
                  <c:v>0.087715021</c:v>
                </c:pt>
                <c:pt idx="10">
                  <c:v>0.06955081</c:v>
                </c:pt>
                <c:pt idx="11">
                  <c:v>0.053687189</c:v>
                </c:pt>
                <c:pt idx="12">
                  <c:v>0.049419756</c:v>
                </c:pt>
                <c:pt idx="13">
                  <c:v>0.04819031</c:v>
                </c:pt>
                <c:pt idx="14">
                  <c:v>0.042586193</c:v>
                </c:pt>
                <c:pt idx="15">
                  <c:v>0.034732029</c:v>
                </c:pt>
                <c:pt idx="16">
                  <c:v>0.029320581</c:v>
                </c:pt>
                <c:pt idx="17">
                  <c:v>0.028041767</c:v>
                </c:pt>
                <c:pt idx="18">
                  <c:v>0.027220207</c:v>
                </c:pt>
                <c:pt idx="19">
                  <c:v>0.025668259</c:v>
                </c:pt>
                <c:pt idx="20">
                  <c:v>0.023723528</c:v>
                </c:pt>
                <c:pt idx="21">
                  <c:v>0.021620116</c:v>
                </c:pt>
                <c:pt idx="22">
                  <c:v>0.019491899</c:v>
                </c:pt>
                <c:pt idx="23">
                  <c:v>0.01769049</c:v>
                </c:pt>
                <c:pt idx="24">
                  <c:v>0.016271522</c:v>
                </c:pt>
                <c:pt idx="25">
                  <c:v>0.015069896</c:v>
                </c:pt>
                <c:pt idx="26">
                  <c:v>0.014015672</c:v>
                </c:pt>
                <c:pt idx="27">
                  <c:v>0.013021345</c:v>
                </c:pt>
                <c:pt idx="28">
                  <c:v>0.012122503</c:v>
                </c:pt>
                <c:pt idx="29">
                  <c:v>0.011241827</c:v>
                </c:pt>
                <c:pt idx="30">
                  <c:v>0.010453583</c:v>
                </c:pt>
                <c:pt idx="31">
                  <c:v>0.0096545098</c:v>
                </c:pt>
                <c:pt idx="32">
                  <c:v>0.0088406934</c:v>
                </c:pt>
                <c:pt idx="33">
                  <c:v>0.0080313724</c:v>
                </c:pt>
                <c:pt idx="34">
                  <c:v>0.0072594706</c:v>
                </c:pt>
                <c:pt idx="35">
                  <c:v>0.0064766134</c:v>
                </c:pt>
                <c:pt idx="36">
                  <c:v>0.0057990847</c:v>
                </c:pt>
                <c:pt idx="37">
                  <c:v>0.0051633344</c:v>
                </c:pt>
                <c:pt idx="38">
                  <c:v>0.0045928582</c:v>
                </c:pt>
                <c:pt idx="39">
                  <c:v>0.004095442</c:v>
                </c:pt>
                <c:pt idx="40">
                  <c:v>0.0036953856</c:v>
                </c:pt>
                <c:pt idx="41">
                  <c:v>0.0033712378</c:v>
                </c:pt>
                <c:pt idx="42">
                  <c:v>0.0030953684</c:v>
                </c:pt>
                <c:pt idx="43">
                  <c:v>0.0028437884</c:v>
                </c:pt>
                <c:pt idx="44">
                  <c:v>0.0026329864</c:v>
                </c:pt>
                <c:pt idx="45">
                  <c:v>0.0024397282</c:v>
                </c:pt>
                <c:pt idx="46">
                  <c:v>0.0022806415</c:v>
                </c:pt>
                <c:pt idx="47">
                  <c:v>0.0021276505</c:v>
                </c:pt>
                <c:pt idx="48">
                  <c:v>0.0019866444</c:v>
                </c:pt>
                <c:pt idx="49">
                  <c:v>0.0018492787</c:v>
                </c:pt>
                <c:pt idx="50">
                  <c:v>0.0017353678</c:v>
                </c:pt>
                <c:pt idx="51">
                  <c:v>0.0016248313</c:v>
                </c:pt>
                <c:pt idx="52">
                  <c:v>0.0015044154</c:v>
                </c:pt>
                <c:pt idx="53">
                  <c:v>0.0013714195</c:v>
                </c:pt>
                <c:pt idx="54">
                  <c:v>0.0012457583</c:v>
                </c:pt>
                <c:pt idx="55">
                  <c:v>0.0011377326</c:v>
                </c:pt>
                <c:pt idx="56">
                  <c:v>0.0010412105</c:v>
                </c:pt>
                <c:pt idx="57">
                  <c:v>0.00095592559</c:v>
                </c:pt>
                <c:pt idx="58">
                  <c:v>0.00087538946</c:v>
                </c:pt>
                <c:pt idx="59">
                  <c:v>0.00079825783</c:v>
                </c:pt>
                <c:pt idx="60">
                  <c:v>0.00072492478</c:v>
                </c:pt>
                <c:pt idx="61">
                  <c:v>0.00065374258</c:v>
                </c:pt>
                <c:pt idx="62">
                  <c:v>0.00058675751</c:v>
                </c:pt>
                <c:pt idx="63">
                  <c:v>0.00052585806</c:v>
                </c:pt>
                <c:pt idx="64">
                  <c:v>0.00047152843</c:v>
                </c:pt>
                <c:pt idx="65">
                  <c:v>0.00042237314</c:v>
                </c:pt>
                <c:pt idx="66">
                  <c:v>0.00038017899</c:v>
                </c:pt>
                <c:pt idx="67">
                  <c:v>0.00034377605</c:v>
                </c:pt>
                <c:pt idx="68">
                  <c:v>0.00031317261</c:v>
                </c:pt>
                <c:pt idx="69">
                  <c:v>0.00028887633</c:v>
                </c:pt>
                <c:pt idx="70">
                  <c:v>0.00026942607</c:v>
                </c:pt>
                <c:pt idx="71">
                  <c:v>0.00025580959</c:v>
                </c:pt>
                <c:pt idx="72">
                  <c:v>0.00024397407</c:v>
                </c:pt>
                <c:pt idx="73">
                  <c:v>0.00023234451</c:v>
                </c:pt>
                <c:pt idx="74">
                  <c:v>0.00021899592</c:v>
                </c:pt>
                <c:pt idx="75">
                  <c:v>0.0002039341</c:v>
                </c:pt>
                <c:pt idx="76">
                  <c:v>0.00018896754</c:v>
                </c:pt>
                <c:pt idx="77">
                  <c:v>0.00017433478</c:v>
                </c:pt>
                <c:pt idx="78">
                  <c:v>0.00016031289</c:v>
                </c:pt>
                <c:pt idx="79">
                  <c:v>0.00014670129</c:v>
                </c:pt>
                <c:pt idx="80">
                  <c:v>0.00013377168</c:v>
                </c:pt>
                <c:pt idx="81">
                  <c:v>0.00012109275</c:v>
                </c:pt>
                <c:pt idx="82">
                  <c:v>0.00010917512</c:v>
                </c:pt>
                <c:pt idx="83">
                  <c:v>9.8288003e-05</c:v>
                </c:pt>
                <c:pt idx="84">
                  <c:v>8.8636486e-05</c:v>
                </c:pt>
                <c:pt idx="85">
                  <c:v>8.0290475e-05</c:v>
                </c:pt>
                <c:pt idx="86">
                  <c:v>7.3203675e-05</c:v>
                </c:pt>
                <c:pt idx="87">
                  <c:v>6.7361436e-05</c:v>
                </c:pt>
                <c:pt idx="88">
                  <c:v>6.2605121e-05</c:v>
                </c:pt>
                <c:pt idx="89">
                  <c:v>5.8457298e-05</c:v>
                </c:pt>
                <c:pt idx="90">
                  <c:v>5.4725e-05</c:v>
                </c:pt>
                <c:pt idx="91">
                  <c:v>5.1319051e-05</c:v>
                </c:pt>
                <c:pt idx="92">
                  <c:v>4.8148996e-05</c:v>
                </c:pt>
                <c:pt idx="93">
                  <c:v>4.5076239e-05</c:v>
                </c:pt>
                <c:pt idx="94">
                  <c:v>4.2010357e-05</c:v>
                </c:pt>
                <c:pt idx="95">
                  <c:v>3.8937185e-05</c:v>
                </c:pt>
                <c:pt idx="96">
                  <c:v>3.5982848e-05</c:v>
                </c:pt>
                <c:pt idx="97">
                  <c:v>3.3058805e-05</c:v>
                </c:pt>
                <c:pt idx="98">
                  <c:v>3.0203706e-05</c:v>
                </c:pt>
                <c:pt idx="99">
                  <c:v>2.7462414e-05</c:v>
                </c:pt>
                <c:pt idx="100">
                  <c:v>2.4863697e-05</c:v>
                </c:pt>
                <c:pt idx="101">
                  <c:v>2.2478114e-05</c:v>
                </c:pt>
                <c:pt idx="102">
                  <c:v>2.0330516e-05</c:v>
                </c:pt>
                <c:pt idx="103">
                  <c:v>1.841349e-05</c:v>
                </c:pt>
                <c:pt idx="104">
                  <c:v>1.6787529e-05</c:v>
                </c:pt>
                <c:pt idx="105">
                  <c:v>1.5452816e-05</c:v>
                </c:pt>
                <c:pt idx="106">
                  <c:v>1.4304829e-05</c:v>
                </c:pt>
                <c:pt idx="107">
                  <c:v>1.328339e-05</c:v>
                </c:pt>
                <c:pt idx="108">
                  <c:v>1.2361549e-05</c:v>
                </c:pt>
                <c:pt idx="109">
                  <c:v>1.1518982e-05</c:v>
                </c:pt>
                <c:pt idx="110">
                  <c:v>1.0737737e-05</c:v>
                </c:pt>
                <c:pt idx="111">
                  <c:v>9.9998652e-06</c:v>
                </c:pt>
                <c:pt idx="112">
                  <c:v>9.3024306e-06</c:v>
                </c:pt>
                <c:pt idx="113">
                  <c:v>8.6252465e-06</c:v>
                </c:pt>
                <c:pt idx="114">
                  <c:v>7.9714958e-06</c:v>
                </c:pt>
                <c:pt idx="115">
                  <c:v>7.3412174e-06</c:v>
                </c:pt>
                <c:pt idx="116">
                  <c:v>6.738008e-06</c:v>
                </c:pt>
                <c:pt idx="117">
                  <c:v>6.1605558e-06</c:v>
                </c:pt>
                <c:pt idx="118">
                  <c:v>5.6110556e-06</c:v>
                </c:pt>
                <c:pt idx="119">
                  <c:v>5.0950024e-06</c:v>
                </c:pt>
                <c:pt idx="120">
                  <c:v>4.6210993e-06</c:v>
                </c:pt>
                <c:pt idx="121">
                  <c:v>4.1966545e-06</c:v>
                </c:pt>
                <c:pt idx="122">
                  <c:v>3.8328963e-06</c:v>
                </c:pt>
                <c:pt idx="123">
                  <c:v>3.5155321e-06</c:v>
                </c:pt>
                <c:pt idx="124">
                  <c:v>3.2342972e-06</c:v>
                </c:pt>
                <c:pt idx="125">
                  <c:v>2.9820282e-06</c:v>
                </c:pt>
                <c:pt idx="126">
                  <c:v>2.7549763e-06</c:v>
                </c:pt>
                <c:pt idx="127">
                  <c:v>2.5493309e-06</c:v>
                </c:pt>
                <c:pt idx="128">
                  <c:v>2.3612712e-06</c:v>
                </c:pt>
                <c:pt idx="129">
                  <c:v>2.188076e-06</c:v>
                </c:pt>
                <c:pt idx="130">
                  <c:v>2.0278254e-06</c:v>
                </c:pt>
                <c:pt idx="131">
                  <c:v>1.8775938e-06</c:v>
                </c:pt>
                <c:pt idx="132">
                  <c:v>1.735848e-06</c:v>
                </c:pt>
                <c:pt idx="133">
                  <c:v>1.6013282e-06</c:v>
                </c:pt>
                <c:pt idx="134">
                  <c:v>1.4741917e-06</c:v>
                </c:pt>
                <c:pt idx="135">
                  <c:v>1.3540405e-06</c:v>
                </c:pt>
                <c:pt idx="136">
                  <c:v>1.2407098e-06</c:v>
                </c:pt>
                <c:pt idx="137">
                  <c:v>1.1347768e-06</c:v>
                </c:pt>
                <c:pt idx="138">
                  <c:v>1.0365028e-06</c:v>
                </c:pt>
                <c:pt idx="139">
                  <c:v>9.4640835e-07</c:v>
                </c:pt>
                <c:pt idx="140">
                  <c:v>8.6475468e-07</c:v>
                </c:pt>
                <c:pt idx="141">
                  <c:v>7.9185156e-07</c:v>
                </c:pt>
                <c:pt idx="142">
                  <c:v>7.2668476e-07</c:v>
                </c:pt>
                <c:pt idx="143">
                  <c:v>6.6811376e-07</c:v>
                </c:pt>
                <c:pt idx="144">
                  <c:v>6.1523454e-07</c:v>
                </c:pt>
                <c:pt idx="145">
                  <c:v>5.6727195e-07</c:v>
                </c:pt>
                <c:pt idx="146">
                  <c:v>5.2362743e-07</c:v>
                </c:pt>
                <c:pt idx="147">
                  <c:v>4.8373659e-07</c:v>
                </c:pt>
                <c:pt idx="148">
                  <c:v>4.4710002e-07</c:v>
                </c:pt>
                <c:pt idx="149">
                  <c:v>4.1321635e-07</c:v>
                </c:pt>
                <c:pt idx="150">
                  <c:v>3.8174898e-07</c:v>
                </c:pt>
                <c:pt idx="151">
                  <c:v>3.5240677e-07</c:v>
                </c:pt>
                <c:pt idx="152">
                  <c:v>3.2494926e-07</c:v>
                </c:pt>
                <c:pt idx="153">
                  <c:v>2.9923758e-07</c:v>
                </c:pt>
                <c:pt idx="154">
                  <c:v>2.7518505e-07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inlet_a_flow_rate-rplot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inlet_a_flow_rate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0.0018374999</c:v>
                </c:pt>
                <c:pt idx="1">
                  <c:v>0.0018374999</c:v>
                </c:pt>
                <c:pt idx="2">
                  <c:v>0.0018374999</c:v>
                </c:pt>
                <c:pt idx="3">
                  <c:v>0.0018374999</c:v>
                </c:pt>
                <c:pt idx="4">
                  <c:v>0.0018374999</c:v>
                </c:pt>
                <c:pt idx="5">
                  <c:v>0.0018374999</c:v>
                </c:pt>
                <c:pt idx="6">
                  <c:v>0.0018374999</c:v>
                </c:pt>
                <c:pt idx="7">
                  <c:v>0.0018374999</c:v>
                </c:pt>
                <c:pt idx="8">
                  <c:v>0.0018374999</c:v>
                </c:pt>
                <c:pt idx="9">
                  <c:v>0.0018374999</c:v>
                </c:pt>
                <c:pt idx="10">
                  <c:v>0.0018374999</c:v>
                </c:pt>
                <c:pt idx="11">
                  <c:v>0.0018374999</c:v>
                </c:pt>
                <c:pt idx="12">
                  <c:v>0.0018374999</c:v>
                </c:pt>
                <c:pt idx="13">
                  <c:v>0.0018374999</c:v>
                </c:pt>
                <c:pt idx="14">
                  <c:v>0.0018374999</c:v>
                </c:pt>
                <c:pt idx="15">
                  <c:v>0.0018374999</c:v>
                </c:pt>
                <c:pt idx="16">
                  <c:v>0.0018374999</c:v>
                </c:pt>
                <c:pt idx="17">
                  <c:v>0.0018374999</c:v>
                </c:pt>
                <c:pt idx="18">
                  <c:v>0.0018374999</c:v>
                </c:pt>
                <c:pt idx="19">
                  <c:v>0.0018374999</c:v>
                </c:pt>
                <c:pt idx="20">
                  <c:v>0.0018374999</c:v>
                </c:pt>
                <c:pt idx="21">
                  <c:v>0.0018374999</c:v>
                </c:pt>
                <c:pt idx="22">
                  <c:v>0.0018374999</c:v>
                </c:pt>
                <c:pt idx="23">
                  <c:v>0.0018374999</c:v>
                </c:pt>
                <c:pt idx="24">
                  <c:v>0.0018374999</c:v>
                </c:pt>
                <c:pt idx="25">
                  <c:v>0.0018374999</c:v>
                </c:pt>
                <c:pt idx="26">
                  <c:v>0.0018374999</c:v>
                </c:pt>
                <c:pt idx="27">
                  <c:v>0.0018374999</c:v>
                </c:pt>
                <c:pt idx="28">
                  <c:v>0.0018374999</c:v>
                </c:pt>
                <c:pt idx="29">
                  <c:v>0.0018374999</c:v>
                </c:pt>
                <c:pt idx="30">
                  <c:v>0.0018374999</c:v>
                </c:pt>
                <c:pt idx="31">
                  <c:v>0.0018374999</c:v>
                </c:pt>
                <c:pt idx="32">
                  <c:v>0.0018374999</c:v>
                </c:pt>
                <c:pt idx="33">
                  <c:v>0.0018374999</c:v>
                </c:pt>
                <c:pt idx="34">
                  <c:v>0.0018374999</c:v>
                </c:pt>
                <c:pt idx="35">
                  <c:v>0.0018374999</c:v>
                </c:pt>
                <c:pt idx="36">
                  <c:v>0.0018374999</c:v>
                </c:pt>
                <c:pt idx="37">
                  <c:v>0.0018374999</c:v>
                </c:pt>
                <c:pt idx="38">
                  <c:v>0.0018374999</c:v>
                </c:pt>
                <c:pt idx="39">
                  <c:v>0.0018374999</c:v>
                </c:pt>
                <c:pt idx="40">
                  <c:v>0.0018374999</c:v>
                </c:pt>
                <c:pt idx="41">
                  <c:v>0.0018374999</c:v>
                </c:pt>
                <c:pt idx="42">
                  <c:v>0.0018374999</c:v>
                </c:pt>
                <c:pt idx="43">
                  <c:v>0.0018374999</c:v>
                </c:pt>
                <c:pt idx="44">
                  <c:v>0.0018374999</c:v>
                </c:pt>
                <c:pt idx="45">
                  <c:v>0.0018374999</c:v>
                </c:pt>
                <c:pt idx="46">
                  <c:v>0.0018374999</c:v>
                </c:pt>
                <c:pt idx="47">
                  <c:v>0.0018374999</c:v>
                </c:pt>
                <c:pt idx="48">
                  <c:v>0.0018374999</c:v>
                </c:pt>
                <c:pt idx="49">
                  <c:v>0.0018374999</c:v>
                </c:pt>
                <c:pt idx="50">
                  <c:v>0.0018374999</c:v>
                </c:pt>
                <c:pt idx="51">
                  <c:v>0.0018374999</c:v>
                </c:pt>
                <c:pt idx="52">
                  <c:v>0.0018374999</c:v>
                </c:pt>
                <c:pt idx="53">
                  <c:v>0.0018374999</c:v>
                </c:pt>
                <c:pt idx="54">
                  <c:v>0.0018374999</c:v>
                </c:pt>
                <c:pt idx="55">
                  <c:v>0.0018374999</c:v>
                </c:pt>
                <c:pt idx="56">
                  <c:v>0.0018374999</c:v>
                </c:pt>
                <c:pt idx="57">
                  <c:v>0.0018374999</c:v>
                </c:pt>
                <c:pt idx="58">
                  <c:v>0.0018374999</c:v>
                </c:pt>
                <c:pt idx="59">
                  <c:v>0.0018374999</c:v>
                </c:pt>
                <c:pt idx="60">
                  <c:v>0.0018374999</c:v>
                </c:pt>
                <c:pt idx="61">
                  <c:v>0.0018374999</c:v>
                </c:pt>
                <c:pt idx="62">
                  <c:v>0.0018374999</c:v>
                </c:pt>
                <c:pt idx="63">
                  <c:v>0.0018374999</c:v>
                </c:pt>
                <c:pt idx="64">
                  <c:v>0.0018374999</c:v>
                </c:pt>
                <c:pt idx="65">
                  <c:v>0.0018374999</c:v>
                </c:pt>
                <c:pt idx="66">
                  <c:v>0.0018374999</c:v>
                </c:pt>
                <c:pt idx="67">
                  <c:v>0.0018374999</c:v>
                </c:pt>
                <c:pt idx="68">
                  <c:v>0.0018374999</c:v>
                </c:pt>
                <c:pt idx="69">
                  <c:v>0.0018374999</c:v>
                </c:pt>
                <c:pt idx="70">
                  <c:v>0.0018374999</c:v>
                </c:pt>
                <c:pt idx="71">
                  <c:v>0.0018374999</c:v>
                </c:pt>
                <c:pt idx="72">
                  <c:v>0.0018374999</c:v>
                </c:pt>
                <c:pt idx="73">
                  <c:v>0.0018374999</c:v>
                </c:pt>
                <c:pt idx="74">
                  <c:v>0.0018374999</c:v>
                </c:pt>
                <c:pt idx="75">
                  <c:v>0.0018374999</c:v>
                </c:pt>
                <c:pt idx="76">
                  <c:v>0.0018374999</c:v>
                </c:pt>
                <c:pt idx="77">
                  <c:v>0.0018374999</c:v>
                </c:pt>
                <c:pt idx="78">
                  <c:v>0.0018374999</c:v>
                </c:pt>
                <c:pt idx="79">
                  <c:v>0.0018374999</c:v>
                </c:pt>
                <c:pt idx="80">
                  <c:v>0.0018374999</c:v>
                </c:pt>
                <c:pt idx="81">
                  <c:v>0.0018374999</c:v>
                </c:pt>
                <c:pt idx="82">
                  <c:v>0.0018374999</c:v>
                </c:pt>
                <c:pt idx="83">
                  <c:v>0.0018374999</c:v>
                </c:pt>
                <c:pt idx="84">
                  <c:v>0.0018374999</c:v>
                </c:pt>
                <c:pt idx="85">
                  <c:v>0.0018374999</c:v>
                </c:pt>
                <c:pt idx="86">
                  <c:v>0.0018374999</c:v>
                </c:pt>
                <c:pt idx="87">
                  <c:v>0.0018374999</c:v>
                </c:pt>
                <c:pt idx="88">
                  <c:v>0.0018374999</c:v>
                </c:pt>
                <c:pt idx="89">
                  <c:v>0.0018374999</c:v>
                </c:pt>
                <c:pt idx="90">
                  <c:v>0.0018374999</c:v>
                </c:pt>
                <c:pt idx="91">
                  <c:v>0.0018374999</c:v>
                </c:pt>
                <c:pt idx="92">
                  <c:v>0.0018374999</c:v>
                </c:pt>
                <c:pt idx="93">
                  <c:v>0.0018374999</c:v>
                </c:pt>
                <c:pt idx="94">
                  <c:v>0.0018374999</c:v>
                </c:pt>
                <c:pt idx="95">
                  <c:v>0.0018374999</c:v>
                </c:pt>
                <c:pt idx="96">
                  <c:v>0.0018374999</c:v>
                </c:pt>
                <c:pt idx="97">
                  <c:v>0.0018374999</c:v>
                </c:pt>
                <c:pt idx="98">
                  <c:v>0.0018374999</c:v>
                </c:pt>
                <c:pt idx="99">
                  <c:v>0.0018374999</c:v>
                </c:pt>
                <c:pt idx="100">
                  <c:v>0.0018374999</c:v>
                </c:pt>
                <c:pt idx="101">
                  <c:v>0.0018374999</c:v>
                </c:pt>
                <c:pt idx="102">
                  <c:v>0.0018374999</c:v>
                </c:pt>
                <c:pt idx="103">
                  <c:v>0.0018374999</c:v>
                </c:pt>
                <c:pt idx="104">
                  <c:v>0.0018374999</c:v>
                </c:pt>
                <c:pt idx="105">
                  <c:v>0.0018374999</c:v>
                </c:pt>
                <c:pt idx="106">
                  <c:v>0.0018374999</c:v>
                </c:pt>
                <c:pt idx="107">
                  <c:v>0.0018374999</c:v>
                </c:pt>
                <c:pt idx="108">
                  <c:v>0.0018374999</c:v>
                </c:pt>
                <c:pt idx="109">
                  <c:v>0.0018374999</c:v>
                </c:pt>
                <c:pt idx="110">
                  <c:v>0.0018374999</c:v>
                </c:pt>
                <c:pt idx="111">
                  <c:v>0.0018374999</c:v>
                </c:pt>
                <c:pt idx="112">
                  <c:v>0.0018374999</c:v>
                </c:pt>
                <c:pt idx="113">
                  <c:v>0.0018374999</c:v>
                </c:pt>
                <c:pt idx="114">
                  <c:v>0.0018374999</c:v>
                </c:pt>
                <c:pt idx="115">
                  <c:v>0.0018374999</c:v>
                </c:pt>
                <c:pt idx="116">
                  <c:v>0.0018374999</c:v>
                </c:pt>
                <c:pt idx="117">
                  <c:v>0.0018374999</c:v>
                </c:pt>
                <c:pt idx="118">
                  <c:v>0.0018374999</c:v>
                </c:pt>
                <c:pt idx="119">
                  <c:v>0.0018374999</c:v>
                </c:pt>
                <c:pt idx="120">
                  <c:v>0.0018374999</c:v>
                </c:pt>
                <c:pt idx="121">
                  <c:v>0.0018374999</c:v>
                </c:pt>
                <c:pt idx="122">
                  <c:v>0.0018374999</c:v>
                </c:pt>
                <c:pt idx="123">
                  <c:v>0.0018374999</c:v>
                </c:pt>
                <c:pt idx="124">
                  <c:v>0.0018374999</c:v>
                </c:pt>
                <c:pt idx="125">
                  <c:v>0.0018374999</c:v>
                </c:pt>
                <c:pt idx="126">
                  <c:v>0.0018374999</c:v>
                </c:pt>
                <c:pt idx="127">
                  <c:v>0.0018374999</c:v>
                </c:pt>
                <c:pt idx="128">
                  <c:v>0.0018374999</c:v>
                </c:pt>
                <c:pt idx="129">
                  <c:v>0.0018374999</c:v>
                </c:pt>
                <c:pt idx="130">
                  <c:v>0.0018374999</c:v>
                </c:pt>
                <c:pt idx="131">
                  <c:v>0.0018374999</c:v>
                </c:pt>
                <c:pt idx="132">
                  <c:v>0.0018374999</c:v>
                </c:pt>
                <c:pt idx="133">
                  <c:v>0.0018374999</c:v>
                </c:pt>
                <c:pt idx="134">
                  <c:v>0.0018374999</c:v>
                </c:pt>
                <c:pt idx="135">
                  <c:v>0.0018374999</c:v>
                </c:pt>
                <c:pt idx="136">
                  <c:v>0.0018374999</c:v>
                </c:pt>
                <c:pt idx="137">
                  <c:v>0.0018374999</c:v>
                </c:pt>
                <c:pt idx="138">
                  <c:v>0.0018374999</c:v>
                </c:pt>
                <c:pt idx="139">
                  <c:v>0.0018374999</c:v>
                </c:pt>
                <c:pt idx="140">
                  <c:v>0.0018374999</c:v>
                </c:pt>
                <c:pt idx="141">
                  <c:v>0.0018374999</c:v>
                </c:pt>
                <c:pt idx="142">
                  <c:v>0.0018374999</c:v>
                </c:pt>
                <c:pt idx="143">
                  <c:v>0.0018374999</c:v>
                </c:pt>
                <c:pt idx="144">
                  <c:v>0.0018374999</c:v>
                </c:pt>
                <c:pt idx="145">
                  <c:v>0.0018374999</c:v>
                </c:pt>
                <c:pt idx="146">
                  <c:v>0.0018374999</c:v>
                </c:pt>
                <c:pt idx="147">
                  <c:v>0.0018374999</c:v>
                </c:pt>
                <c:pt idx="148">
                  <c:v>0.0018374999</c:v>
                </c:pt>
                <c:pt idx="149">
                  <c:v>0.0018374999</c:v>
                </c:pt>
                <c:pt idx="150">
                  <c:v>0.0018374999</c:v>
                </c:pt>
                <c:pt idx="151">
                  <c:v>0.0018374999</c:v>
                </c:pt>
                <c:pt idx="152">
                  <c:v>0.0018374999</c:v>
                </c:pt>
                <c:pt idx="153">
                  <c:v>0.0018374999</c:v>
                </c:pt>
                <c:pt idx="154">
                  <c:v>0.0018374999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inlet_b_flow_rate-rplot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inlet_b_flow_rate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0.00091874996</c:v>
                </c:pt>
                <c:pt idx="1">
                  <c:v>0.00091874996</c:v>
                </c:pt>
                <c:pt idx="2">
                  <c:v>0.00091874996</c:v>
                </c:pt>
                <c:pt idx="3">
                  <c:v>0.00091874996</c:v>
                </c:pt>
                <c:pt idx="4">
                  <c:v>0.00091874996</c:v>
                </c:pt>
                <c:pt idx="5">
                  <c:v>0.00091874996</c:v>
                </c:pt>
                <c:pt idx="6">
                  <c:v>0.00091874996</c:v>
                </c:pt>
                <c:pt idx="7">
                  <c:v>0.00091874996</c:v>
                </c:pt>
                <c:pt idx="8">
                  <c:v>0.00091874996</c:v>
                </c:pt>
                <c:pt idx="9">
                  <c:v>0.00091874996</c:v>
                </c:pt>
                <c:pt idx="10">
                  <c:v>0.00091874996</c:v>
                </c:pt>
                <c:pt idx="11">
                  <c:v>0.00091874996</c:v>
                </c:pt>
                <c:pt idx="12">
                  <c:v>0.00091874996</c:v>
                </c:pt>
                <c:pt idx="13">
                  <c:v>0.00091874996</c:v>
                </c:pt>
                <c:pt idx="14">
                  <c:v>0.00091874996</c:v>
                </c:pt>
                <c:pt idx="15">
                  <c:v>0.00091874996</c:v>
                </c:pt>
                <c:pt idx="16">
                  <c:v>0.00091874996</c:v>
                </c:pt>
                <c:pt idx="17">
                  <c:v>0.00091874996</c:v>
                </c:pt>
                <c:pt idx="18">
                  <c:v>0.00091874996</c:v>
                </c:pt>
                <c:pt idx="19">
                  <c:v>0.00091874996</c:v>
                </c:pt>
                <c:pt idx="20">
                  <c:v>0.00091874996</c:v>
                </c:pt>
                <c:pt idx="21">
                  <c:v>0.00091874996</c:v>
                </c:pt>
                <c:pt idx="22">
                  <c:v>0.00091874996</c:v>
                </c:pt>
                <c:pt idx="23">
                  <c:v>0.00091874996</c:v>
                </c:pt>
                <c:pt idx="24">
                  <c:v>0.00091874996</c:v>
                </c:pt>
                <c:pt idx="25">
                  <c:v>0.00091874996</c:v>
                </c:pt>
                <c:pt idx="26">
                  <c:v>0.00091874996</c:v>
                </c:pt>
                <c:pt idx="27">
                  <c:v>0.00091874996</c:v>
                </c:pt>
                <c:pt idx="28">
                  <c:v>0.00091874996</c:v>
                </c:pt>
                <c:pt idx="29">
                  <c:v>0.00091874996</c:v>
                </c:pt>
                <c:pt idx="30">
                  <c:v>0.00091874996</c:v>
                </c:pt>
                <c:pt idx="31">
                  <c:v>0.00091874996</c:v>
                </c:pt>
                <c:pt idx="32">
                  <c:v>0.00091874996</c:v>
                </c:pt>
                <c:pt idx="33">
                  <c:v>0.00091874996</c:v>
                </c:pt>
                <c:pt idx="34">
                  <c:v>0.00091874996</c:v>
                </c:pt>
                <c:pt idx="35">
                  <c:v>0.00091874996</c:v>
                </c:pt>
                <c:pt idx="36">
                  <c:v>0.00091874996</c:v>
                </c:pt>
                <c:pt idx="37">
                  <c:v>0.00091874996</c:v>
                </c:pt>
                <c:pt idx="38">
                  <c:v>0.00091874996</c:v>
                </c:pt>
                <c:pt idx="39">
                  <c:v>0.00091874996</c:v>
                </c:pt>
                <c:pt idx="40">
                  <c:v>0.00091874996</c:v>
                </c:pt>
                <c:pt idx="41">
                  <c:v>0.00091874996</c:v>
                </c:pt>
                <c:pt idx="42">
                  <c:v>0.00091874996</c:v>
                </c:pt>
                <c:pt idx="43">
                  <c:v>0.00091874996</c:v>
                </c:pt>
                <c:pt idx="44">
                  <c:v>0.00091874996</c:v>
                </c:pt>
                <c:pt idx="45">
                  <c:v>0.00091874996</c:v>
                </c:pt>
                <c:pt idx="46">
                  <c:v>0.00091874996</c:v>
                </c:pt>
                <c:pt idx="47">
                  <c:v>0.00091874996</c:v>
                </c:pt>
                <c:pt idx="48">
                  <c:v>0.00091874996</c:v>
                </c:pt>
                <c:pt idx="49">
                  <c:v>0.00091874996</c:v>
                </c:pt>
                <c:pt idx="50">
                  <c:v>0.00091874996</c:v>
                </c:pt>
                <c:pt idx="51">
                  <c:v>0.00091874996</c:v>
                </c:pt>
                <c:pt idx="52">
                  <c:v>0.00091874996</c:v>
                </c:pt>
                <c:pt idx="53">
                  <c:v>0.00091874996</c:v>
                </c:pt>
                <c:pt idx="54">
                  <c:v>0.00091874996</c:v>
                </c:pt>
                <c:pt idx="55">
                  <c:v>0.00091874996</c:v>
                </c:pt>
                <c:pt idx="56">
                  <c:v>0.00091874996</c:v>
                </c:pt>
                <c:pt idx="57">
                  <c:v>0.00091874996</c:v>
                </c:pt>
                <c:pt idx="58">
                  <c:v>0.00091874996</c:v>
                </c:pt>
                <c:pt idx="59">
                  <c:v>0.00091874996</c:v>
                </c:pt>
                <c:pt idx="60">
                  <c:v>0.00091874996</c:v>
                </c:pt>
                <c:pt idx="61">
                  <c:v>0.00091874996</c:v>
                </c:pt>
                <c:pt idx="62">
                  <c:v>0.00091874996</c:v>
                </c:pt>
                <c:pt idx="63">
                  <c:v>0.00091874996</c:v>
                </c:pt>
                <c:pt idx="64">
                  <c:v>0.00091874996</c:v>
                </c:pt>
                <c:pt idx="65">
                  <c:v>0.00091874996</c:v>
                </c:pt>
                <c:pt idx="66">
                  <c:v>0.00091874996</c:v>
                </c:pt>
                <c:pt idx="67">
                  <c:v>0.00091874996</c:v>
                </c:pt>
                <c:pt idx="68">
                  <c:v>0.00091874996</c:v>
                </c:pt>
                <c:pt idx="69">
                  <c:v>0.00091874996</c:v>
                </c:pt>
                <c:pt idx="70">
                  <c:v>0.00091874996</c:v>
                </c:pt>
                <c:pt idx="71">
                  <c:v>0.00091874996</c:v>
                </c:pt>
                <c:pt idx="72">
                  <c:v>0.00091874996</c:v>
                </c:pt>
                <c:pt idx="73">
                  <c:v>0.00091874996</c:v>
                </c:pt>
                <c:pt idx="74">
                  <c:v>0.00091874996</c:v>
                </c:pt>
                <c:pt idx="75">
                  <c:v>0.00091874996</c:v>
                </c:pt>
                <c:pt idx="76">
                  <c:v>0.00091874996</c:v>
                </c:pt>
                <c:pt idx="77">
                  <c:v>0.00091874996</c:v>
                </c:pt>
                <c:pt idx="78">
                  <c:v>0.00091874996</c:v>
                </c:pt>
                <c:pt idx="79">
                  <c:v>0.00091874996</c:v>
                </c:pt>
                <c:pt idx="80">
                  <c:v>0.00091874996</c:v>
                </c:pt>
                <c:pt idx="81">
                  <c:v>0.00091874996</c:v>
                </c:pt>
                <c:pt idx="82">
                  <c:v>0.00091874996</c:v>
                </c:pt>
                <c:pt idx="83">
                  <c:v>0.00091874996</c:v>
                </c:pt>
                <c:pt idx="84">
                  <c:v>0.00091874996</c:v>
                </c:pt>
                <c:pt idx="85">
                  <c:v>0.00091874996</c:v>
                </c:pt>
                <c:pt idx="86">
                  <c:v>0.00091874996</c:v>
                </c:pt>
                <c:pt idx="87">
                  <c:v>0.00091874996</c:v>
                </c:pt>
                <c:pt idx="88">
                  <c:v>0.00091874996</c:v>
                </c:pt>
                <c:pt idx="89">
                  <c:v>0.00091874996</c:v>
                </c:pt>
                <c:pt idx="90">
                  <c:v>0.00091874996</c:v>
                </c:pt>
                <c:pt idx="91">
                  <c:v>0.00091874996</c:v>
                </c:pt>
                <c:pt idx="92">
                  <c:v>0.00091874996</c:v>
                </c:pt>
                <c:pt idx="93">
                  <c:v>0.00091874996</c:v>
                </c:pt>
                <c:pt idx="94">
                  <c:v>0.00091874996</c:v>
                </c:pt>
                <c:pt idx="95">
                  <c:v>0.00091874996</c:v>
                </c:pt>
                <c:pt idx="96">
                  <c:v>0.00091874996</c:v>
                </c:pt>
                <c:pt idx="97">
                  <c:v>0.00091874996</c:v>
                </c:pt>
                <c:pt idx="98">
                  <c:v>0.00091874996</c:v>
                </c:pt>
                <c:pt idx="99">
                  <c:v>0.00091874996</c:v>
                </c:pt>
                <c:pt idx="100">
                  <c:v>0.00091874996</c:v>
                </c:pt>
                <c:pt idx="101">
                  <c:v>0.00091874996</c:v>
                </c:pt>
                <c:pt idx="102">
                  <c:v>0.00091874996</c:v>
                </c:pt>
                <c:pt idx="103">
                  <c:v>0.00091874996</c:v>
                </c:pt>
                <c:pt idx="104">
                  <c:v>0.00091874996</c:v>
                </c:pt>
                <c:pt idx="105">
                  <c:v>0.00091874996</c:v>
                </c:pt>
                <c:pt idx="106">
                  <c:v>0.00091874996</c:v>
                </c:pt>
                <c:pt idx="107">
                  <c:v>0.00091874996</c:v>
                </c:pt>
                <c:pt idx="108">
                  <c:v>0.00091874996</c:v>
                </c:pt>
                <c:pt idx="109">
                  <c:v>0.00091874996</c:v>
                </c:pt>
                <c:pt idx="110">
                  <c:v>0.00091874996</c:v>
                </c:pt>
                <c:pt idx="111">
                  <c:v>0.00091874996</c:v>
                </c:pt>
                <c:pt idx="112">
                  <c:v>0.00091874996</c:v>
                </c:pt>
                <c:pt idx="113">
                  <c:v>0.00091874996</c:v>
                </c:pt>
                <c:pt idx="114">
                  <c:v>0.00091874996</c:v>
                </c:pt>
                <c:pt idx="115">
                  <c:v>0.00091874996</c:v>
                </c:pt>
                <c:pt idx="116">
                  <c:v>0.00091874996</c:v>
                </c:pt>
                <c:pt idx="117">
                  <c:v>0.00091874996</c:v>
                </c:pt>
                <c:pt idx="118">
                  <c:v>0.00091874996</c:v>
                </c:pt>
                <c:pt idx="119">
                  <c:v>0.00091874996</c:v>
                </c:pt>
                <c:pt idx="120">
                  <c:v>0.00091874996</c:v>
                </c:pt>
                <c:pt idx="121">
                  <c:v>0.00091874996</c:v>
                </c:pt>
                <c:pt idx="122">
                  <c:v>0.00091874996</c:v>
                </c:pt>
                <c:pt idx="123">
                  <c:v>0.00091874996</c:v>
                </c:pt>
                <c:pt idx="124">
                  <c:v>0.00091874996</c:v>
                </c:pt>
                <c:pt idx="125">
                  <c:v>0.00091874996</c:v>
                </c:pt>
                <c:pt idx="126">
                  <c:v>0.00091874996</c:v>
                </c:pt>
                <c:pt idx="127">
                  <c:v>0.00091874996</c:v>
                </c:pt>
                <c:pt idx="128">
                  <c:v>0.00091874996</c:v>
                </c:pt>
                <c:pt idx="129">
                  <c:v>0.00091874996</c:v>
                </c:pt>
                <c:pt idx="130">
                  <c:v>0.00091874996</c:v>
                </c:pt>
                <c:pt idx="131">
                  <c:v>0.00091874996</c:v>
                </c:pt>
                <c:pt idx="132">
                  <c:v>0.00091874996</c:v>
                </c:pt>
                <c:pt idx="133">
                  <c:v>0.00091874996</c:v>
                </c:pt>
                <c:pt idx="134">
                  <c:v>0.00091874996</c:v>
                </c:pt>
                <c:pt idx="135">
                  <c:v>0.00091874996</c:v>
                </c:pt>
                <c:pt idx="136">
                  <c:v>0.00091874996</c:v>
                </c:pt>
                <c:pt idx="137">
                  <c:v>0.00091874996</c:v>
                </c:pt>
                <c:pt idx="138">
                  <c:v>0.00091874996</c:v>
                </c:pt>
                <c:pt idx="139">
                  <c:v>0.00091874996</c:v>
                </c:pt>
                <c:pt idx="140">
                  <c:v>0.00091874996</c:v>
                </c:pt>
                <c:pt idx="141">
                  <c:v>0.00091874996</c:v>
                </c:pt>
                <c:pt idx="142">
                  <c:v>0.00091874996</c:v>
                </c:pt>
                <c:pt idx="143">
                  <c:v>0.00091874996</c:v>
                </c:pt>
                <c:pt idx="144">
                  <c:v>0.00091874996</c:v>
                </c:pt>
                <c:pt idx="145">
                  <c:v>0.00091874996</c:v>
                </c:pt>
                <c:pt idx="146">
                  <c:v>0.00091874996</c:v>
                </c:pt>
                <c:pt idx="147">
                  <c:v>0.00091874996</c:v>
                </c:pt>
                <c:pt idx="148">
                  <c:v>0.00091874996</c:v>
                </c:pt>
                <c:pt idx="149">
                  <c:v>0.00091874996</c:v>
                </c:pt>
                <c:pt idx="150">
                  <c:v>0.00091874996</c:v>
                </c:pt>
                <c:pt idx="151">
                  <c:v>0.00091874996</c:v>
                </c:pt>
                <c:pt idx="152">
                  <c:v>0.00091874996</c:v>
                </c:pt>
                <c:pt idx="153">
                  <c:v>0.00091874996</c:v>
                </c:pt>
                <c:pt idx="154">
                  <c:v>0.00091874996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outlet_flow_rate-rplot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outlet_flow_rate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-0.0027151941</c:v>
                </c:pt>
                <c:pt idx="1">
                  <c:v>-0.0027300803</c:v>
                </c:pt>
                <c:pt idx="2">
                  <c:v>-0.0027383824</c:v>
                </c:pt>
                <c:pt idx="3">
                  <c:v>-0.0027499791</c:v>
                </c:pt>
                <c:pt idx="4">
                  <c:v>-0.0027595223</c:v>
                </c:pt>
                <c:pt idx="5">
                  <c:v>-0.0027660879</c:v>
                </c:pt>
                <c:pt idx="6">
                  <c:v>-0.0027720086</c:v>
                </c:pt>
                <c:pt idx="7">
                  <c:v>-0.0027716825</c:v>
                </c:pt>
                <c:pt idx="8">
                  <c:v>-0.0027706964</c:v>
                </c:pt>
                <c:pt idx="9">
                  <c:v>-0.0027690209</c:v>
                </c:pt>
                <c:pt idx="10">
                  <c:v>-0.0027675159</c:v>
                </c:pt>
                <c:pt idx="11">
                  <c:v>-0.0027668955</c:v>
                </c:pt>
                <c:pt idx="12">
                  <c:v>-0.0027637436</c:v>
                </c:pt>
                <c:pt idx="13">
                  <c:v>-0.0027626503</c:v>
                </c:pt>
                <c:pt idx="14">
                  <c:v>-0.0027613799</c:v>
                </c:pt>
                <c:pt idx="15">
                  <c:v>-0.0027603954</c:v>
                </c:pt>
                <c:pt idx="16">
                  <c:v>-0.0027600754</c:v>
                </c:pt>
                <c:pt idx="17">
                  <c:v>-0.0027588762</c:v>
                </c:pt>
                <c:pt idx="18">
                  <c:v>-0.0027583328</c:v>
                </c:pt>
                <c:pt idx="19">
                  <c:v>-0.0027582143</c:v>
                </c:pt>
                <c:pt idx="20">
                  <c:v>-0.0027574281</c:v>
                </c:pt>
                <c:pt idx="21">
                  <c:v>-0.002756549</c:v>
                </c:pt>
                <c:pt idx="22">
                  <c:v>-0.0027564917</c:v>
                </c:pt>
                <c:pt idx="23">
                  <c:v>-0.0027560765</c:v>
                </c:pt>
                <c:pt idx="24">
                  <c:v>-0.002756254</c:v>
                </c:pt>
                <c:pt idx="25">
                  <c:v>-0.0027558996</c:v>
                </c:pt>
                <c:pt idx="26">
                  <c:v>-0.0027557864</c:v>
                </c:pt>
                <c:pt idx="27">
                  <c:v>-0.0027552526</c:v>
                </c:pt>
                <c:pt idx="28">
                  <c:v>-0.002755127</c:v>
                </c:pt>
                <c:pt idx="29">
                  <c:v>-0.0027551694</c:v>
                </c:pt>
                <c:pt idx="30">
                  <c:v>-0.0027548601</c:v>
                </c:pt>
                <c:pt idx="31">
                  <c:v>-0.0027551558</c:v>
                </c:pt>
                <c:pt idx="32">
                  <c:v>-0.0027550728</c:v>
                </c:pt>
                <c:pt idx="33">
                  <c:v>-0.0027550831</c:v>
                </c:pt>
                <c:pt idx="34">
                  <c:v>-0.002754812</c:v>
                </c:pt>
                <c:pt idx="35">
                  <c:v>-0.0027548561</c:v>
                </c:pt>
                <c:pt idx="36">
                  <c:v>-0.0027553594</c:v>
                </c:pt>
                <c:pt idx="37">
                  <c:v>-0.0027554661</c:v>
                </c:pt>
                <c:pt idx="38">
                  <c:v>-0.0027557691</c:v>
                </c:pt>
                <c:pt idx="39">
                  <c:v>-0.0027558548</c:v>
                </c:pt>
                <c:pt idx="40">
                  <c:v>-0.0027560844</c:v>
                </c:pt>
                <c:pt idx="41">
                  <c:v>-0.0027561368</c:v>
                </c:pt>
                <c:pt idx="42">
                  <c:v>-0.0027561242</c:v>
                </c:pt>
                <c:pt idx="43">
                  <c:v>-0.0027562042</c:v>
                </c:pt>
                <c:pt idx="44">
                  <c:v>-0.0027560998</c:v>
                </c:pt>
                <c:pt idx="45">
                  <c:v>-0.0027561013</c:v>
                </c:pt>
                <c:pt idx="46">
                  <c:v>-0.0027558858</c:v>
                </c:pt>
                <c:pt idx="47">
                  <c:v>-0.0027557689</c:v>
                </c:pt>
                <c:pt idx="48">
                  <c:v>-0.0027557024</c:v>
                </c:pt>
                <c:pt idx="49">
                  <c:v>-0.0027556169</c:v>
                </c:pt>
                <c:pt idx="50">
                  <c:v>-0.0027557552</c:v>
                </c:pt>
                <c:pt idx="51">
                  <c:v>-0.0027557751</c:v>
                </c:pt>
                <c:pt idx="52">
                  <c:v>-0.0027558876</c:v>
                </c:pt>
                <c:pt idx="53">
                  <c:v>-0.0027557865</c:v>
                </c:pt>
                <c:pt idx="54">
                  <c:v>-0.0027558926</c:v>
                </c:pt>
                <c:pt idx="55">
                  <c:v>-0.0027558846</c:v>
                </c:pt>
                <c:pt idx="56">
                  <c:v>-0.0027559449</c:v>
                </c:pt>
                <c:pt idx="57">
                  <c:v>-0.0027559712</c:v>
                </c:pt>
                <c:pt idx="58">
                  <c:v>-0.0027560434</c:v>
                </c:pt>
                <c:pt idx="59">
                  <c:v>-0.0027561233</c:v>
                </c:pt>
                <c:pt idx="60">
                  <c:v>-0.0027561992</c:v>
                </c:pt>
                <c:pt idx="61">
                  <c:v>-0.0027562722</c:v>
                </c:pt>
                <c:pt idx="62">
                  <c:v>-0.0027563087</c:v>
                </c:pt>
                <c:pt idx="63">
                  <c:v>-0.0027563526</c:v>
                </c:pt>
                <c:pt idx="64">
                  <c:v>-0.0027563637</c:v>
                </c:pt>
                <c:pt idx="65">
                  <c:v>-0.0027563532</c:v>
                </c:pt>
                <c:pt idx="66">
                  <c:v>-0.00275632</c:v>
                </c:pt>
                <c:pt idx="67">
                  <c:v>-0.002756331</c:v>
                </c:pt>
                <c:pt idx="68">
                  <c:v>-0.002756293</c:v>
                </c:pt>
                <c:pt idx="69">
                  <c:v>-0.0027562829</c:v>
                </c:pt>
                <c:pt idx="70">
                  <c:v>-0.0027562758</c:v>
                </c:pt>
                <c:pt idx="71">
                  <c:v>-0.0027562317</c:v>
                </c:pt>
                <c:pt idx="72">
                  <c:v>-0.0027562281</c:v>
                </c:pt>
                <c:pt idx="73">
                  <c:v>-0.0027562284</c:v>
                </c:pt>
                <c:pt idx="74">
                  <c:v>-0.0027562313</c:v>
                </c:pt>
                <c:pt idx="75">
                  <c:v>-0.0027562217</c:v>
                </c:pt>
                <c:pt idx="76">
                  <c:v>-0.0027562216</c:v>
                </c:pt>
                <c:pt idx="77">
                  <c:v>-0.0027562222</c:v>
                </c:pt>
                <c:pt idx="78">
                  <c:v>-0.0027562365</c:v>
                </c:pt>
                <c:pt idx="79">
                  <c:v>-0.0027562292</c:v>
                </c:pt>
                <c:pt idx="80">
                  <c:v>-0.0027562389</c:v>
                </c:pt>
                <c:pt idx="81">
                  <c:v>-0.0027562411</c:v>
                </c:pt>
                <c:pt idx="82">
                  <c:v>-0.0027562424</c:v>
                </c:pt>
                <c:pt idx="83">
                  <c:v>-0.0027562418</c:v>
                </c:pt>
                <c:pt idx="84">
                  <c:v>-0.0027562378</c:v>
                </c:pt>
                <c:pt idx="85">
                  <c:v>-0.0027562376</c:v>
                </c:pt>
                <c:pt idx="86">
                  <c:v>-0.0027562368</c:v>
                </c:pt>
                <c:pt idx="87">
                  <c:v>-0.0027562333</c:v>
                </c:pt>
                <c:pt idx="88">
                  <c:v>-0.0027562318</c:v>
                </c:pt>
                <c:pt idx="89">
                  <c:v>-0.0027562312</c:v>
                </c:pt>
                <c:pt idx="90">
                  <c:v>-0.0027562298</c:v>
                </c:pt>
                <c:pt idx="91">
                  <c:v>-0.00275623</c:v>
                </c:pt>
                <c:pt idx="92">
                  <c:v>-0.0027562309</c:v>
                </c:pt>
                <c:pt idx="93">
                  <c:v>-0.0027562326</c:v>
                </c:pt>
                <c:pt idx="94">
                  <c:v>-0.0027562358</c:v>
                </c:pt>
                <c:pt idx="95">
                  <c:v>-0.0027562341</c:v>
                </c:pt>
                <c:pt idx="96">
                  <c:v>-0.0027562384</c:v>
                </c:pt>
                <c:pt idx="97">
                  <c:v>-0.0027562404</c:v>
                </c:pt>
                <c:pt idx="98">
                  <c:v>-0.0027562416</c:v>
                </c:pt>
                <c:pt idx="99">
                  <c:v>-0.0027562428</c:v>
                </c:pt>
                <c:pt idx="100">
                  <c:v>-0.0027562437</c:v>
                </c:pt>
                <c:pt idx="101">
                  <c:v>-0.0027562442</c:v>
                </c:pt>
                <c:pt idx="102">
                  <c:v>-0.0027562447</c:v>
                </c:pt>
                <c:pt idx="103">
                  <c:v>-0.002756245</c:v>
                </c:pt>
                <c:pt idx="104">
                  <c:v>-0.0027562452</c:v>
                </c:pt>
                <c:pt idx="105">
                  <c:v>-0.0027562453</c:v>
                </c:pt>
                <c:pt idx="106">
                  <c:v>-0.0027562455</c:v>
                </c:pt>
                <c:pt idx="107">
                  <c:v>-0.0027562456</c:v>
                </c:pt>
                <c:pt idx="108">
                  <c:v>-0.0027562458</c:v>
                </c:pt>
                <c:pt idx="109">
                  <c:v>-0.002756246</c:v>
                </c:pt>
                <c:pt idx="110">
                  <c:v>-0.0027562463</c:v>
                </c:pt>
                <c:pt idx="111">
                  <c:v>-0.0027562462</c:v>
                </c:pt>
                <c:pt idx="112">
                  <c:v>-0.0027562468</c:v>
                </c:pt>
                <c:pt idx="113">
                  <c:v>-0.0027562472</c:v>
                </c:pt>
                <c:pt idx="114">
                  <c:v>-0.0027562475</c:v>
                </c:pt>
                <c:pt idx="115">
                  <c:v>-0.0027562478</c:v>
                </c:pt>
                <c:pt idx="116">
                  <c:v>-0.0027562483</c:v>
                </c:pt>
                <c:pt idx="117">
                  <c:v>-0.0027562485</c:v>
                </c:pt>
                <c:pt idx="118">
                  <c:v>-0.0027562486</c:v>
                </c:pt>
                <c:pt idx="119">
                  <c:v>-0.0027562487</c:v>
                </c:pt>
                <c:pt idx="120">
                  <c:v>-0.0027562488</c:v>
                </c:pt>
                <c:pt idx="121">
                  <c:v>-0.0027562489</c:v>
                </c:pt>
                <c:pt idx="122">
                  <c:v>-0.0027562489</c:v>
                </c:pt>
                <c:pt idx="123">
                  <c:v>-0.002756249</c:v>
                </c:pt>
                <c:pt idx="124">
                  <c:v>-0.002756249</c:v>
                </c:pt>
                <c:pt idx="125">
                  <c:v>-0.0027562491</c:v>
                </c:pt>
                <c:pt idx="126">
                  <c:v>-0.0027562491</c:v>
                </c:pt>
                <c:pt idx="127">
                  <c:v>-0.0027562492</c:v>
                </c:pt>
                <c:pt idx="128">
                  <c:v>-0.0027562492</c:v>
                </c:pt>
                <c:pt idx="129">
                  <c:v>-0.0027562492</c:v>
                </c:pt>
                <c:pt idx="130">
                  <c:v>-0.0027562493</c:v>
                </c:pt>
                <c:pt idx="131">
                  <c:v>-0.0027562493</c:v>
                </c:pt>
                <c:pt idx="132">
                  <c:v>-0.0027562494</c:v>
                </c:pt>
                <c:pt idx="133">
                  <c:v>-0.0027562494</c:v>
                </c:pt>
                <c:pt idx="134">
                  <c:v>-0.0027562495</c:v>
                </c:pt>
                <c:pt idx="135">
                  <c:v>-0.0027562495</c:v>
                </c:pt>
                <c:pt idx="136">
                  <c:v>-0.0027562496</c:v>
                </c:pt>
                <c:pt idx="137">
                  <c:v>-0.0027562496</c:v>
                </c:pt>
                <c:pt idx="138">
                  <c:v>-0.0027562496</c:v>
                </c:pt>
                <c:pt idx="139">
                  <c:v>-0.0027562496</c:v>
                </c:pt>
                <c:pt idx="140">
                  <c:v>-0.0027562497</c:v>
                </c:pt>
                <c:pt idx="141">
                  <c:v>-0.0027562497</c:v>
                </c:pt>
                <c:pt idx="142">
                  <c:v>-0.0027562497</c:v>
                </c:pt>
                <c:pt idx="143">
                  <c:v>-0.0027562497</c:v>
                </c:pt>
                <c:pt idx="144">
                  <c:v>-0.0027562497</c:v>
                </c:pt>
                <c:pt idx="145">
                  <c:v>-0.0027562497</c:v>
                </c:pt>
                <c:pt idx="146">
                  <c:v>-0.0027562497</c:v>
                </c:pt>
                <c:pt idx="147">
                  <c:v>-0.0027562497</c:v>
                </c:pt>
                <c:pt idx="148">
                  <c:v>-0.0027562498</c:v>
                </c:pt>
                <c:pt idx="149">
                  <c:v>-0.0027562498</c:v>
                </c:pt>
                <c:pt idx="150">
                  <c:v>-0.0027562498</c:v>
                </c:pt>
                <c:pt idx="151">
                  <c:v>-0.0027562498</c:v>
                </c:pt>
                <c:pt idx="152">
                  <c:v>-0.0027562498</c:v>
                </c:pt>
                <c:pt idx="153">
                  <c:v>-0.0027562498</c:v>
                </c:pt>
                <c:pt idx="154">
                  <c:v>-0.0027562498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outlet_velocity-rplot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outlet_velocity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14.888306</c:v>
                </c:pt>
                <c:pt idx="1">
                  <c:v>14.858366</c:v>
                </c:pt>
                <c:pt idx="2">
                  <c:v>14.920962</c:v>
                </c:pt>
                <c:pt idx="3">
                  <c:v>14.970234</c:v>
                </c:pt>
                <c:pt idx="4">
                  <c:v>15.01016</c:v>
                </c:pt>
                <c:pt idx="5">
                  <c:v>15.041003</c:v>
                </c:pt>
                <c:pt idx="6">
                  <c:v>15.067883</c:v>
                </c:pt>
                <c:pt idx="7">
                  <c:v>15.077698</c:v>
                </c:pt>
                <c:pt idx="8">
                  <c:v>15.078289</c:v>
                </c:pt>
                <c:pt idx="9">
                  <c:v>15.073256</c:v>
                </c:pt>
                <c:pt idx="10">
                  <c:v>15.0665</c:v>
                </c:pt>
                <c:pt idx="11">
                  <c:v>15.061616</c:v>
                </c:pt>
                <c:pt idx="12">
                  <c:v>15.05102</c:v>
                </c:pt>
                <c:pt idx="13">
                  <c:v>15.043003</c:v>
                </c:pt>
                <c:pt idx="14">
                  <c:v>15.035737</c:v>
                </c:pt>
                <c:pt idx="15">
                  <c:v>15.029568</c:v>
                </c:pt>
                <c:pt idx="16">
                  <c:v>15.025683</c:v>
                </c:pt>
                <c:pt idx="17">
                  <c:v>15.020568</c:v>
                </c:pt>
                <c:pt idx="18">
                  <c:v>15.016572</c:v>
                </c:pt>
                <c:pt idx="19">
                  <c:v>15.014264</c:v>
                </c:pt>
                <c:pt idx="20">
                  <c:v>15.011023</c:v>
                </c:pt>
                <c:pt idx="21">
                  <c:v>15.007045</c:v>
                </c:pt>
                <c:pt idx="22">
                  <c:v>15.004888</c:v>
                </c:pt>
                <c:pt idx="23">
                  <c:v>15.002685</c:v>
                </c:pt>
                <c:pt idx="24">
                  <c:v>15.002052</c:v>
                </c:pt>
                <c:pt idx="25">
                  <c:v>15.000796</c:v>
                </c:pt>
                <c:pt idx="26">
                  <c:v>14.999864</c:v>
                </c:pt>
                <c:pt idx="27">
                  <c:v>14.997963</c:v>
                </c:pt>
                <c:pt idx="28">
                  <c:v>14.996659</c:v>
                </c:pt>
                <c:pt idx="29">
                  <c:v>14.996109</c:v>
                </c:pt>
                <c:pt idx="30">
                  <c:v>14.994994</c:v>
                </c:pt>
                <c:pt idx="31">
                  <c:v>14.995202</c:v>
                </c:pt>
                <c:pt idx="32">
                  <c:v>14.995069</c:v>
                </c:pt>
                <c:pt idx="33">
                  <c:v>14.994992</c:v>
                </c:pt>
                <c:pt idx="34">
                  <c:v>14.994185</c:v>
                </c:pt>
                <c:pt idx="35">
                  <c:v>14.993838</c:v>
                </c:pt>
                <c:pt idx="36">
                  <c:v>14.994977</c:v>
                </c:pt>
                <c:pt idx="37">
                  <c:v>14.995817</c:v>
                </c:pt>
                <c:pt idx="38">
                  <c:v>14.997007</c:v>
                </c:pt>
                <c:pt idx="39">
                  <c:v>14.997804</c:v>
                </c:pt>
                <c:pt idx="40">
                  <c:v>14.998782</c:v>
                </c:pt>
                <c:pt idx="41">
                  <c:v>14.999383</c:v>
                </c:pt>
                <c:pt idx="42">
                  <c:v>14.999626</c:v>
                </c:pt>
                <c:pt idx="43">
                  <c:v>14.999947</c:v>
                </c:pt>
                <c:pt idx="44">
                  <c:v>14.999843</c:v>
                </c:pt>
                <c:pt idx="45">
                  <c:v>14.999784</c:v>
                </c:pt>
                <c:pt idx="46">
                  <c:v>14.999187</c:v>
                </c:pt>
                <c:pt idx="47">
                  <c:v>14.998568</c:v>
                </c:pt>
                <c:pt idx="48">
                  <c:v>14.998094</c:v>
                </c:pt>
                <c:pt idx="49">
                  <c:v>14.997644</c:v>
                </c:pt>
                <c:pt idx="50">
                  <c:v>14.997804</c:v>
                </c:pt>
                <c:pt idx="51">
                  <c:v>14.997961</c:v>
                </c:pt>
                <c:pt idx="52">
                  <c:v>14.998352</c:v>
                </c:pt>
                <c:pt idx="53">
                  <c:v>14.998288</c:v>
                </c:pt>
                <c:pt idx="54">
                  <c:v>14.998534</c:v>
                </c:pt>
                <c:pt idx="55">
                  <c:v>14.998645</c:v>
                </c:pt>
                <c:pt idx="56">
                  <c:v>14.998855</c:v>
                </c:pt>
                <c:pt idx="57">
                  <c:v>14.999031</c:v>
                </c:pt>
                <c:pt idx="58">
                  <c:v>14.999307</c:v>
                </c:pt>
                <c:pt idx="59">
                  <c:v>14.999658</c:v>
                </c:pt>
                <c:pt idx="60">
                  <c:v>15.000033</c:v>
                </c:pt>
                <c:pt idx="61">
                  <c:v>15.00041</c:v>
                </c:pt>
                <c:pt idx="62">
                  <c:v>15.000689</c:v>
                </c:pt>
                <c:pt idx="63">
                  <c:v>15.000937</c:v>
                </c:pt>
                <c:pt idx="64">
                  <c:v>15.001084</c:v>
                </c:pt>
                <c:pt idx="65">
                  <c:v>15.001122</c:v>
                </c:pt>
                <c:pt idx="66">
                  <c:v>15.001044</c:v>
                </c:pt>
                <c:pt idx="67">
                  <c:v>15.00103</c:v>
                </c:pt>
                <c:pt idx="68">
                  <c:v>15.000921</c:v>
                </c:pt>
                <c:pt idx="69">
                  <c:v>15.000836</c:v>
                </c:pt>
                <c:pt idx="70">
                  <c:v>15.000775</c:v>
                </c:pt>
                <c:pt idx="71">
                  <c:v>15.000627</c:v>
                </c:pt>
                <c:pt idx="72">
                  <c:v>15.00054</c:v>
                </c:pt>
                <c:pt idx="73">
                  <c:v>15.0005</c:v>
                </c:pt>
                <c:pt idx="74">
                  <c:v>15.000491</c:v>
                </c:pt>
                <c:pt idx="75">
                  <c:v>15.000461</c:v>
                </c:pt>
                <c:pt idx="76">
                  <c:v>15.000444</c:v>
                </c:pt>
                <c:pt idx="77">
                  <c:v>15.000438</c:v>
                </c:pt>
                <c:pt idx="78">
                  <c:v>15.000473</c:v>
                </c:pt>
                <c:pt idx="79">
                  <c:v>15.000471</c:v>
                </c:pt>
                <c:pt idx="80">
                  <c:v>15.000494</c:v>
                </c:pt>
                <c:pt idx="81">
                  <c:v>15.000511</c:v>
                </c:pt>
                <c:pt idx="82">
                  <c:v>15.000521</c:v>
                </c:pt>
                <c:pt idx="83">
                  <c:v>15.000524</c:v>
                </c:pt>
                <c:pt idx="84">
                  <c:v>15.000514</c:v>
                </c:pt>
                <c:pt idx="85">
                  <c:v>15.000507</c:v>
                </c:pt>
                <c:pt idx="86">
                  <c:v>15.000501</c:v>
                </c:pt>
                <c:pt idx="87">
                  <c:v>15.000488</c:v>
                </c:pt>
                <c:pt idx="88">
                  <c:v>15.000477</c:v>
                </c:pt>
                <c:pt idx="89">
                  <c:v>15.00047</c:v>
                </c:pt>
                <c:pt idx="90">
                  <c:v>15.000463</c:v>
                </c:pt>
                <c:pt idx="91">
                  <c:v>15.000459</c:v>
                </c:pt>
                <c:pt idx="92">
                  <c:v>15.000461</c:v>
                </c:pt>
                <c:pt idx="93">
                  <c:v>15.000466</c:v>
                </c:pt>
                <c:pt idx="94">
                  <c:v>15.000478</c:v>
                </c:pt>
                <c:pt idx="95">
                  <c:v>15.000479</c:v>
                </c:pt>
                <c:pt idx="96">
                  <c:v>15.000491</c:v>
                </c:pt>
                <c:pt idx="97">
                  <c:v>15.000503</c:v>
                </c:pt>
                <c:pt idx="98">
                  <c:v>15.000512</c:v>
                </c:pt>
                <c:pt idx="99">
                  <c:v>15.00052</c:v>
                </c:pt>
                <c:pt idx="100">
                  <c:v>15.000526</c:v>
                </c:pt>
                <c:pt idx="101">
                  <c:v>15.000531</c:v>
                </c:pt>
                <c:pt idx="102">
                  <c:v>15.000534</c:v>
                </c:pt>
                <c:pt idx="103">
                  <c:v>15.000536</c:v>
                </c:pt>
                <c:pt idx="104">
                  <c:v>15.000538</c:v>
                </c:pt>
                <c:pt idx="105">
                  <c:v>15.000539</c:v>
                </c:pt>
                <c:pt idx="106">
                  <c:v>15.00054</c:v>
                </c:pt>
                <c:pt idx="107">
                  <c:v>15.000541</c:v>
                </c:pt>
                <c:pt idx="108">
                  <c:v>15.000542</c:v>
                </c:pt>
                <c:pt idx="109">
                  <c:v>15.000543</c:v>
                </c:pt>
                <c:pt idx="110">
                  <c:v>15.000544</c:v>
                </c:pt>
                <c:pt idx="111">
                  <c:v>15.000544</c:v>
                </c:pt>
                <c:pt idx="112">
                  <c:v>15.000546</c:v>
                </c:pt>
                <c:pt idx="113">
                  <c:v>15.000547</c:v>
                </c:pt>
                <c:pt idx="114">
                  <c:v>15.000549</c:v>
                </c:pt>
                <c:pt idx="115">
                  <c:v>15.000551</c:v>
                </c:pt>
                <c:pt idx="116">
                  <c:v>15.000553</c:v>
                </c:pt>
                <c:pt idx="117">
                  <c:v>15.000555</c:v>
                </c:pt>
                <c:pt idx="118">
                  <c:v>15.000555</c:v>
                </c:pt>
                <c:pt idx="119">
                  <c:v>15.000556</c:v>
                </c:pt>
                <c:pt idx="120">
                  <c:v>15.000557</c:v>
                </c:pt>
                <c:pt idx="121">
                  <c:v>15.000557</c:v>
                </c:pt>
                <c:pt idx="122">
                  <c:v>15.000558</c:v>
                </c:pt>
                <c:pt idx="123">
                  <c:v>15.000558</c:v>
                </c:pt>
                <c:pt idx="124">
                  <c:v>15.000558</c:v>
                </c:pt>
                <c:pt idx="125">
                  <c:v>15.000558</c:v>
                </c:pt>
                <c:pt idx="126">
                  <c:v>15.000558</c:v>
                </c:pt>
                <c:pt idx="127">
                  <c:v>15.000559</c:v>
                </c:pt>
                <c:pt idx="128">
                  <c:v>15.000559</c:v>
                </c:pt>
                <c:pt idx="129">
                  <c:v>15.000559</c:v>
                </c:pt>
                <c:pt idx="130">
                  <c:v>15.000559</c:v>
                </c:pt>
                <c:pt idx="131">
                  <c:v>15.000559</c:v>
                </c:pt>
                <c:pt idx="132">
                  <c:v>15.000559</c:v>
                </c:pt>
                <c:pt idx="133">
                  <c:v>15.00056</c:v>
                </c:pt>
                <c:pt idx="134">
                  <c:v>15.00056</c:v>
                </c:pt>
                <c:pt idx="135">
                  <c:v>15.00056</c:v>
                </c:pt>
                <c:pt idx="136">
                  <c:v>15.00056</c:v>
                </c:pt>
                <c:pt idx="137">
                  <c:v>15.00056</c:v>
                </c:pt>
                <c:pt idx="138">
                  <c:v>15.000561</c:v>
                </c:pt>
                <c:pt idx="139">
                  <c:v>15.000561</c:v>
                </c:pt>
                <c:pt idx="140">
                  <c:v>15.000561</c:v>
                </c:pt>
                <c:pt idx="141">
                  <c:v>15.000561</c:v>
                </c:pt>
                <c:pt idx="142">
                  <c:v>15.000561</c:v>
                </c:pt>
                <c:pt idx="143">
                  <c:v>15.000561</c:v>
                </c:pt>
                <c:pt idx="144">
                  <c:v>15.000561</c:v>
                </c:pt>
                <c:pt idx="145">
                  <c:v>15.000561</c:v>
                </c:pt>
                <c:pt idx="146">
                  <c:v>15.000561</c:v>
                </c:pt>
                <c:pt idx="147">
                  <c:v>15.000561</c:v>
                </c:pt>
                <c:pt idx="148">
                  <c:v>15.000561</c:v>
                </c:pt>
                <c:pt idx="149">
                  <c:v>15.000561</c:v>
                </c:pt>
                <c:pt idx="150">
                  <c:v>15.000561</c:v>
                </c:pt>
                <c:pt idx="151">
                  <c:v>15.000561</c:v>
                </c:pt>
                <c:pt idx="152">
                  <c:v>15.000561</c:v>
                </c:pt>
                <c:pt idx="153">
                  <c:v>15.000561</c:v>
                </c:pt>
                <c:pt idx="154">
                  <c:v>15.000561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velocity-magnitude (m/s)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max_velocity-rplot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max_velocity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59.646465</c:v>
                </c:pt>
                <c:pt idx="1">
                  <c:v>45.225972</c:v>
                </c:pt>
                <c:pt idx="2">
                  <c:v>39.793297</c:v>
                </c:pt>
                <c:pt idx="3">
                  <c:v>35.985618</c:v>
                </c:pt>
                <c:pt idx="4">
                  <c:v>32.177089</c:v>
                </c:pt>
                <c:pt idx="5">
                  <c:v>28.669116</c:v>
                </c:pt>
                <c:pt idx="6">
                  <c:v>25.566859</c:v>
                </c:pt>
                <c:pt idx="7">
                  <c:v>22.671606</c:v>
                </c:pt>
                <c:pt idx="8">
                  <c:v>21.392999</c:v>
                </c:pt>
                <c:pt idx="9">
                  <c:v>21.272117</c:v>
                </c:pt>
                <c:pt idx="10">
                  <c:v>21.178039</c:v>
                </c:pt>
                <c:pt idx="11">
                  <c:v>21.247561</c:v>
                </c:pt>
                <c:pt idx="12">
                  <c:v>21.42496</c:v>
                </c:pt>
                <c:pt idx="13">
                  <c:v>21.550023</c:v>
                </c:pt>
                <c:pt idx="14">
                  <c:v>21.743963</c:v>
                </c:pt>
                <c:pt idx="15">
                  <c:v>21.787962</c:v>
                </c:pt>
                <c:pt idx="16">
                  <c:v>21.900953</c:v>
                </c:pt>
                <c:pt idx="17">
                  <c:v>22.060772</c:v>
                </c:pt>
                <c:pt idx="18">
                  <c:v>22.112227</c:v>
                </c:pt>
                <c:pt idx="19">
                  <c:v>22.027976</c:v>
                </c:pt>
                <c:pt idx="20">
                  <c:v>21.910919</c:v>
                </c:pt>
                <c:pt idx="21">
                  <c:v>21.97794</c:v>
                </c:pt>
                <c:pt idx="22">
                  <c:v>21.95712</c:v>
                </c:pt>
                <c:pt idx="23">
                  <c:v>22.022822</c:v>
                </c:pt>
                <c:pt idx="24">
                  <c:v>22.021834</c:v>
                </c:pt>
                <c:pt idx="25">
                  <c:v>21.934865</c:v>
                </c:pt>
                <c:pt idx="26">
                  <c:v>21.882269</c:v>
                </c:pt>
                <c:pt idx="27">
                  <c:v>21.824146</c:v>
                </c:pt>
                <c:pt idx="28">
                  <c:v>21.741951</c:v>
                </c:pt>
                <c:pt idx="29">
                  <c:v>21.608785</c:v>
                </c:pt>
                <c:pt idx="30">
                  <c:v>21.46892</c:v>
                </c:pt>
                <c:pt idx="31">
                  <c:v>21.333869</c:v>
                </c:pt>
                <c:pt idx="32">
                  <c:v>21.212464</c:v>
                </c:pt>
                <c:pt idx="33">
                  <c:v>21.080076</c:v>
                </c:pt>
                <c:pt idx="34">
                  <c:v>20.960623</c:v>
                </c:pt>
                <c:pt idx="35">
                  <c:v>20.851188</c:v>
                </c:pt>
                <c:pt idx="36">
                  <c:v>20.763126</c:v>
                </c:pt>
                <c:pt idx="37">
                  <c:v>20.701842</c:v>
                </c:pt>
                <c:pt idx="38">
                  <c:v>20.656114</c:v>
                </c:pt>
                <c:pt idx="39">
                  <c:v>20.625738</c:v>
                </c:pt>
                <c:pt idx="40">
                  <c:v>20.609712</c:v>
                </c:pt>
                <c:pt idx="41">
                  <c:v>20.619255</c:v>
                </c:pt>
                <c:pt idx="42">
                  <c:v>20.639922</c:v>
                </c:pt>
                <c:pt idx="43">
                  <c:v>20.670047</c:v>
                </c:pt>
                <c:pt idx="44">
                  <c:v>20.704478</c:v>
                </c:pt>
                <c:pt idx="45">
                  <c:v>20.736778</c:v>
                </c:pt>
                <c:pt idx="46">
                  <c:v>20.765972</c:v>
                </c:pt>
                <c:pt idx="47">
                  <c:v>20.793965</c:v>
                </c:pt>
                <c:pt idx="48">
                  <c:v>20.8204</c:v>
                </c:pt>
                <c:pt idx="49">
                  <c:v>20.843204</c:v>
                </c:pt>
                <c:pt idx="50">
                  <c:v>20.862677</c:v>
                </c:pt>
                <c:pt idx="51">
                  <c:v>20.87707</c:v>
                </c:pt>
                <c:pt idx="52">
                  <c:v>20.887248</c:v>
                </c:pt>
                <c:pt idx="53">
                  <c:v>20.892714</c:v>
                </c:pt>
                <c:pt idx="54">
                  <c:v>20.896182</c:v>
                </c:pt>
                <c:pt idx="55">
                  <c:v>20.897967</c:v>
                </c:pt>
                <c:pt idx="56">
                  <c:v>20.899272</c:v>
                </c:pt>
                <c:pt idx="57">
                  <c:v>20.900497</c:v>
                </c:pt>
                <c:pt idx="58">
                  <c:v>20.90251</c:v>
                </c:pt>
                <c:pt idx="59">
                  <c:v>20.905128</c:v>
                </c:pt>
                <c:pt idx="60">
                  <c:v>20.908787</c:v>
                </c:pt>
                <c:pt idx="61">
                  <c:v>20.913243</c:v>
                </c:pt>
                <c:pt idx="62">
                  <c:v>20.918411</c:v>
                </c:pt>
                <c:pt idx="63">
                  <c:v>20.92398</c:v>
                </c:pt>
                <c:pt idx="64">
                  <c:v>20.929643</c:v>
                </c:pt>
                <c:pt idx="65">
                  <c:v>20.935103</c:v>
                </c:pt>
                <c:pt idx="66">
                  <c:v>20.940168</c:v>
                </c:pt>
                <c:pt idx="67">
                  <c:v>20.944781</c:v>
                </c:pt>
                <c:pt idx="68">
                  <c:v>20.948832</c:v>
                </c:pt>
                <c:pt idx="69">
                  <c:v>20.952248</c:v>
                </c:pt>
                <c:pt idx="70">
                  <c:v>20.955008</c:v>
                </c:pt>
                <c:pt idx="71">
                  <c:v>20.957366</c:v>
                </c:pt>
                <c:pt idx="72">
                  <c:v>20.959459</c:v>
                </c:pt>
                <c:pt idx="73">
                  <c:v>20.961334</c:v>
                </c:pt>
                <c:pt idx="74">
                  <c:v>20.962761</c:v>
                </c:pt>
                <c:pt idx="75">
                  <c:v>20.963866</c:v>
                </c:pt>
                <c:pt idx="76">
                  <c:v>20.964771</c:v>
                </c:pt>
                <c:pt idx="77">
                  <c:v>20.965564</c:v>
                </c:pt>
                <c:pt idx="78">
                  <c:v>20.966347</c:v>
                </c:pt>
                <c:pt idx="79">
                  <c:v>20.967118</c:v>
                </c:pt>
                <c:pt idx="80">
                  <c:v>20.967951</c:v>
                </c:pt>
                <c:pt idx="81">
                  <c:v>20.968835</c:v>
                </c:pt>
                <c:pt idx="82">
                  <c:v>20.969757</c:v>
                </c:pt>
                <c:pt idx="83">
                  <c:v>20.9707</c:v>
                </c:pt>
                <c:pt idx="84">
                  <c:v>20.971638</c:v>
                </c:pt>
                <c:pt idx="85">
                  <c:v>20.972563</c:v>
                </c:pt>
                <c:pt idx="86">
                  <c:v>20.973446</c:v>
                </c:pt>
                <c:pt idx="87">
                  <c:v>20.974253</c:v>
                </c:pt>
                <c:pt idx="88">
                  <c:v>20.97498</c:v>
                </c:pt>
                <c:pt idx="89">
                  <c:v>20.975619</c:v>
                </c:pt>
                <c:pt idx="90">
                  <c:v>20.976169</c:v>
                </c:pt>
                <c:pt idx="91">
                  <c:v>20.976636</c:v>
                </c:pt>
                <c:pt idx="92">
                  <c:v>20.977031</c:v>
                </c:pt>
                <c:pt idx="93">
                  <c:v>20.977365</c:v>
                </c:pt>
                <c:pt idx="94">
                  <c:v>20.97765</c:v>
                </c:pt>
                <c:pt idx="95">
                  <c:v>20.977892</c:v>
                </c:pt>
                <c:pt idx="96">
                  <c:v>20.978116</c:v>
                </c:pt>
                <c:pt idx="97">
                  <c:v>20.978323</c:v>
                </c:pt>
                <c:pt idx="98">
                  <c:v>20.978519</c:v>
                </c:pt>
                <c:pt idx="99">
                  <c:v>20.97871</c:v>
                </c:pt>
                <c:pt idx="100">
                  <c:v>20.978898</c:v>
                </c:pt>
                <c:pt idx="101">
                  <c:v>20.979083</c:v>
                </c:pt>
                <c:pt idx="102">
                  <c:v>20.979265</c:v>
                </c:pt>
                <c:pt idx="103">
                  <c:v>20.979442</c:v>
                </c:pt>
                <c:pt idx="104">
                  <c:v>20.979611</c:v>
                </c:pt>
                <c:pt idx="105">
                  <c:v>20.979771</c:v>
                </c:pt>
                <c:pt idx="106">
                  <c:v>20.97992</c:v>
                </c:pt>
                <c:pt idx="107">
                  <c:v>20.980056</c:v>
                </c:pt>
                <c:pt idx="108">
                  <c:v>20.980179</c:v>
                </c:pt>
                <c:pt idx="109">
                  <c:v>20.980288</c:v>
                </c:pt>
                <c:pt idx="110">
                  <c:v>20.980384</c:v>
                </c:pt>
                <c:pt idx="111">
                  <c:v>20.980468</c:v>
                </c:pt>
                <c:pt idx="112">
                  <c:v>20.980543</c:v>
                </c:pt>
                <c:pt idx="113">
                  <c:v>20.980609</c:v>
                </c:pt>
                <c:pt idx="114">
                  <c:v>20.980667</c:v>
                </c:pt>
                <c:pt idx="115">
                  <c:v>20.98072</c:v>
                </c:pt>
                <c:pt idx="116">
                  <c:v>20.980768</c:v>
                </c:pt>
                <c:pt idx="117">
                  <c:v>20.980814</c:v>
                </c:pt>
                <c:pt idx="118">
                  <c:v>20.980856</c:v>
                </c:pt>
                <c:pt idx="119">
                  <c:v>20.980896</c:v>
                </c:pt>
                <c:pt idx="120">
                  <c:v>20.980934</c:v>
                </c:pt>
                <c:pt idx="121">
                  <c:v>20.98097</c:v>
                </c:pt>
                <c:pt idx="122">
                  <c:v>20.981005</c:v>
                </c:pt>
                <c:pt idx="123">
                  <c:v>20.981038</c:v>
                </c:pt>
                <c:pt idx="124">
                  <c:v>20.981069</c:v>
                </c:pt>
                <c:pt idx="125">
                  <c:v>20.981097</c:v>
                </c:pt>
                <c:pt idx="126">
                  <c:v>20.981123</c:v>
                </c:pt>
                <c:pt idx="127">
                  <c:v>20.981147</c:v>
                </c:pt>
                <c:pt idx="128">
                  <c:v>20.981169</c:v>
                </c:pt>
                <c:pt idx="129">
                  <c:v>20.981189</c:v>
                </c:pt>
                <c:pt idx="130">
                  <c:v>20.981206</c:v>
                </c:pt>
                <c:pt idx="131">
                  <c:v>20.981222</c:v>
                </c:pt>
                <c:pt idx="132">
                  <c:v>20.981236</c:v>
                </c:pt>
                <c:pt idx="133">
                  <c:v>20.981248</c:v>
                </c:pt>
                <c:pt idx="134">
                  <c:v>20.98126</c:v>
                </c:pt>
                <c:pt idx="135">
                  <c:v>20.98127</c:v>
                </c:pt>
                <c:pt idx="136">
                  <c:v>20.98128</c:v>
                </c:pt>
                <c:pt idx="137">
                  <c:v>20.981289</c:v>
                </c:pt>
                <c:pt idx="138">
                  <c:v>20.981298</c:v>
                </c:pt>
                <c:pt idx="139">
                  <c:v>20.981306</c:v>
                </c:pt>
                <c:pt idx="140">
                  <c:v>20.981313</c:v>
                </c:pt>
                <c:pt idx="141">
                  <c:v>20.98132</c:v>
                </c:pt>
                <c:pt idx="142">
                  <c:v>20.981326</c:v>
                </c:pt>
                <c:pt idx="143">
                  <c:v>20.981333</c:v>
                </c:pt>
                <c:pt idx="144">
                  <c:v>20.981338</c:v>
                </c:pt>
                <c:pt idx="145">
                  <c:v>20.981343</c:v>
                </c:pt>
                <c:pt idx="146">
                  <c:v>20.981348</c:v>
                </c:pt>
                <c:pt idx="147">
                  <c:v>20.981353</c:v>
                </c:pt>
                <c:pt idx="148">
                  <c:v>20.981357</c:v>
                </c:pt>
                <c:pt idx="149">
                  <c:v>20.98136</c:v>
                </c:pt>
                <c:pt idx="150">
                  <c:v>20.981363</c:v>
                </c:pt>
                <c:pt idx="151">
                  <c:v>20.981366</c:v>
                </c:pt>
                <c:pt idx="152">
                  <c:v>20.981369</c:v>
                </c:pt>
                <c:pt idx="153">
                  <c:v>20.981372</c:v>
                </c:pt>
                <c:pt idx="154">
                  <c:v>20.981374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Max of velocity-magnitude (m/s)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report-def-0-rplot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mass_flow_rate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4.105582e-05</c:v>
                </c:pt>
                <c:pt idx="1">
                  <c:v>2.6169591e-05</c:v>
                </c:pt>
                <c:pt idx="2">
                  <c:v>1.7867511e-05</c:v>
                </c:pt>
                <c:pt idx="3">
                  <c:v>6.2708234e-06</c:v>
                </c:pt>
                <c:pt idx="4">
                  <c:v>-3.2724636e-06</c:v>
                </c:pt>
                <c:pt idx="5">
                  <c:v>-9.8379838e-06</c:v>
                </c:pt>
                <c:pt idx="6">
                  <c:v>-1.5758736e-05</c:v>
                </c:pt>
                <c:pt idx="7">
                  <c:v>-1.5432657e-05</c:v>
                </c:pt>
                <c:pt idx="8">
                  <c:v>-1.4446507e-05</c:v>
                </c:pt>
                <c:pt idx="9">
                  <c:v>-1.2771065e-05</c:v>
                </c:pt>
                <c:pt idx="10">
                  <c:v>-1.1265999e-05</c:v>
                </c:pt>
                <c:pt idx="11">
                  <c:v>-1.064565e-05</c:v>
                </c:pt>
                <c:pt idx="12">
                  <c:v>-7.4936767e-06</c:v>
                </c:pt>
                <c:pt idx="13">
                  <c:v>-6.400459e-06</c:v>
                </c:pt>
                <c:pt idx="14">
                  <c:v>-5.1300137e-06</c:v>
                </c:pt>
                <c:pt idx="15">
                  <c:v>-4.1454815e-06</c:v>
                </c:pt>
                <c:pt idx="16">
                  <c:v>-3.825488e-06</c:v>
                </c:pt>
                <c:pt idx="17">
                  <c:v>-2.6262855e-06</c:v>
                </c:pt>
                <c:pt idx="18">
                  <c:v>-2.0828782e-06</c:v>
                </c:pt>
                <c:pt idx="19">
                  <c:v>-1.9644625e-06</c:v>
                </c:pt>
                <c:pt idx="20">
                  <c:v>-1.1781952e-06</c:v>
                </c:pt>
                <c:pt idx="21">
                  <c:v>-2.9915966e-07</c:v>
                </c:pt>
                <c:pt idx="22">
                  <c:v>-2.418096e-07</c:v>
                </c:pt>
                <c:pt idx="23">
                  <c:v>1.7339999e-07</c:v>
                </c:pt>
                <c:pt idx="24">
                  <c:v>-4.1671152e-09</c:v>
                </c:pt>
                <c:pt idx="25">
                  <c:v>3.5023464e-07</c:v>
                </c:pt>
                <c:pt idx="26">
                  <c:v>4.6347575e-07</c:v>
                </c:pt>
                <c:pt idx="27">
                  <c:v>9.9724063e-07</c:v>
                </c:pt>
                <c:pt idx="28">
                  <c:v>1.1228614e-06</c:v>
                </c:pt>
                <c:pt idx="29">
                  <c:v>1.0805191e-06</c:v>
                </c:pt>
                <c:pt idx="30">
                  <c:v>1.3898064e-06</c:v>
                </c:pt>
                <c:pt idx="31">
                  <c:v>1.0941193e-06</c:v>
                </c:pt>
                <c:pt idx="32">
                  <c:v>1.1771135e-06</c:v>
                </c:pt>
                <c:pt idx="33">
                  <c:v>1.1667627e-06</c:v>
                </c:pt>
                <c:pt idx="34">
                  <c:v>1.4378727e-06</c:v>
                </c:pt>
                <c:pt idx="35">
                  <c:v>1.3937722e-06</c:v>
                </c:pt>
                <c:pt idx="36">
                  <c:v>8.9048112e-07</c:v>
                </c:pt>
                <c:pt idx="37">
                  <c:v>7.8376459e-07</c:v>
                </c:pt>
                <c:pt idx="38">
                  <c:v>4.8081693e-07</c:v>
                </c:pt>
                <c:pt idx="39">
                  <c:v>3.9510232e-07</c:v>
                </c:pt>
                <c:pt idx="40">
                  <c:v>1.6548255e-07</c:v>
                </c:pt>
                <c:pt idx="41">
                  <c:v>1.1308412e-07</c:v>
                </c:pt>
                <c:pt idx="42">
                  <c:v>1.2571208e-07</c:v>
                </c:pt>
                <c:pt idx="43">
                  <c:v>4.5698954e-08</c:v>
                </c:pt>
                <c:pt idx="44">
                  <c:v>1.5011346e-07</c:v>
                </c:pt>
                <c:pt idx="45">
                  <c:v>1.4857419e-07</c:v>
                </c:pt>
                <c:pt idx="46">
                  <c:v>3.6403957e-07</c:v>
                </c:pt>
                <c:pt idx="47">
                  <c:v>4.8101259e-07</c:v>
                </c:pt>
                <c:pt idx="48">
                  <c:v>5.4746526e-07</c:v>
                </c:pt>
                <c:pt idx="49">
                  <c:v>6.3294915e-07</c:v>
                </c:pt>
                <c:pt idx="50">
                  <c:v>4.9464226e-07</c:v>
                </c:pt>
                <c:pt idx="51">
                  <c:v>4.747592e-07</c:v>
                </c:pt>
                <c:pt idx="52">
                  <c:v>3.6229063e-07</c:v>
                </c:pt>
                <c:pt idx="53">
                  <c:v>4.6342173e-07</c:v>
                </c:pt>
                <c:pt idx="54">
                  <c:v>3.5729949e-07</c:v>
                </c:pt>
                <c:pt idx="55">
                  <c:v>3.6528162e-07</c:v>
                </c:pt>
                <c:pt idx="56">
                  <c:v>3.0500976e-07</c:v>
                </c:pt>
                <c:pt idx="57">
                  <c:v>2.787134e-07</c:v>
                </c:pt>
                <c:pt idx="58">
                  <c:v>2.0647353e-07</c:v>
                </c:pt>
                <c:pt idx="59">
                  <c:v>1.2661263e-07</c:v>
                </c:pt>
                <c:pt idx="60">
                  <c:v>5.067056e-08</c:v>
                </c:pt>
                <c:pt idx="61">
                  <c:v>-2.2318563e-08</c:v>
                </c:pt>
                <c:pt idx="62">
                  <c:v>-5.8833497e-08</c:v>
                </c:pt>
                <c:pt idx="63">
                  <c:v>-1.0273736e-07</c:v>
                </c:pt>
                <c:pt idx="64">
                  <c:v>-1.1379537e-07</c:v>
                </c:pt>
                <c:pt idx="65">
                  <c:v>-1.0329099e-07</c:v>
                </c:pt>
                <c:pt idx="66">
                  <c:v>-7.0121782e-08</c:v>
                </c:pt>
                <c:pt idx="67">
                  <c:v>-8.1139547e-08</c:v>
                </c:pt>
                <c:pt idx="68">
                  <c:v>-4.3110314e-08</c:v>
                </c:pt>
                <c:pt idx="69">
                  <c:v>-3.2992034e-08</c:v>
                </c:pt>
                <c:pt idx="70">
                  <c:v>-2.5918966e-08</c:v>
                </c:pt>
                <c:pt idx="71">
                  <c:v>1.8199244e-08</c:v>
                </c:pt>
                <c:pt idx="72">
                  <c:v>2.176334e-08</c:v>
                </c:pt>
                <c:pt idx="73">
                  <c:v>2.1487335e-08</c:v>
                </c:pt>
                <c:pt idx="74">
                  <c:v>1.8530816e-08</c:v>
                </c:pt>
                <c:pt idx="75">
                  <c:v>2.8149512e-08</c:v>
                </c:pt>
                <c:pt idx="76">
                  <c:v>2.831851e-08</c:v>
                </c:pt>
                <c:pt idx="77">
                  <c:v>2.7714561e-08</c:v>
                </c:pt>
                <c:pt idx="78">
                  <c:v>1.3384541e-08</c:v>
                </c:pt>
                <c:pt idx="79">
                  <c:v>2.0698454e-08</c:v>
                </c:pt>
                <c:pt idx="80">
                  <c:v>1.0957892e-08</c:v>
                </c:pt>
                <c:pt idx="81">
                  <c:v>8.8235418e-09</c:v>
                </c:pt>
                <c:pt idx="82">
                  <c:v>7.4936344e-09</c:v>
                </c:pt>
                <c:pt idx="83">
                  <c:v>8.0370001e-09</c:v>
                </c:pt>
                <c:pt idx="84">
                  <c:v>1.208252e-08</c:v>
                </c:pt>
                <c:pt idx="85">
                  <c:v>1.2323357e-08</c:v>
                </c:pt>
                <c:pt idx="86">
                  <c:v>1.3109917e-08</c:v>
                </c:pt>
                <c:pt idx="87">
                  <c:v>1.6612964e-08</c:v>
                </c:pt>
                <c:pt idx="88">
                  <c:v>1.8054867e-08</c:v>
                </c:pt>
                <c:pt idx="89">
                  <c:v>1.8717013e-08</c:v>
                </c:pt>
                <c:pt idx="90">
                  <c:v>2.0035039e-08</c:v>
                </c:pt>
                <c:pt idx="91">
                  <c:v>1.9888344e-08</c:v>
                </c:pt>
                <c:pt idx="92">
                  <c:v>1.8972453e-08</c:v>
                </c:pt>
                <c:pt idx="93">
                  <c:v>1.7242136e-08</c:v>
                </c:pt>
                <c:pt idx="94">
                  <c:v>1.4081244e-08</c:v>
                </c:pt>
                <c:pt idx="95">
                  <c:v>1.5783586e-08</c:v>
                </c:pt>
                <c:pt idx="96">
                  <c:v>1.1462395e-08</c:v>
                </c:pt>
                <c:pt idx="97">
                  <c:v>9.4648398e-09</c:v>
                </c:pt>
                <c:pt idx="98">
                  <c:v>8.2344878e-09</c:v>
                </c:pt>
                <c:pt idx="99">
                  <c:v>7.0504035e-09</c:v>
                </c:pt>
                <c:pt idx="100">
                  <c:v>6.1912083e-09</c:v>
                </c:pt>
                <c:pt idx="101">
                  <c:v>5.6980503e-09</c:v>
                </c:pt>
                <c:pt idx="102">
                  <c:v>5.1838961e-09</c:v>
                </c:pt>
                <c:pt idx="103">
                  <c:v>4.8944629e-09</c:v>
                </c:pt>
                <c:pt idx="104">
                  <c:v>4.6992168e-09</c:v>
                </c:pt>
                <c:pt idx="105">
                  <c:v>4.5496689e-09</c:v>
                </c:pt>
                <c:pt idx="106">
                  <c:v>4.40879e-09</c:v>
                </c:pt>
                <c:pt idx="107">
                  <c:v>4.2509638e-09</c:v>
                </c:pt>
                <c:pt idx="108">
                  <c:v>4.0615604e-09</c:v>
                </c:pt>
                <c:pt idx="109">
                  <c:v>3.8355933e-09</c:v>
                </c:pt>
                <c:pt idx="110">
                  <c:v>3.5757774e-09</c:v>
                </c:pt>
                <c:pt idx="111">
                  <c:v>3.7078943e-09</c:v>
                </c:pt>
                <c:pt idx="112">
                  <c:v>3.0811442e-09</c:v>
                </c:pt>
                <c:pt idx="113">
                  <c:v>2.7249767e-09</c:v>
                </c:pt>
                <c:pt idx="114">
                  <c:v>2.3969877e-09</c:v>
                </c:pt>
                <c:pt idx="115">
                  <c:v>2.0562549e-09</c:v>
                </c:pt>
                <c:pt idx="116">
                  <c:v>1.5885954e-09</c:v>
                </c:pt>
                <c:pt idx="117">
                  <c:v>1.3385234e-09</c:v>
                </c:pt>
                <c:pt idx="118">
                  <c:v>1.3198519e-09</c:v>
                </c:pt>
                <c:pt idx="119">
                  <c:v>1.218388e-09</c:v>
                </c:pt>
                <c:pt idx="120">
                  <c:v>1.1048291e-09</c:v>
                </c:pt>
                <c:pt idx="121">
                  <c:v>1.0053746e-09</c:v>
                </c:pt>
                <c:pt idx="122">
                  <c:v>9.3700913e-10</c:v>
                </c:pt>
                <c:pt idx="123">
                  <c:v>8.8086836e-10</c:v>
                </c:pt>
                <c:pt idx="124">
                  <c:v>8.3213271e-10</c:v>
                </c:pt>
                <c:pt idx="125">
                  <c:v>7.8723142e-10</c:v>
                </c:pt>
                <c:pt idx="126">
                  <c:v>7.4356216e-10</c:v>
                </c:pt>
                <c:pt idx="127">
                  <c:v>7.168898e-10</c:v>
                </c:pt>
                <c:pt idx="128">
                  <c:v>6.7815739e-10</c:v>
                </c:pt>
                <c:pt idx="129">
                  <c:v>6.3475598e-10</c:v>
                </c:pt>
                <c:pt idx="130">
                  <c:v>5.8808873e-10</c:v>
                </c:pt>
                <c:pt idx="131">
                  <c:v>5.3967957e-10</c:v>
                </c:pt>
                <c:pt idx="132">
                  <c:v>4.9118853e-10</c:v>
                </c:pt>
                <c:pt idx="133">
                  <c:v>4.4418088e-10</c:v>
                </c:pt>
                <c:pt idx="134">
                  <c:v>3.9996508e-10</c:v>
                </c:pt>
                <c:pt idx="135">
                  <c:v>3.5950167e-10</c:v>
                </c:pt>
                <c:pt idx="136">
                  <c:v>3.2336964e-10</c:v>
                </c:pt>
                <c:pt idx="137">
                  <c:v>2.9178079e-10</c:v>
                </c:pt>
                <c:pt idx="138">
                  <c:v>2.6462779e-10</c:v>
                </c:pt>
                <c:pt idx="139">
                  <c:v>2.415541e-10</c:v>
                </c:pt>
                <c:pt idx="140">
                  <c:v>2.2203075e-10</c:v>
                </c:pt>
                <c:pt idx="141">
                  <c:v>2.0543532e-10</c:v>
                </c:pt>
                <c:pt idx="142">
                  <c:v>1.9112642e-10</c:v>
                </c:pt>
                <c:pt idx="143">
                  <c:v>1.7850089e-10</c:v>
                </c:pt>
                <c:pt idx="144">
                  <c:v>1.6703652e-10</c:v>
                </c:pt>
                <c:pt idx="145">
                  <c:v>1.5631855e-10</c:v>
                </c:pt>
                <c:pt idx="146">
                  <c:v>1.4605013e-10</c:v>
                </c:pt>
                <c:pt idx="147">
                  <c:v>1.3604979e-10</c:v>
                </c:pt>
                <c:pt idx="148">
                  <c:v>1.2623829e-10</c:v>
                </c:pt>
                <c:pt idx="149">
                  <c:v>1.1661818e-10</c:v>
                </c:pt>
                <c:pt idx="150">
                  <c:v>1.0724979e-10</c:v>
                </c:pt>
                <c:pt idx="151">
                  <c:v>9.8226894e-11</c:v>
                </c:pt>
                <c:pt idx="152">
                  <c:v>8.9654323e-11</c:v>
                </c:pt>
                <c:pt idx="153">
                  <c:v>8.1629512e-11</c:v>
                </c:pt>
                <c:pt idx="154">
                  <c:v>7.4228986e-11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Mass Flow Rate (kg/s)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outlet_temp-rplot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outlet_temp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310.65</c:v>
                </c:pt>
                <c:pt idx="1">
                  <c:v>310.65</c:v>
                </c:pt>
                <c:pt idx="2">
                  <c:v>310.64994</c:v>
                </c:pt>
                <c:pt idx="3">
                  <c:v>310.64993</c:v>
                </c:pt>
                <c:pt idx="4">
                  <c:v>310.64992</c:v>
                </c:pt>
                <c:pt idx="5">
                  <c:v>310.64998</c:v>
                </c:pt>
                <c:pt idx="6">
                  <c:v>310.65032</c:v>
                </c:pt>
                <c:pt idx="7">
                  <c:v>310.65159</c:v>
                </c:pt>
                <c:pt idx="8">
                  <c:v>310.65522</c:v>
                </c:pt>
                <c:pt idx="9">
                  <c:v>310.66402</c:v>
                </c:pt>
                <c:pt idx="10">
                  <c:v>310.68253</c:v>
                </c:pt>
                <c:pt idx="11">
                  <c:v>310.71762</c:v>
                </c:pt>
                <c:pt idx="12">
                  <c:v>310.77853</c:v>
                </c:pt>
                <c:pt idx="13">
                  <c:v>310.87552</c:v>
                </c:pt>
                <c:pt idx="14">
                  <c:v>311.02152</c:v>
                </c:pt>
                <c:pt idx="15">
                  <c:v>311.22846</c:v>
                </c:pt>
                <c:pt idx="16">
                  <c:v>311.50422</c:v>
                </c:pt>
                <c:pt idx="17">
                  <c:v>311.85131</c:v>
                </c:pt>
                <c:pt idx="18">
                  <c:v>312.26424</c:v>
                </c:pt>
                <c:pt idx="19">
                  <c:v>312.72938</c:v>
                </c:pt>
                <c:pt idx="20">
                  <c:v>313.22664</c:v>
                </c:pt>
                <c:pt idx="21">
                  <c:v>313.72886</c:v>
                </c:pt>
                <c:pt idx="22">
                  <c:v>314.20893</c:v>
                </c:pt>
                <c:pt idx="23">
                  <c:v>314.63959</c:v>
                </c:pt>
                <c:pt idx="24">
                  <c:v>315.00296</c:v>
                </c:pt>
                <c:pt idx="25">
                  <c:v>315.28282</c:v>
                </c:pt>
                <c:pt idx="26">
                  <c:v>315.47736</c:v>
                </c:pt>
                <c:pt idx="27">
                  <c:v>315.5868</c:v>
                </c:pt>
                <c:pt idx="28">
                  <c:v>315.62029</c:v>
                </c:pt>
                <c:pt idx="29">
                  <c:v>315.59047</c:v>
                </c:pt>
                <c:pt idx="30">
                  <c:v>315.51227</c:v>
                </c:pt>
                <c:pt idx="31">
                  <c:v>315.39918</c:v>
                </c:pt>
                <c:pt idx="32">
                  <c:v>315.26343</c:v>
                </c:pt>
                <c:pt idx="33">
                  <c:v>315.11734</c:v>
                </c:pt>
                <c:pt idx="34">
                  <c:v>314.96921</c:v>
                </c:pt>
                <c:pt idx="35">
                  <c:v>314.82524</c:v>
                </c:pt>
                <c:pt idx="36">
                  <c:v>314.68891</c:v>
                </c:pt>
                <c:pt idx="37">
                  <c:v>314.56313</c:v>
                </c:pt>
                <c:pt idx="38">
                  <c:v>314.4496</c:v>
                </c:pt>
                <c:pt idx="39">
                  <c:v>314.34837</c:v>
                </c:pt>
                <c:pt idx="40">
                  <c:v>314.26036</c:v>
                </c:pt>
                <c:pt idx="41">
                  <c:v>314.1839</c:v>
                </c:pt>
                <c:pt idx="42">
                  <c:v>314.11891</c:v>
                </c:pt>
                <c:pt idx="43">
                  <c:v>314.06313</c:v>
                </c:pt>
                <c:pt idx="44">
                  <c:v>314.01503</c:v>
                </c:pt>
                <c:pt idx="45">
                  <c:v>313.97415</c:v>
                </c:pt>
                <c:pt idx="46">
                  <c:v>313.93926</c:v>
                </c:pt>
                <c:pt idx="47">
                  <c:v>313.90994</c:v>
                </c:pt>
                <c:pt idx="48">
                  <c:v>313.88468</c:v>
                </c:pt>
                <c:pt idx="49">
                  <c:v>313.86255</c:v>
                </c:pt>
                <c:pt idx="50">
                  <c:v>313.84186</c:v>
                </c:pt>
                <c:pt idx="51">
                  <c:v>313.82248</c:v>
                </c:pt>
                <c:pt idx="52">
                  <c:v>313.8047</c:v>
                </c:pt>
                <c:pt idx="53">
                  <c:v>313.7877</c:v>
                </c:pt>
                <c:pt idx="54">
                  <c:v>313.77135</c:v>
                </c:pt>
                <c:pt idx="55">
                  <c:v>313.7555</c:v>
                </c:pt>
                <c:pt idx="56">
                  <c:v>313.73996</c:v>
                </c:pt>
                <c:pt idx="57">
                  <c:v>313.72482</c:v>
                </c:pt>
                <c:pt idx="58">
                  <c:v>313.71004</c:v>
                </c:pt>
                <c:pt idx="59">
                  <c:v>313.69563</c:v>
                </c:pt>
                <c:pt idx="60">
                  <c:v>313.68166</c:v>
                </c:pt>
                <c:pt idx="61">
                  <c:v>313.66828</c:v>
                </c:pt>
                <c:pt idx="62">
                  <c:v>313.65551</c:v>
                </c:pt>
                <c:pt idx="63">
                  <c:v>313.64346</c:v>
                </c:pt>
                <c:pt idx="64">
                  <c:v>313.63211</c:v>
                </c:pt>
                <c:pt idx="65">
                  <c:v>313.62155</c:v>
                </c:pt>
                <c:pt idx="66">
                  <c:v>313.61187</c:v>
                </c:pt>
                <c:pt idx="67">
                  <c:v>313.60297</c:v>
                </c:pt>
                <c:pt idx="68">
                  <c:v>313.59512</c:v>
                </c:pt>
                <c:pt idx="69">
                  <c:v>313.58824</c:v>
                </c:pt>
                <c:pt idx="70">
                  <c:v>313.58211</c:v>
                </c:pt>
                <c:pt idx="71">
                  <c:v>313.57656</c:v>
                </c:pt>
                <c:pt idx="72">
                  <c:v>313.57154</c:v>
                </c:pt>
                <c:pt idx="73">
                  <c:v>313.567</c:v>
                </c:pt>
                <c:pt idx="74">
                  <c:v>313.56287</c:v>
                </c:pt>
                <c:pt idx="75">
                  <c:v>313.5591</c:v>
                </c:pt>
                <c:pt idx="76">
                  <c:v>313.55564</c:v>
                </c:pt>
                <c:pt idx="77">
                  <c:v>313.55241</c:v>
                </c:pt>
                <c:pt idx="78">
                  <c:v>313.54937</c:v>
                </c:pt>
                <c:pt idx="79">
                  <c:v>313.54648</c:v>
                </c:pt>
                <c:pt idx="80">
                  <c:v>313.54369</c:v>
                </c:pt>
                <c:pt idx="81">
                  <c:v>313.541</c:v>
                </c:pt>
                <c:pt idx="82">
                  <c:v>313.53838</c:v>
                </c:pt>
                <c:pt idx="83">
                  <c:v>313.53584</c:v>
                </c:pt>
                <c:pt idx="84">
                  <c:v>313.53338</c:v>
                </c:pt>
                <c:pt idx="85">
                  <c:v>313.53101</c:v>
                </c:pt>
                <c:pt idx="86">
                  <c:v>313.52873</c:v>
                </c:pt>
                <c:pt idx="87">
                  <c:v>313.52656</c:v>
                </c:pt>
                <c:pt idx="88">
                  <c:v>313.52449</c:v>
                </c:pt>
                <c:pt idx="89">
                  <c:v>313.52253</c:v>
                </c:pt>
                <c:pt idx="90">
                  <c:v>313.52068</c:v>
                </c:pt>
                <c:pt idx="91">
                  <c:v>313.51894</c:v>
                </c:pt>
                <c:pt idx="92">
                  <c:v>313.51729</c:v>
                </c:pt>
                <c:pt idx="93">
                  <c:v>313.51574</c:v>
                </c:pt>
                <c:pt idx="94">
                  <c:v>313.51428</c:v>
                </c:pt>
                <c:pt idx="95">
                  <c:v>313.51291</c:v>
                </c:pt>
                <c:pt idx="96">
                  <c:v>313.51161</c:v>
                </c:pt>
                <c:pt idx="97">
                  <c:v>313.51039</c:v>
                </c:pt>
                <c:pt idx="98">
                  <c:v>313.50923</c:v>
                </c:pt>
                <c:pt idx="99">
                  <c:v>313.50814</c:v>
                </c:pt>
                <c:pt idx="100">
                  <c:v>313.50712</c:v>
                </c:pt>
                <c:pt idx="101">
                  <c:v>313.50616</c:v>
                </c:pt>
                <c:pt idx="102">
                  <c:v>313.50526</c:v>
                </c:pt>
                <c:pt idx="103">
                  <c:v>313.50442</c:v>
                </c:pt>
                <c:pt idx="104">
                  <c:v>313.50363</c:v>
                </c:pt>
                <c:pt idx="105">
                  <c:v>313.5029</c:v>
                </c:pt>
                <c:pt idx="106">
                  <c:v>313.50222</c:v>
                </c:pt>
                <c:pt idx="107">
                  <c:v>313.5016</c:v>
                </c:pt>
                <c:pt idx="108">
                  <c:v>313.50102</c:v>
                </c:pt>
                <c:pt idx="109">
                  <c:v>313.50048</c:v>
                </c:pt>
                <c:pt idx="110">
                  <c:v>313.49999</c:v>
                </c:pt>
                <c:pt idx="111">
                  <c:v>313.49953</c:v>
                </c:pt>
                <c:pt idx="112">
                  <c:v>313.49912</c:v>
                </c:pt>
                <c:pt idx="113">
                  <c:v>313.49873</c:v>
                </c:pt>
                <c:pt idx="114">
                  <c:v>313.49838</c:v>
                </c:pt>
                <c:pt idx="115">
                  <c:v>313.49805</c:v>
                </c:pt>
                <c:pt idx="116">
                  <c:v>313.49775</c:v>
                </c:pt>
                <c:pt idx="117">
                  <c:v>313.49748</c:v>
                </c:pt>
                <c:pt idx="118">
                  <c:v>313.49722</c:v>
                </c:pt>
                <c:pt idx="119">
                  <c:v>313.49699</c:v>
                </c:pt>
                <c:pt idx="120">
                  <c:v>313.49677</c:v>
                </c:pt>
                <c:pt idx="121">
                  <c:v>313.49657</c:v>
                </c:pt>
                <c:pt idx="122">
                  <c:v>313.49638</c:v>
                </c:pt>
                <c:pt idx="123">
                  <c:v>313.49621</c:v>
                </c:pt>
                <c:pt idx="124">
                  <c:v>313.49605</c:v>
                </c:pt>
                <c:pt idx="125">
                  <c:v>313.49591</c:v>
                </c:pt>
                <c:pt idx="126">
                  <c:v>313.49578</c:v>
                </c:pt>
                <c:pt idx="127">
                  <c:v>313.49566</c:v>
                </c:pt>
                <c:pt idx="128">
                  <c:v>313.49554</c:v>
                </c:pt>
                <c:pt idx="129">
                  <c:v>313.49544</c:v>
                </c:pt>
                <c:pt idx="130">
                  <c:v>313.49535</c:v>
                </c:pt>
                <c:pt idx="131">
                  <c:v>313.49526</c:v>
                </c:pt>
                <c:pt idx="132">
                  <c:v>313.49518</c:v>
                </c:pt>
                <c:pt idx="133">
                  <c:v>313.49511</c:v>
                </c:pt>
                <c:pt idx="134">
                  <c:v>313.49504</c:v>
                </c:pt>
                <c:pt idx="135">
                  <c:v>313.49498</c:v>
                </c:pt>
                <c:pt idx="136">
                  <c:v>313.49492</c:v>
                </c:pt>
                <c:pt idx="137">
                  <c:v>313.49487</c:v>
                </c:pt>
                <c:pt idx="138">
                  <c:v>313.49482</c:v>
                </c:pt>
                <c:pt idx="139">
                  <c:v>313.49478</c:v>
                </c:pt>
                <c:pt idx="140">
                  <c:v>313.49474</c:v>
                </c:pt>
                <c:pt idx="141">
                  <c:v>313.4947</c:v>
                </c:pt>
                <c:pt idx="142">
                  <c:v>313.49467</c:v>
                </c:pt>
                <c:pt idx="143">
                  <c:v>313.49463</c:v>
                </c:pt>
                <c:pt idx="144">
                  <c:v>313.49461</c:v>
                </c:pt>
                <c:pt idx="145">
                  <c:v>313.49458</c:v>
                </c:pt>
                <c:pt idx="146">
                  <c:v>313.49455</c:v>
                </c:pt>
                <c:pt idx="147">
                  <c:v>313.49453</c:v>
                </c:pt>
                <c:pt idx="148">
                  <c:v>313.49451</c:v>
                </c:pt>
                <c:pt idx="149">
                  <c:v>313.49449</c:v>
                </c:pt>
                <c:pt idx="150">
                  <c:v>313.49447</c:v>
                </c:pt>
                <c:pt idx="151">
                  <c:v>313.49446</c:v>
                </c:pt>
                <c:pt idx="152">
                  <c:v>313.49444</c:v>
                </c:pt>
                <c:pt idx="153">
                  <c:v>313.49443</c:v>
                </c:pt>
                <c:pt idx="154">
                  <c:v>313.49442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temperature (K)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force_x-rplot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force_x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4.5529084e-08</c:v>
                </c:pt>
                <c:pt idx="1">
                  <c:v>1.6337973e-07</c:v>
                </c:pt>
                <c:pt idx="2">
                  <c:v>6.1467558e-07</c:v>
                </c:pt>
                <c:pt idx="3">
                  <c:v>1.3423259e-06</c:v>
                </c:pt>
                <c:pt idx="4">
                  <c:v>8.9553471e-07</c:v>
                </c:pt>
                <c:pt idx="5">
                  <c:v>5.8097528e-07</c:v>
                </c:pt>
                <c:pt idx="6">
                  <c:v>6.7725611e-07</c:v>
                </c:pt>
                <c:pt idx="7">
                  <c:v>8.6871528e-07</c:v>
                </c:pt>
                <c:pt idx="8">
                  <c:v>8.9807492e-07</c:v>
                </c:pt>
                <c:pt idx="9">
                  <c:v>7.8094584e-07</c:v>
                </c:pt>
                <c:pt idx="10">
                  <c:v>3.6618077e-07</c:v>
                </c:pt>
                <c:pt idx="11">
                  <c:v>-2.7130156e-07</c:v>
                </c:pt>
                <c:pt idx="12">
                  <c:v>-1.0948674e-06</c:v>
                </c:pt>
                <c:pt idx="13">
                  <c:v>-1.950359e-06</c:v>
                </c:pt>
                <c:pt idx="14">
                  <c:v>-2.4143414e-06</c:v>
                </c:pt>
                <c:pt idx="15">
                  <c:v>-2.2556858e-06</c:v>
                </c:pt>
                <c:pt idx="16">
                  <c:v>-1.6761122e-06</c:v>
                </c:pt>
                <c:pt idx="17">
                  <c:v>-9.5285187e-07</c:v>
                </c:pt>
                <c:pt idx="18">
                  <c:v>-2.561171e-07</c:v>
                </c:pt>
                <c:pt idx="19">
                  <c:v>2.3095547e-07</c:v>
                </c:pt>
                <c:pt idx="20">
                  <c:v>4.7872447e-07</c:v>
                </c:pt>
                <c:pt idx="21">
                  <c:v>5.2157389e-07</c:v>
                </c:pt>
                <c:pt idx="22">
                  <c:v>4.631718e-07</c:v>
                </c:pt>
                <c:pt idx="23">
                  <c:v>3.7328398e-07</c:v>
                </c:pt>
                <c:pt idx="24">
                  <c:v>3.0466992e-07</c:v>
                </c:pt>
                <c:pt idx="25">
                  <c:v>2.9070235e-07</c:v>
                </c:pt>
                <c:pt idx="26">
                  <c:v>3.2170434e-07</c:v>
                </c:pt>
                <c:pt idx="27">
                  <c:v>3.4096199e-07</c:v>
                </c:pt>
                <c:pt idx="28">
                  <c:v>3.5252524e-07</c:v>
                </c:pt>
                <c:pt idx="29">
                  <c:v>3.4772249e-07</c:v>
                </c:pt>
                <c:pt idx="30">
                  <c:v>3.1139599e-07</c:v>
                </c:pt>
                <c:pt idx="31">
                  <c:v>2.5731594e-07</c:v>
                </c:pt>
                <c:pt idx="32">
                  <c:v>1.9938014e-07</c:v>
                </c:pt>
                <c:pt idx="33">
                  <c:v>1.5527833e-07</c:v>
                </c:pt>
                <c:pt idx="34">
                  <c:v>1.2472044e-07</c:v>
                </c:pt>
                <c:pt idx="35">
                  <c:v>9.4003697e-08</c:v>
                </c:pt>
                <c:pt idx="36">
                  <c:v>6.6481969e-08</c:v>
                </c:pt>
                <c:pt idx="37">
                  <c:v>5.1542575e-08</c:v>
                </c:pt>
                <c:pt idx="38">
                  <c:v>4.7246456e-08</c:v>
                </c:pt>
                <c:pt idx="39">
                  <c:v>5.1661554e-08</c:v>
                </c:pt>
                <c:pt idx="40">
                  <c:v>5.5833824e-08</c:v>
                </c:pt>
                <c:pt idx="41">
                  <c:v>6.18728e-08</c:v>
                </c:pt>
                <c:pt idx="42">
                  <c:v>6.8585104e-08</c:v>
                </c:pt>
                <c:pt idx="43">
                  <c:v>7.4477493e-08</c:v>
                </c:pt>
                <c:pt idx="44">
                  <c:v>8.3249851e-08</c:v>
                </c:pt>
                <c:pt idx="45">
                  <c:v>8.6184682e-08</c:v>
                </c:pt>
                <c:pt idx="46">
                  <c:v>8.5713692e-08</c:v>
                </c:pt>
                <c:pt idx="47">
                  <c:v>8.5777795e-08</c:v>
                </c:pt>
                <c:pt idx="48">
                  <c:v>8.0467641e-08</c:v>
                </c:pt>
                <c:pt idx="49">
                  <c:v>7.4409979e-08</c:v>
                </c:pt>
                <c:pt idx="50">
                  <c:v>6.8857236e-08</c:v>
                </c:pt>
                <c:pt idx="51">
                  <c:v>6.3678638e-08</c:v>
                </c:pt>
                <c:pt idx="52">
                  <c:v>6.0408901e-08</c:v>
                </c:pt>
                <c:pt idx="53">
                  <c:v>5.9235746e-08</c:v>
                </c:pt>
                <c:pt idx="54">
                  <c:v>5.9258507e-08</c:v>
                </c:pt>
                <c:pt idx="55">
                  <c:v>6.0382476e-08</c:v>
                </c:pt>
                <c:pt idx="56">
                  <c:v>6.3077681e-08</c:v>
                </c:pt>
                <c:pt idx="57">
                  <c:v>6.6651623e-08</c:v>
                </c:pt>
                <c:pt idx="58">
                  <c:v>7.1008544e-08</c:v>
                </c:pt>
                <c:pt idx="59">
                  <c:v>7.527364e-08</c:v>
                </c:pt>
                <c:pt idx="60">
                  <c:v>7.9163959e-08</c:v>
                </c:pt>
                <c:pt idx="61">
                  <c:v>8.2475792e-08</c:v>
                </c:pt>
                <c:pt idx="62">
                  <c:v>8.5445425e-08</c:v>
                </c:pt>
                <c:pt idx="63">
                  <c:v>8.7771488e-08</c:v>
                </c:pt>
                <c:pt idx="64">
                  <c:v>8.9418871e-08</c:v>
                </c:pt>
                <c:pt idx="65">
                  <c:v>9.0374696e-08</c:v>
                </c:pt>
                <c:pt idx="66">
                  <c:v>9.0717104e-08</c:v>
                </c:pt>
                <c:pt idx="67">
                  <c:v>9.0704302e-08</c:v>
                </c:pt>
                <c:pt idx="68">
                  <c:v>9.051892e-08</c:v>
                </c:pt>
                <c:pt idx="69">
                  <c:v>9.0242938e-08</c:v>
                </c:pt>
                <c:pt idx="70">
                  <c:v>9.0032698e-08</c:v>
                </c:pt>
                <c:pt idx="71">
                  <c:v>8.9892617e-08</c:v>
                </c:pt>
                <c:pt idx="72">
                  <c:v>8.945385e-08</c:v>
                </c:pt>
                <c:pt idx="73">
                  <c:v>8.9334517e-08</c:v>
                </c:pt>
                <c:pt idx="74">
                  <c:v>8.9491262e-08</c:v>
                </c:pt>
                <c:pt idx="75">
                  <c:v>8.9839079e-08</c:v>
                </c:pt>
                <c:pt idx="76">
                  <c:v>9.0301401e-08</c:v>
                </c:pt>
                <c:pt idx="77">
                  <c:v>9.0788774e-08</c:v>
                </c:pt>
                <c:pt idx="78">
                  <c:v>9.1242577e-08</c:v>
                </c:pt>
                <c:pt idx="79">
                  <c:v>9.1631575e-08</c:v>
                </c:pt>
                <c:pt idx="80">
                  <c:v>9.1918773e-08</c:v>
                </c:pt>
                <c:pt idx="81">
                  <c:v>9.2124645e-08</c:v>
                </c:pt>
                <c:pt idx="82">
                  <c:v>9.223683e-08</c:v>
                </c:pt>
                <c:pt idx="83">
                  <c:v>9.2270816e-08</c:v>
                </c:pt>
                <c:pt idx="84">
                  <c:v>9.2236753e-08</c:v>
                </c:pt>
                <c:pt idx="85">
                  <c:v>9.2151309e-08</c:v>
                </c:pt>
                <c:pt idx="86">
                  <c:v>9.2040422e-08</c:v>
                </c:pt>
                <c:pt idx="87">
                  <c:v>9.1918921e-08</c:v>
                </c:pt>
                <c:pt idx="88">
                  <c:v>9.180317e-08</c:v>
                </c:pt>
                <c:pt idx="89">
                  <c:v>9.1702709e-08</c:v>
                </c:pt>
                <c:pt idx="90">
                  <c:v>9.1625165e-08</c:v>
                </c:pt>
                <c:pt idx="91">
                  <c:v>9.1574087e-08</c:v>
                </c:pt>
                <c:pt idx="92">
                  <c:v>9.1547057e-08</c:v>
                </c:pt>
                <c:pt idx="93">
                  <c:v>9.1540646e-08</c:v>
                </c:pt>
                <c:pt idx="94">
                  <c:v>9.154912e-08</c:v>
                </c:pt>
                <c:pt idx="95">
                  <c:v>9.1568572e-08</c:v>
                </c:pt>
                <c:pt idx="96">
                  <c:v>9.1590329e-08</c:v>
                </c:pt>
                <c:pt idx="97">
                  <c:v>9.1610011e-08</c:v>
                </c:pt>
                <c:pt idx="98">
                  <c:v>9.1623152e-08</c:v>
                </c:pt>
                <c:pt idx="99">
                  <c:v>9.1626498e-08</c:v>
                </c:pt>
                <c:pt idx="100">
                  <c:v>9.1618754e-08</c:v>
                </c:pt>
                <c:pt idx="101">
                  <c:v>9.160029e-08</c:v>
                </c:pt>
                <c:pt idx="102">
                  <c:v>9.1572261e-08</c:v>
                </c:pt>
                <c:pt idx="103">
                  <c:v>9.1536748e-08</c:v>
                </c:pt>
                <c:pt idx="104">
                  <c:v>9.1496459e-08</c:v>
                </c:pt>
                <c:pt idx="105">
                  <c:v>9.1454003e-08</c:v>
                </c:pt>
                <c:pt idx="106">
                  <c:v>9.1411882e-08</c:v>
                </c:pt>
                <c:pt idx="107">
                  <c:v>9.1372217e-08</c:v>
                </c:pt>
                <c:pt idx="108">
                  <c:v>9.1336467e-08</c:v>
                </c:pt>
                <c:pt idx="109">
                  <c:v>9.1305542e-08</c:v>
                </c:pt>
                <c:pt idx="110">
                  <c:v>9.1279819e-08</c:v>
                </c:pt>
                <c:pt idx="111">
                  <c:v>9.125914e-08</c:v>
                </c:pt>
                <c:pt idx="112">
                  <c:v>9.1242994e-08</c:v>
                </c:pt>
                <c:pt idx="113">
                  <c:v>9.123048e-08</c:v>
                </c:pt>
                <c:pt idx="114">
                  <c:v>9.1221069e-08</c:v>
                </c:pt>
                <c:pt idx="115">
                  <c:v>9.1213854e-08</c:v>
                </c:pt>
                <c:pt idx="116">
                  <c:v>9.1208124e-08</c:v>
                </c:pt>
                <c:pt idx="117">
                  <c:v>9.1203031e-08</c:v>
                </c:pt>
                <c:pt idx="118">
                  <c:v>9.1198265e-08</c:v>
                </c:pt>
                <c:pt idx="119">
                  <c:v>9.1193544e-08</c:v>
                </c:pt>
                <c:pt idx="120">
                  <c:v>9.1188476e-08</c:v>
                </c:pt>
                <c:pt idx="121">
                  <c:v>9.1183061e-08</c:v>
                </c:pt>
                <c:pt idx="122">
                  <c:v>9.1177399e-08</c:v>
                </c:pt>
                <c:pt idx="123">
                  <c:v>9.1171668e-08</c:v>
                </c:pt>
                <c:pt idx="124">
                  <c:v>9.1166052e-08</c:v>
                </c:pt>
                <c:pt idx="125">
                  <c:v>9.1160734e-08</c:v>
                </c:pt>
                <c:pt idx="126">
                  <c:v>9.1155873e-08</c:v>
                </c:pt>
                <c:pt idx="127">
                  <c:v>9.1151587e-08</c:v>
                </c:pt>
                <c:pt idx="128">
                  <c:v>9.1147962e-08</c:v>
                </c:pt>
                <c:pt idx="129">
                  <c:v>9.1144993e-08</c:v>
                </c:pt>
                <c:pt idx="130">
                  <c:v>9.1142667e-08</c:v>
                </c:pt>
                <c:pt idx="131">
                  <c:v>9.1140933e-08</c:v>
                </c:pt>
                <c:pt idx="132">
                  <c:v>9.1139705e-08</c:v>
                </c:pt>
                <c:pt idx="133">
                  <c:v>9.1138886e-08</c:v>
                </c:pt>
                <c:pt idx="134">
                  <c:v>9.1138369e-08</c:v>
                </c:pt>
                <c:pt idx="135">
                  <c:v>9.1138055e-08</c:v>
                </c:pt>
                <c:pt idx="136">
                  <c:v>9.1137855e-08</c:v>
                </c:pt>
                <c:pt idx="137">
                  <c:v>9.1137699e-08</c:v>
                </c:pt>
                <c:pt idx="138">
                  <c:v>9.1137536e-08</c:v>
                </c:pt>
                <c:pt idx="139">
                  <c:v>9.1137337e-08</c:v>
                </c:pt>
                <c:pt idx="140">
                  <c:v>9.113709e-08</c:v>
                </c:pt>
                <c:pt idx="141">
                  <c:v>9.1136799e-08</c:v>
                </c:pt>
                <c:pt idx="142">
                  <c:v>9.1136477e-08</c:v>
                </c:pt>
                <c:pt idx="143">
                  <c:v>9.1136142e-08</c:v>
                </c:pt>
                <c:pt idx="144">
                  <c:v>9.1135814e-08</c:v>
                </c:pt>
                <c:pt idx="145">
                  <c:v>9.1135513e-08</c:v>
                </c:pt>
                <c:pt idx="146">
                  <c:v>9.1135257e-08</c:v>
                </c:pt>
                <c:pt idx="147">
                  <c:v>9.1135057e-08</c:v>
                </c:pt>
                <c:pt idx="148">
                  <c:v>9.1134918e-08</c:v>
                </c:pt>
                <c:pt idx="149">
                  <c:v>9.1134841e-08</c:v>
                </c:pt>
                <c:pt idx="150">
                  <c:v>9.1134822e-08</c:v>
                </c:pt>
                <c:pt idx="151">
                  <c:v>9.1134854e-08</c:v>
                </c:pt>
                <c:pt idx="152">
                  <c:v>9.1134926e-08</c:v>
                </c:pt>
                <c:pt idx="153">
                  <c:v>9.1135027e-08</c:v>
                </c:pt>
                <c:pt idx="154">
                  <c:v>9.1135145e-08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force_y-rplot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force_y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-0.011309881</c:v>
                </c:pt>
                <c:pt idx="1">
                  <c:v>-0.026758683</c:v>
                </c:pt>
                <c:pt idx="2">
                  <c:v>-0.029698311</c:v>
                </c:pt>
                <c:pt idx="3">
                  <c:v>-0.031566214</c:v>
                </c:pt>
                <c:pt idx="4">
                  <c:v>-0.032050656</c:v>
                </c:pt>
                <c:pt idx="5">
                  <c:v>-0.031796649</c:v>
                </c:pt>
                <c:pt idx="6">
                  <c:v>-0.031056381</c:v>
                </c:pt>
                <c:pt idx="7">
                  <c:v>-0.030043487</c:v>
                </c:pt>
                <c:pt idx="8">
                  <c:v>-0.028980585</c:v>
                </c:pt>
                <c:pt idx="9">
                  <c:v>-0.028155638</c:v>
                </c:pt>
                <c:pt idx="10">
                  <c:v>-0.027556001</c:v>
                </c:pt>
                <c:pt idx="11">
                  <c:v>-0.027207906</c:v>
                </c:pt>
                <c:pt idx="12">
                  <c:v>-0.026749085</c:v>
                </c:pt>
                <c:pt idx="13">
                  <c:v>-0.026415991</c:v>
                </c:pt>
                <c:pt idx="14">
                  <c:v>-0.026194761</c:v>
                </c:pt>
                <c:pt idx="15">
                  <c:v>-0.026046754</c:v>
                </c:pt>
                <c:pt idx="16">
                  <c:v>-0.026009753</c:v>
                </c:pt>
                <c:pt idx="17">
                  <c:v>-0.026028475</c:v>
                </c:pt>
                <c:pt idx="18">
                  <c:v>-0.026087671</c:v>
                </c:pt>
                <c:pt idx="19">
                  <c:v>-0.026116987</c:v>
                </c:pt>
                <c:pt idx="20">
                  <c:v>-0.02614805</c:v>
                </c:pt>
                <c:pt idx="21">
                  <c:v>-0.026203172</c:v>
                </c:pt>
                <c:pt idx="22">
                  <c:v>-0.026269146</c:v>
                </c:pt>
                <c:pt idx="23">
                  <c:v>-0.026333264</c:v>
                </c:pt>
                <c:pt idx="24">
                  <c:v>-0.02643922</c:v>
                </c:pt>
                <c:pt idx="25">
                  <c:v>-0.02649977</c:v>
                </c:pt>
                <c:pt idx="26">
                  <c:v>-0.026567731</c:v>
                </c:pt>
                <c:pt idx="27">
                  <c:v>-0.026638029</c:v>
                </c:pt>
                <c:pt idx="28">
                  <c:v>-0.026734263</c:v>
                </c:pt>
                <c:pt idx="29">
                  <c:v>-0.026817574</c:v>
                </c:pt>
                <c:pt idx="30">
                  <c:v>-0.026930699</c:v>
                </c:pt>
                <c:pt idx="31">
                  <c:v>-0.027068433</c:v>
                </c:pt>
                <c:pt idx="32">
                  <c:v>-0.027167245</c:v>
                </c:pt>
                <c:pt idx="33">
                  <c:v>-0.027247844</c:v>
                </c:pt>
                <c:pt idx="34">
                  <c:v>-0.027322289</c:v>
                </c:pt>
                <c:pt idx="35">
                  <c:v>-0.027427634</c:v>
                </c:pt>
                <c:pt idx="36">
                  <c:v>-0.027545234</c:v>
                </c:pt>
                <c:pt idx="37">
                  <c:v>-0.027645552</c:v>
                </c:pt>
                <c:pt idx="38">
                  <c:v>-0.027745904</c:v>
                </c:pt>
                <c:pt idx="39">
                  <c:v>-0.027831449</c:v>
                </c:pt>
                <c:pt idx="40">
                  <c:v>-0.027910908</c:v>
                </c:pt>
                <c:pt idx="41">
                  <c:v>-0.027975038</c:v>
                </c:pt>
                <c:pt idx="42">
                  <c:v>-0.028025844</c:v>
                </c:pt>
                <c:pt idx="43">
                  <c:v>-0.028069389</c:v>
                </c:pt>
                <c:pt idx="44">
                  <c:v>-0.028102972</c:v>
                </c:pt>
                <c:pt idx="45">
                  <c:v>-0.028136486</c:v>
                </c:pt>
                <c:pt idx="46">
                  <c:v>-0.028162257</c:v>
                </c:pt>
                <c:pt idx="47">
                  <c:v>-0.028191869</c:v>
                </c:pt>
                <c:pt idx="48">
                  <c:v>-0.028219975</c:v>
                </c:pt>
                <c:pt idx="49">
                  <c:v>-0.028254167</c:v>
                </c:pt>
                <c:pt idx="50">
                  <c:v>-0.028306678</c:v>
                </c:pt>
                <c:pt idx="51">
                  <c:v>-0.028344976</c:v>
                </c:pt>
                <c:pt idx="52">
                  <c:v>-0.028382323</c:v>
                </c:pt>
                <c:pt idx="53">
                  <c:v>-0.028399179</c:v>
                </c:pt>
                <c:pt idx="54">
                  <c:v>-0.028429728</c:v>
                </c:pt>
                <c:pt idx="55">
                  <c:v>-0.028455384</c:v>
                </c:pt>
                <c:pt idx="56">
                  <c:v>-0.028482229</c:v>
                </c:pt>
                <c:pt idx="57">
                  <c:v>-0.028504445</c:v>
                </c:pt>
                <c:pt idx="58">
                  <c:v>-0.028529462</c:v>
                </c:pt>
                <c:pt idx="59">
                  <c:v>-0.028549589</c:v>
                </c:pt>
                <c:pt idx="60">
                  <c:v>-0.028568056</c:v>
                </c:pt>
                <c:pt idx="61">
                  <c:v>-0.028583578</c:v>
                </c:pt>
                <c:pt idx="62">
                  <c:v>-0.02859552</c:v>
                </c:pt>
                <c:pt idx="63">
                  <c:v>-0.028604929</c:v>
                </c:pt>
                <c:pt idx="64">
                  <c:v>-0.028610309</c:v>
                </c:pt>
                <c:pt idx="65">
                  <c:v>-0.028612921</c:v>
                </c:pt>
                <c:pt idx="66">
                  <c:v>-0.028612771</c:v>
                </c:pt>
                <c:pt idx="67">
                  <c:v>-0.028614671</c:v>
                </c:pt>
                <c:pt idx="68">
                  <c:v>-0.028615532</c:v>
                </c:pt>
                <c:pt idx="69">
                  <c:v>-0.028617493</c:v>
                </c:pt>
                <c:pt idx="70">
                  <c:v>-0.028619999</c:v>
                </c:pt>
                <c:pt idx="71">
                  <c:v>-0.028622749</c:v>
                </c:pt>
                <c:pt idx="72">
                  <c:v>-0.028626099</c:v>
                </c:pt>
                <c:pt idx="73">
                  <c:v>-0.028629837</c:v>
                </c:pt>
                <c:pt idx="74">
                  <c:v>-0.028633468</c:v>
                </c:pt>
                <c:pt idx="75">
                  <c:v>-0.028636634</c:v>
                </c:pt>
                <c:pt idx="76">
                  <c:v>-0.028640345</c:v>
                </c:pt>
                <c:pt idx="77">
                  <c:v>-0.028644279</c:v>
                </c:pt>
                <c:pt idx="78">
                  <c:v>-0.028649152</c:v>
                </c:pt>
                <c:pt idx="79">
                  <c:v>-0.028652803</c:v>
                </c:pt>
                <c:pt idx="80">
                  <c:v>-0.028657144</c:v>
                </c:pt>
                <c:pt idx="81">
                  <c:v>-0.028661104</c:v>
                </c:pt>
                <c:pt idx="82">
                  <c:v>-0.028664731</c:v>
                </c:pt>
                <c:pt idx="83">
                  <c:v>-0.02866803</c:v>
                </c:pt>
                <c:pt idx="84">
                  <c:v>-0.028670933</c:v>
                </c:pt>
                <c:pt idx="85">
                  <c:v>-0.028673989</c:v>
                </c:pt>
                <c:pt idx="86">
                  <c:v>-0.028676924</c:v>
                </c:pt>
                <c:pt idx="87">
                  <c:v>-0.028679488</c:v>
                </c:pt>
                <c:pt idx="88">
                  <c:v>-0.028681961</c:v>
                </c:pt>
                <c:pt idx="89">
                  <c:v>-0.028684343</c:v>
                </c:pt>
                <c:pt idx="90">
                  <c:v>-0.028686559</c:v>
                </c:pt>
                <c:pt idx="91">
                  <c:v>-0.028688699</c:v>
                </c:pt>
                <c:pt idx="92">
                  <c:v>-0.028690754</c:v>
                </c:pt>
                <c:pt idx="93">
                  <c:v>-0.028692728</c:v>
                </c:pt>
                <c:pt idx="94">
                  <c:v>-0.028694636</c:v>
                </c:pt>
                <c:pt idx="95">
                  <c:v>-0.02869613</c:v>
                </c:pt>
                <c:pt idx="96">
                  <c:v>-0.028697815</c:v>
                </c:pt>
                <c:pt idx="97">
                  <c:v>-0.028699317</c:v>
                </c:pt>
                <c:pt idx="98">
                  <c:v>-0.028700633</c:v>
                </c:pt>
                <c:pt idx="99">
                  <c:v>-0.028701819</c:v>
                </c:pt>
                <c:pt idx="100">
                  <c:v>-0.028702888</c:v>
                </c:pt>
                <c:pt idx="101">
                  <c:v>-0.02870385</c:v>
                </c:pt>
                <c:pt idx="102">
                  <c:v>-0.028704731</c:v>
                </c:pt>
                <c:pt idx="103">
                  <c:v>-0.028705533</c:v>
                </c:pt>
                <c:pt idx="104">
                  <c:v>-0.028706264</c:v>
                </c:pt>
                <c:pt idx="105">
                  <c:v>-0.028706934</c:v>
                </c:pt>
                <c:pt idx="106">
                  <c:v>-0.028707549</c:v>
                </c:pt>
                <c:pt idx="107">
                  <c:v>-0.028708115</c:v>
                </c:pt>
                <c:pt idx="108">
                  <c:v>-0.028708636</c:v>
                </c:pt>
                <c:pt idx="109">
                  <c:v>-0.028709116</c:v>
                </c:pt>
                <c:pt idx="110">
                  <c:v>-0.028709559</c:v>
                </c:pt>
                <c:pt idx="111">
                  <c:v>-0.028709941</c:v>
                </c:pt>
                <c:pt idx="112">
                  <c:v>-0.028710331</c:v>
                </c:pt>
                <c:pt idx="113">
                  <c:v>-0.028710685</c:v>
                </c:pt>
                <c:pt idx="114">
                  <c:v>-0.028711006</c:v>
                </c:pt>
                <c:pt idx="115">
                  <c:v>-0.0287113</c:v>
                </c:pt>
                <c:pt idx="116">
                  <c:v>-0.028711578</c:v>
                </c:pt>
                <c:pt idx="117">
                  <c:v>-0.028711822</c:v>
                </c:pt>
                <c:pt idx="118">
                  <c:v>-0.02871203</c:v>
                </c:pt>
                <c:pt idx="119">
                  <c:v>-0.028712222</c:v>
                </c:pt>
                <c:pt idx="120">
                  <c:v>-0.028712402</c:v>
                </c:pt>
                <c:pt idx="121">
                  <c:v>-0.02871257</c:v>
                </c:pt>
                <c:pt idx="122">
                  <c:v>-0.028712724</c:v>
                </c:pt>
                <c:pt idx="123">
                  <c:v>-0.028712865</c:v>
                </c:pt>
                <c:pt idx="124">
                  <c:v>-0.028712995</c:v>
                </c:pt>
                <c:pt idx="125">
                  <c:v>-0.028713115</c:v>
                </c:pt>
                <c:pt idx="126">
                  <c:v>-0.028713225</c:v>
                </c:pt>
                <c:pt idx="127">
                  <c:v>-0.028713324</c:v>
                </c:pt>
                <c:pt idx="128">
                  <c:v>-0.028713417</c:v>
                </c:pt>
                <c:pt idx="129">
                  <c:v>-0.028713503</c:v>
                </c:pt>
                <c:pt idx="130">
                  <c:v>-0.028713582</c:v>
                </c:pt>
                <c:pt idx="131">
                  <c:v>-0.028713655</c:v>
                </c:pt>
                <c:pt idx="132">
                  <c:v>-0.028713723</c:v>
                </c:pt>
                <c:pt idx="133">
                  <c:v>-0.028713785</c:v>
                </c:pt>
                <c:pt idx="134">
                  <c:v>-0.028713843</c:v>
                </c:pt>
                <c:pt idx="135">
                  <c:v>-0.028713895</c:v>
                </c:pt>
                <c:pt idx="136">
                  <c:v>-0.028713943</c:v>
                </c:pt>
                <c:pt idx="137">
                  <c:v>-0.028713988</c:v>
                </c:pt>
                <c:pt idx="138">
                  <c:v>-0.028714028</c:v>
                </c:pt>
                <c:pt idx="139">
                  <c:v>-0.028714066</c:v>
                </c:pt>
                <c:pt idx="140">
                  <c:v>-0.0287141</c:v>
                </c:pt>
                <c:pt idx="141">
                  <c:v>-0.028714131</c:v>
                </c:pt>
                <c:pt idx="142">
                  <c:v>-0.02871416</c:v>
                </c:pt>
                <c:pt idx="143">
                  <c:v>-0.028714187</c:v>
                </c:pt>
                <c:pt idx="144">
                  <c:v>-0.028714211</c:v>
                </c:pt>
                <c:pt idx="145">
                  <c:v>-0.028714234</c:v>
                </c:pt>
                <c:pt idx="146">
                  <c:v>-0.028714255</c:v>
                </c:pt>
                <c:pt idx="147">
                  <c:v>-0.028714274</c:v>
                </c:pt>
                <c:pt idx="148">
                  <c:v>-0.028714292</c:v>
                </c:pt>
                <c:pt idx="149">
                  <c:v>-0.028714308</c:v>
                </c:pt>
                <c:pt idx="150">
                  <c:v>-0.028714323</c:v>
                </c:pt>
                <c:pt idx="151">
                  <c:v>-0.028714337</c:v>
                </c:pt>
                <c:pt idx="152">
                  <c:v>-0.02871435</c:v>
                </c:pt>
                <c:pt idx="153">
                  <c:v>-0.028714361</c:v>
                </c:pt>
                <c:pt idx="154">
                  <c:v>-0.028714372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force_z-rplot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force_z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-0.0097490433</c:v>
                </c:pt>
                <c:pt idx="1">
                  <c:v>-0.017272219</c:v>
                </c:pt>
                <c:pt idx="2">
                  <c:v>-0.0075684505</c:v>
                </c:pt>
                <c:pt idx="3">
                  <c:v>-0.0037039962</c:v>
                </c:pt>
                <c:pt idx="4">
                  <c:v>-0.001749033</c:v>
                </c:pt>
                <c:pt idx="5">
                  <c:v>-0.00021977003</c:v>
                </c:pt>
                <c:pt idx="6">
                  <c:v>0.00080931723</c:v>
                </c:pt>
                <c:pt idx="7">
                  <c:v>0.0013766399</c:v>
                </c:pt>
                <c:pt idx="8">
                  <c:v>0.0016026924</c:v>
                </c:pt>
                <c:pt idx="9">
                  <c:v>0.0016277342</c:v>
                </c:pt>
                <c:pt idx="10">
                  <c:v>0.0015297639</c:v>
                </c:pt>
                <c:pt idx="11">
                  <c:v>0.0014103409</c:v>
                </c:pt>
                <c:pt idx="12">
                  <c:v>0.0013921518</c:v>
                </c:pt>
                <c:pt idx="13">
                  <c:v>0.0014868526</c:v>
                </c:pt>
                <c:pt idx="14">
                  <c:v>0.0016513863</c:v>
                </c:pt>
                <c:pt idx="15">
                  <c:v>0.001817999</c:v>
                </c:pt>
                <c:pt idx="16">
                  <c:v>0.0019589647</c:v>
                </c:pt>
                <c:pt idx="17">
                  <c:v>0.0020623092</c:v>
                </c:pt>
                <c:pt idx="18">
                  <c:v>0.0021375549</c:v>
                </c:pt>
                <c:pt idx="19">
                  <c:v>0.0021841995</c:v>
                </c:pt>
                <c:pt idx="20">
                  <c:v>0.0022209841</c:v>
                </c:pt>
                <c:pt idx="21">
                  <c:v>0.0022605821</c:v>
                </c:pt>
                <c:pt idx="22">
                  <c:v>0.0022990516</c:v>
                </c:pt>
                <c:pt idx="23">
                  <c:v>0.0023344292</c:v>
                </c:pt>
                <c:pt idx="24">
                  <c:v>0.0023714282</c:v>
                </c:pt>
                <c:pt idx="25">
                  <c:v>0.0024019887</c:v>
                </c:pt>
                <c:pt idx="26">
                  <c:v>0.0024288935</c:v>
                </c:pt>
                <c:pt idx="27">
                  <c:v>0.0024512813</c:v>
                </c:pt>
                <c:pt idx="28">
                  <c:v>0.0024675945</c:v>
                </c:pt>
                <c:pt idx="29">
                  <c:v>0.002473803</c:v>
                </c:pt>
                <c:pt idx="30">
                  <c:v>0.0024760258</c:v>
                </c:pt>
                <c:pt idx="31">
                  <c:v>0.0024711855</c:v>
                </c:pt>
                <c:pt idx="32">
                  <c:v>0.0024602923</c:v>
                </c:pt>
                <c:pt idx="33">
                  <c:v>0.0024425668</c:v>
                </c:pt>
                <c:pt idx="34">
                  <c:v>0.0024213257</c:v>
                </c:pt>
                <c:pt idx="35">
                  <c:v>0.0024017907</c:v>
                </c:pt>
                <c:pt idx="36">
                  <c:v>0.0023812219</c:v>
                </c:pt>
                <c:pt idx="37">
                  <c:v>0.0023615479</c:v>
                </c:pt>
                <c:pt idx="38">
                  <c:v>0.0023440653</c:v>
                </c:pt>
                <c:pt idx="39">
                  <c:v>0.0023290739</c:v>
                </c:pt>
                <c:pt idx="40">
                  <c:v>0.002316534</c:v>
                </c:pt>
                <c:pt idx="41">
                  <c:v>0.0023058817</c:v>
                </c:pt>
                <c:pt idx="42">
                  <c:v>0.0022976091</c:v>
                </c:pt>
                <c:pt idx="43">
                  <c:v>0.0022913193</c:v>
                </c:pt>
                <c:pt idx="44">
                  <c:v>0.0022870102</c:v>
                </c:pt>
                <c:pt idx="45">
                  <c:v>0.0022843777</c:v>
                </c:pt>
                <c:pt idx="46">
                  <c:v>0.0022831612</c:v>
                </c:pt>
                <c:pt idx="47">
                  <c:v>0.0022830887</c:v>
                </c:pt>
                <c:pt idx="48">
                  <c:v>0.0022838929</c:v>
                </c:pt>
                <c:pt idx="49">
                  <c:v>0.0022854783</c:v>
                </c:pt>
                <c:pt idx="50">
                  <c:v>0.0022880986</c:v>
                </c:pt>
                <c:pt idx="51">
                  <c:v>0.0022907591</c:v>
                </c:pt>
                <c:pt idx="52">
                  <c:v>0.002293065</c:v>
                </c:pt>
                <c:pt idx="53">
                  <c:v>0.0022944813</c:v>
                </c:pt>
                <c:pt idx="54">
                  <c:v>0.002295462</c:v>
                </c:pt>
                <c:pt idx="55">
                  <c:v>0.0022959671</c:v>
                </c:pt>
                <c:pt idx="56">
                  <c:v>0.0022961597</c:v>
                </c:pt>
                <c:pt idx="57">
                  <c:v>0.0022959312</c:v>
                </c:pt>
                <c:pt idx="58">
                  <c:v>0.0022955429</c:v>
                </c:pt>
                <c:pt idx="59">
                  <c:v>0.0022947051</c:v>
                </c:pt>
                <c:pt idx="60">
                  <c:v>0.0022936882</c:v>
                </c:pt>
                <c:pt idx="61">
                  <c:v>0.0022925398</c:v>
                </c:pt>
                <c:pt idx="62">
                  <c:v>0.002291323</c:v>
                </c:pt>
                <c:pt idx="63">
                  <c:v>0.0022901643</c:v>
                </c:pt>
                <c:pt idx="64">
                  <c:v>0.0022890844</c:v>
                </c:pt>
                <c:pt idx="65">
                  <c:v>0.0022880564</c:v>
                </c:pt>
                <c:pt idx="66">
                  <c:v>0.0022870994</c:v>
                </c:pt>
                <c:pt idx="67">
                  <c:v>0.0022863481</c:v>
                </c:pt>
                <c:pt idx="68">
                  <c:v>0.0022857604</c:v>
                </c:pt>
                <c:pt idx="69">
                  <c:v>0.0022853316</c:v>
                </c:pt>
                <c:pt idx="70">
                  <c:v>0.0022849822</c:v>
                </c:pt>
                <c:pt idx="71">
                  <c:v>0.0022847808</c:v>
                </c:pt>
                <c:pt idx="72">
                  <c:v>0.0022846865</c:v>
                </c:pt>
                <c:pt idx="73">
                  <c:v>0.0022845715</c:v>
                </c:pt>
                <c:pt idx="74">
                  <c:v>0.0022843979</c:v>
                </c:pt>
                <c:pt idx="75">
                  <c:v>0.0022841885</c:v>
                </c:pt>
                <c:pt idx="76">
                  <c:v>0.0022839561</c:v>
                </c:pt>
                <c:pt idx="77">
                  <c:v>0.0022836864</c:v>
                </c:pt>
                <c:pt idx="78">
                  <c:v>0.002283398</c:v>
                </c:pt>
                <c:pt idx="79">
                  <c:v>0.0022830646</c:v>
                </c:pt>
                <c:pt idx="80">
                  <c:v>0.0022827332</c:v>
                </c:pt>
                <c:pt idx="81">
                  <c:v>0.002282391</c:v>
                </c:pt>
                <c:pt idx="82">
                  <c:v>0.002282049</c:v>
                </c:pt>
                <c:pt idx="83">
                  <c:v>0.0022817113</c:v>
                </c:pt>
                <c:pt idx="84">
                  <c:v>0.0022813885</c:v>
                </c:pt>
                <c:pt idx="85">
                  <c:v>0.0022811003</c:v>
                </c:pt>
                <c:pt idx="86">
                  <c:v>0.0022808479</c:v>
                </c:pt>
                <c:pt idx="87">
                  <c:v>0.0022806204</c:v>
                </c:pt>
                <c:pt idx="88">
                  <c:v>0.0022804194</c:v>
                </c:pt>
                <c:pt idx="89">
                  <c:v>0.0022802432</c:v>
                </c:pt>
                <c:pt idx="90">
                  <c:v>0.0022800876</c:v>
                </c:pt>
                <c:pt idx="91">
                  <c:v>0.0022799507</c:v>
                </c:pt>
                <c:pt idx="92">
                  <c:v>0.0022798282</c:v>
                </c:pt>
                <c:pt idx="93">
                  <c:v>0.0022797173</c:v>
                </c:pt>
                <c:pt idx="94">
                  <c:v>0.0022796127</c:v>
                </c:pt>
                <c:pt idx="95">
                  <c:v>0.0022795095</c:v>
                </c:pt>
                <c:pt idx="96">
                  <c:v>0.002279417</c:v>
                </c:pt>
                <c:pt idx="97">
                  <c:v>0.0022793257</c:v>
                </c:pt>
                <c:pt idx="98">
                  <c:v>0.002279237</c:v>
                </c:pt>
                <c:pt idx="99">
                  <c:v>0.0022791508</c:v>
                </c:pt>
                <c:pt idx="100">
                  <c:v>0.0022790671</c:v>
                </c:pt>
                <c:pt idx="101">
                  <c:v>0.0022789867</c:v>
                </c:pt>
                <c:pt idx="102">
                  <c:v>0.0022789104</c:v>
                </c:pt>
                <c:pt idx="103">
                  <c:v>0.0022788386</c:v>
                </c:pt>
                <c:pt idx="104">
                  <c:v>0.0022787722</c:v>
                </c:pt>
                <c:pt idx="105">
                  <c:v>0.0022787114</c:v>
                </c:pt>
                <c:pt idx="106">
                  <c:v>0.0022786562</c:v>
                </c:pt>
                <c:pt idx="107">
                  <c:v>0.0022786066</c:v>
                </c:pt>
                <c:pt idx="108">
                  <c:v>0.0022785622</c:v>
                </c:pt>
                <c:pt idx="109">
                  <c:v>0.0022785226</c:v>
                </c:pt>
                <c:pt idx="110">
                  <c:v>0.0022784871</c:v>
                </c:pt>
                <c:pt idx="111">
                  <c:v>0.0022784548</c:v>
                </c:pt>
                <c:pt idx="112">
                  <c:v>0.002278426</c:v>
                </c:pt>
                <c:pt idx="113">
                  <c:v>0.0022783995</c:v>
                </c:pt>
                <c:pt idx="114">
                  <c:v>0.002278375</c:v>
                </c:pt>
                <c:pt idx="115">
                  <c:v>0.0022783522</c:v>
                </c:pt>
                <c:pt idx="116">
                  <c:v>0.0022783309</c:v>
                </c:pt>
                <c:pt idx="117">
                  <c:v>0.0022783107</c:v>
                </c:pt>
                <c:pt idx="118">
                  <c:v>0.0022782915</c:v>
                </c:pt>
                <c:pt idx="119">
                  <c:v>0.0022782733</c:v>
                </c:pt>
                <c:pt idx="120">
                  <c:v>0.0022782563</c:v>
                </c:pt>
                <c:pt idx="121">
                  <c:v>0.0022782404</c:v>
                </c:pt>
                <c:pt idx="122">
                  <c:v>0.0022782256</c:v>
                </c:pt>
                <c:pt idx="123">
                  <c:v>0.0022782119</c:v>
                </c:pt>
                <c:pt idx="124">
                  <c:v>0.0022781994</c:v>
                </c:pt>
                <c:pt idx="125">
                  <c:v>0.002278188</c:v>
                </c:pt>
                <c:pt idx="126">
                  <c:v>0.0022781777</c:v>
                </c:pt>
                <c:pt idx="127">
                  <c:v>0.0022781683</c:v>
                </c:pt>
                <c:pt idx="128">
                  <c:v>0.0022781598</c:v>
                </c:pt>
                <c:pt idx="129">
                  <c:v>0.0022781522</c:v>
                </c:pt>
                <c:pt idx="130">
                  <c:v>0.0022781453</c:v>
                </c:pt>
                <c:pt idx="131">
                  <c:v>0.002278139</c:v>
                </c:pt>
                <c:pt idx="132">
                  <c:v>0.0022781332</c:v>
                </c:pt>
                <c:pt idx="133">
                  <c:v>0.0022781279</c:v>
                </c:pt>
                <c:pt idx="134">
                  <c:v>0.002278123</c:v>
                </c:pt>
                <c:pt idx="135">
                  <c:v>0.0022781185</c:v>
                </c:pt>
                <c:pt idx="136">
                  <c:v>0.0022781142</c:v>
                </c:pt>
                <c:pt idx="137">
                  <c:v>0.0022781103</c:v>
                </c:pt>
                <c:pt idx="138">
                  <c:v>0.0022781066</c:v>
                </c:pt>
                <c:pt idx="139">
                  <c:v>0.0022781032</c:v>
                </c:pt>
                <c:pt idx="140">
                  <c:v>0.0022781</c:v>
                </c:pt>
                <c:pt idx="141">
                  <c:v>0.002278097</c:v>
                </c:pt>
                <c:pt idx="142">
                  <c:v>0.0022780943</c:v>
                </c:pt>
                <c:pt idx="143">
                  <c:v>0.0022780918</c:v>
                </c:pt>
                <c:pt idx="144">
                  <c:v>0.0022780895</c:v>
                </c:pt>
                <c:pt idx="145">
                  <c:v>0.0022780874</c:v>
                </c:pt>
                <c:pt idx="146">
                  <c:v>0.0022780855</c:v>
                </c:pt>
                <c:pt idx="147">
                  <c:v>0.0022780838</c:v>
                </c:pt>
                <c:pt idx="148">
                  <c:v>0.0022780822</c:v>
                </c:pt>
                <c:pt idx="149">
                  <c:v>0.0022780808</c:v>
                </c:pt>
                <c:pt idx="150">
                  <c:v>0.0022780795</c:v>
                </c:pt>
                <c:pt idx="151">
                  <c:v>0.0022780782</c:v>
                </c:pt>
                <c:pt idx="152">
                  <c:v>0.0022780771</c:v>
                </c:pt>
                <c:pt idx="153">
                  <c:v>0.0022780761</c:v>
                </c:pt>
                <c:pt idx="154">
                  <c:v>0.0022780752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pressure_inlet_a-rplot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pressure_inlet_a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97.550764</c:v>
                </c:pt>
                <c:pt idx="1">
                  <c:v>197.54192</c:v>
                </c:pt>
                <c:pt idx="2">
                  <c:v>216.43185</c:v>
                </c:pt>
                <c:pt idx="3">
                  <c:v>225.58117</c:v>
                </c:pt>
                <c:pt idx="4">
                  <c:v>229.03523</c:v>
                </c:pt>
                <c:pt idx="5">
                  <c:v>228.62169</c:v>
                </c:pt>
                <c:pt idx="6">
                  <c:v>225.51345</c:v>
                </c:pt>
                <c:pt idx="7">
                  <c:v>221.30267</c:v>
                </c:pt>
                <c:pt idx="8">
                  <c:v>216.48207</c:v>
                </c:pt>
                <c:pt idx="9">
                  <c:v>213.17261</c:v>
                </c:pt>
                <c:pt idx="10">
                  <c:v>210.96689</c:v>
                </c:pt>
                <c:pt idx="11">
                  <c:v>209.81338</c:v>
                </c:pt>
                <c:pt idx="12">
                  <c:v>207.52876</c:v>
                </c:pt>
                <c:pt idx="13">
                  <c:v>205.70839</c:v>
                </c:pt>
                <c:pt idx="14">
                  <c:v>204.47588</c:v>
                </c:pt>
                <c:pt idx="15">
                  <c:v>203.42983</c:v>
                </c:pt>
                <c:pt idx="16">
                  <c:v>203.10002</c:v>
                </c:pt>
                <c:pt idx="17">
                  <c:v>203.16025</c:v>
                </c:pt>
                <c:pt idx="18">
                  <c:v>203.4081</c:v>
                </c:pt>
                <c:pt idx="19">
                  <c:v>203.36384</c:v>
                </c:pt>
                <c:pt idx="20">
                  <c:v>203.40769</c:v>
                </c:pt>
                <c:pt idx="21">
                  <c:v>203.65573</c:v>
                </c:pt>
                <c:pt idx="22">
                  <c:v>203.90882</c:v>
                </c:pt>
                <c:pt idx="23">
                  <c:v>204.18845</c:v>
                </c:pt>
                <c:pt idx="24">
                  <c:v>204.78481</c:v>
                </c:pt>
                <c:pt idx="25">
                  <c:v>205.05004</c:v>
                </c:pt>
                <c:pt idx="26">
                  <c:v>205.37667</c:v>
                </c:pt>
                <c:pt idx="27">
                  <c:v>205.7476</c:v>
                </c:pt>
                <c:pt idx="28">
                  <c:v>206.29377</c:v>
                </c:pt>
                <c:pt idx="29">
                  <c:v>206.69197</c:v>
                </c:pt>
                <c:pt idx="30">
                  <c:v>207.36019</c:v>
                </c:pt>
                <c:pt idx="31">
                  <c:v>208.18066</c:v>
                </c:pt>
                <c:pt idx="32">
                  <c:v>208.71578</c:v>
                </c:pt>
                <c:pt idx="33">
                  <c:v>209.11232</c:v>
                </c:pt>
                <c:pt idx="34">
                  <c:v>209.50738</c:v>
                </c:pt>
                <c:pt idx="35">
                  <c:v>210.15783</c:v>
                </c:pt>
                <c:pt idx="36">
                  <c:v>210.87447</c:v>
                </c:pt>
                <c:pt idx="37">
                  <c:v>211.49666</c:v>
                </c:pt>
                <c:pt idx="38">
                  <c:v>212.12487</c:v>
                </c:pt>
                <c:pt idx="39">
                  <c:v>212.66147</c:v>
                </c:pt>
                <c:pt idx="40">
                  <c:v>213.16033</c:v>
                </c:pt>
                <c:pt idx="41">
                  <c:v>213.55184</c:v>
                </c:pt>
                <c:pt idx="42">
                  <c:v>213.85497</c:v>
                </c:pt>
                <c:pt idx="43">
                  <c:v>214.10042</c:v>
                </c:pt>
                <c:pt idx="44">
                  <c:v>214.29251</c:v>
                </c:pt>
                <c:pt idx="45">
                  <c:v>214.48772</c:v>
                </c:pt>
                <c:pt idx="46">
                  <c:v>214.6366</c:v>
                </c:pt>
                <c:pt idx="47">
                  <c:v>214.81007</c:v>
                </c:pt>
                <c:pt idx="48">
                  <c:v>214.97407</c:v>
                </c:pt>
                <c:pt idx="49">
                  <c:v>215.18482</c:v>
                </c:pt>
                <c:pt idx="50">
                  <c:v>215.52695</c:v>
                </c:pt>
                <c:pt idx="51">
                  <c:v>215.75913</c:v>
                </c:pt>
                <c:pt idx="52">
                  <c:v>215.98394</c:v>
                </c:pt>
                <c:pt idx="53">
                  <c:v>216.06419</c:v>
                </c:pt>
                <c:pt idx="54">
                  <c:v>216.24413</c:v>
                </c:pt>
                <c:pt idx="55">
                  <c:v>216.38769</c:v>
                </c:pt>
                <c:pt idx="56">
                  <c:v>216.54111</c:v>
                </c:pt>
                <c:pt idx="57">
                  <c:v>216.66108</c:v>
                </c:pt>
                <c:pt idx="58">
                  <c:v>216.80496</c:v>
                </c:pt>
                <c:pt idx="59">
                  <c:v>216.91343</c:v>
                </c:pt>
                <c:pt idx="60">
                  <c:v>217.01539</c:v>
                </c:pt>
                <c:pt idx="61">
                  <c:v>217.09962</c:v>
                </c:pt>
                <c:pt idx="62">
                  <c:v>217.16323</c:v>
                </c:pt>
                <c:pt idx="63">
                  <c:v>217.21292</c:v>
                </c:pt>
                <c:pt idx="64">
                  <c:v>217.23858</c:v>
                </c:pt>
                <c:pt idx="65">
                  <c:v>217.24804</c:v>
                </c:pt>
                <c:pt idx="66">
                  <c:v>217.24207</c:v>
                </c:pt>
                <c:pt idx="67">
                  <c:v>217.25436</c:v>
                </c:pt>
                <c:pt idx="68">
                  <c:v>217.2621</c:v>
                </c:pt>
                <c:pt idx="69">
                  <c:v>217.27864</c:v>
                </c:pt>
                <c:pt idx="70">
                  <c:v>217.29912</c:v>
                </c:pt>
                <c:pt idx="71">
                  <c:v>217.32299</c:v>
                </c:pt>
                <c:pt idx="72">
                  <c:v>217.34848</c:v>
                </c:pt>
                <c:pt idx="73">
                  <c:v>217.37521</c:v>
                </c:pt>
                <c:pt idx="74">
                  <c:v>217.39949</c:v>
                </c:pt>
                <c:pt idx="75">
                  <c:v>217.41952</c:v>
                </c:pt>
                <c:pt idx="76">
                  <c:v>217.44212</c:v>
                </c:pt>
                <c:pt idx="77">
                  <c:v>217.46502</c:v>
                </c:pt>
                <c:pt idx="78">
                  <c:v>217.49356</c:v>
                </c:pt>
                <c:pt idx="79">
                  <c:v>217.51267</c:v>
                </c:pt>
                <c:pt idx="80">
                  <c:v>217.53629</c:v>
                </c:pt>
                <c:pt idx="81">
                  <c:v>217.55696</c:v>
                </c:pt>
                <c:pt idx="82">
                  <c:v>217.57525</c:v>
                </c:pt>
                <c:pt idx="83">
                  <c:v>217.59143</c:v>
                </c:pt>
                <c:pt idx="84">
                  <c:v>217.60528</c:v>
                </c:pt>
                <c:pt idx="85">
                  <c:v>217.62077</c:v>
                </c:pt>
                <c:pt idx="86">
                  <c:v>217.63599</c:v>
                </c:pt>
                <c:pt idx="87">
                  <c:v>217.64907</c:v>
                </c:pt>
                <c:pt idx="88">
                  <c:v>217.66208</c:v>
                </c:pt>
                <c:pt idx="89">
                  <c:v>217.67497</c:v>
                </c:pt>
                <c:pt idx="90">
                  <c:v>217.68716</c:v>
                </c:pt>
                <c:pt idx="91">
                  <c:v>217.69923</c:v>
                </c:pt>
                <c:pt idx="92">
                  <c:v>217.71103</c:v>
                </c:pt>
                <c:pt idx="93">
                  <c:v>217.72255</c:v>
                </c:pt>
                <c:pt idx="94">
                  <c:v>217.73378</c:v>
                </c:pt>
                <c:pt idx="95">
                  <c:v>217.74231</c:v>
                </c:pt>
                <c:pt idx="96">
                  <c:v>217.75236</c:v>
                </c:pt>
                <c:pt idx="97">
                  <c:v>217.76121</c:v>
                </c:pt>
                <c:pt idx="98">
                  <c:v>217.76887</c:v>
                </c:pt>
                <c:pt idx="99">
                  <c:v>217.77572</c:v>
                </c:pt>
                <c:pt idx="100">
                  <c:v>217.78184</c:v>
                </c:pt>
                <c:pt idx="101">
                  <c:v>217.78732</c:v>
                </c:pt>
                <c:pt idx="102">
                  <c:v>217.79234</c:v>
                </c:pt>
                <c:pt idx="103">
                  <c:v>217.79691</c:v>
                </c:pt>
                <c:pt idx="104">
                  <c:v>217.80111</c:v>
                </c:pt>
                <c:pt idx="105">
                  <c:v>217.80498</c:v>
                </c:pt>
                <c:pt idx="106">
                  <c:v>217.80857</c:v>
                </c:pt>
                <c:pt idx="107">
                  <c:v>217.81191</c:v>
                </c:pt>
                <c:pt idx="108">
                  <c:v>217.81502</c:v>
                </c:pt>
                <c:pt idx="109">
                  <c:v>217.81792</c:v>
                </c:pt>
                <c:pt idx="110">
                  <c:v>217.82062</c:v>
                </c:pt>
                <c:pt idx="111">
                  <c:v>217.82294</c:v>
                </c:pt>
                <c:pt idx="112">
                  <c:v>217.82537</c:v>
                </c:pt>
                <c:pt idx="113">
                  <c:v>217.82757</c:v>
                </c:pt>
                <c:pt idx="114">
                  <c:v>217.82957</c:v>
                </c:pt>
                <c:pt idx="115">
                  <c:v>217.8314</c:v>
                </c:pt>
                <c:pt idx="116">
                  <c:v>217.83313</c:v>
                </c:pt>
                <c:pt idx="117">
                  <c:v>217.83464</c:v>
                </c:pt>
                <c:pt idx="118">
                  <c:v>217.8359</c:v>
                </c:pt>
                <c:pt idx="119">
                  <c:v>217.83707</c:v>
                </c:pt>
                <c:pt idx="120">
                  <c:v>217.83816</c:v>
                </c:pt>
                <c:pt idx="121">
                  <c:v>217.83918</c:v>
                </c:pt>
                <c:pt idx="122">
                  <c:v>217.84012</c:v>
                </c:pt>
                <c:pt idx="123">
                  <c:v>217.84098</c:v>
                </c:pt>
                <c:pt idx="124">
                  <c:v>217.84177</c:v>
                </c:pt>
                <c:pt idx="125">
                  <c:v>217.8425</c:v>
                </c:pt>
                <c:pt idx="126">
                  <c:v>217.84318</c:v>
                </c:pt>
                <c:pt idx="127">
                  <c:v>217.84379</c:v>
                </c:pt>
                <c:pt idx="128">
                  <c:v>217.84437</c:v>
                </c:pt>
                <c:pt idx="129">
                  <c:v>217.8449</c:v>
                </c:pt>
                <c:pt idx="130">
                  <c:v>217.8454</c:v>
                </c:pt>
                <c:pt idx="131">
                  <c:v>217.84586</c:v>
                </c:pt>
                <c:pt idx="132">
                  <c:v>217.84628</c:v>
                </c:pt>
                <c:pt idx="133">
                  <c:v>217.84667</c:v>
                </c:pt>
                <c:pt idx="134">
                  <c:v>217.84703</c:v>
                </c:pt>
                <c:pt idx="135">
                  <c:v>217.84736</c:v>
                </c:pt>
                <c:pt idx="136">
                  <c:v>217.84766</c:v>
                </c:pt>
                <c:pt idx="137">
                  <c:v>217.84793</c:v>
                </c:pt>
                <c:pt idx="138">
                  <c:v>217.84818</c:v>
                </c:pt>
                <c:pt idx="139">
                  <c:v>217.84841</c:v>
                </c:pt>
                <c:pt idx="140">
                  <c:v>217.84862</c:v>
                </c:pt>
                <c:pt idx="141">
                  <c:v>217.84882</c:v>
                </c:pt>
                <c:pt idx="142">
                  <c:v>217.849</c:v>
                </c:pt>
                <c:pt idx="143">
                  <c:v>217.84916</c:v>
                </c:pt>
                <c:pt idx="144">
                  <c:v>217.84931</c:v>
                </c:pt>
                <c:pt idx="145">
                  <c:v>217.84945</c:v>
                </c:pt>
                <c:pt idx="146">
                  <c:v>217.84958</c:v>
                </c:pt>
                <c:pt idx="147">
                  <c:v>217.8497</c:v>
                </c:pt>
                <c:pt idx="148">
                  <c:v>217.84981</c:v>
                </c:pt>
                <c:pt idx="149">
                  <c:v>217.84991</c:v>
                </c:pt>
                <c:pt idx="150">
                  <c:v>217.85</c:v>
                </c:pt>
                <c:pt idx="151">
                  <c:v>217.85009</c:v>
                </c:pt>
                <c:pt idx="152">
                  <c:v>217.85017</c:v>
                </c:pt>
                <c:pt idx="153">
                  <c:v>217.85024</c:v>
                </c:pt>
                <c:pt idx="154">
                  <c:v>217.85031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pressure (Pa)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pressure_inlet_b-rplot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pressure_inlet_b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67.293236</c:v>
                </c:pt>
                <c:pt idx="1">
                  <c:v>164.10331</c:v>
                </c:pt>
                <c:pt idx="2">
                  <c:v>183.6605</c:v>
                </c:pt>
                <c:pt idx="3">
                  <c:v>193.72561</c:v>
                </c:pt>
                <c:pt idx="4">
                  <c:v>196.99399</c:v>
                </c:pt>
                <c:pt idx="5">
                  <c:v>195.69668</c:v>
                </c:pt>
                <c:pt idx="6">
                  <c:v>190.8912</c:v>
                </c:pt>
                <c:pt idx="7">
                  <c:v>184.47682</c:v>
                </c:pt>
                <c:pt idx="8">
                  <c:v>177.36721</c:v>
                </c:pt>
                <c:pt idx="9">
                  <c:v>171.93317</c:v>
                </c:pt>
                <c:pt idx="10">
                  <c:v>168.04125</c:v>
                </c:pt>
                <c:pt idx="11">
                  <c:v>165.75051</c:v>
                </c:pt>
                <c:pt idx="12">
                  <c:v>162.5936</c:v>
                </c:pt>
                <c:pt idx="13">
                  <c:v>160.27726</c:v>
                </c:pt>
                <c:pt idx="14">
                  <c:v>158.84473</c:v>
                </c:pt>
                <c:pt idx="15">
                  <c:v>157.77789</c:v>
                </c:pt>
                <c:pt idx="16">
                  <c:v>157.50856</c:v>
                </c:pt>
                <c:pt idx="17">
                  <c:v>157.82054</c:v>
                </c:pt>
                <c:pt idx="18">
                  <c:v>158.26829</c:v>
                </c:pt>
                <c:pt idx="19">
                  <c:v>158.39886</c:v>
                </c:pt>
                <c:pt idx="20">
                  <c:v>158.65015</c:v>
                </c:pt>
                <c:pt idx="21">
                  <c:v>159.09475</c:v>
                </c:pt>
                <c:pt idx="22">
                  <c:v>159.47919</c:v>
                </c:pt>
                <c:pt idx="23">
                  <c:v>159.88549</c:v>
                </c:pt>
                <c:pt idx="24">
                  <c:v>160.62118</c:v>
                </c:pt>
                <c:pt idx="25">
                  <c:v>160.9411</c:v>
                </c:pt>
                <c:pt idx="26">
                  <c:v>161.34327</c:v>
                </c:pt>
                <c:pt idx="27">
                  <c:v>161.77471</c:v>
                </c:pt>
                <c:pt idx="28">
                  <c:v>162.36753</c:v>
                </c:pt>
                <c:pt idx="29">
                  <c:v>162.81759</c:v>
                </c:pt>
                <c:pt idx="30">
                  <c:v>163.54118</c:v>
                </c:pt>
                <c:pt idx="31">
                  <c:v>164.40738</c:v>
                </c:pt>
                <c:pt idx="32">
                  <c:v>165.01248</c:v>
                </c:pt>
                <c:pt idx="33">
                  <c:v>165.45065</c:v>
                </c:pt>
                <c:pt idx="34">
                  <c:v>165.88788</c:v>
                </c:pt>
                <c:pt idx="35">
                  <c:v>166.58773</c:v>
                </c:pt>
                <c:pt idx="36">
                  <c:v>167.33381</c:v>
                </c:pt>
                <c:pt idx="37">
                  <c:v>167.98564</c:v>
                </c:pt>
                <c:pt idx="38">
                  <c:v>168.63305</c:v>
                </c:pt>
                <c:pt idx="39">
                  <c:v>169.18751</c:v>
                </c:pt>
                <c:pt idx="40">
                  <c:v>169.70325</c:v>
                </c:pt>
                <c:pt idx="41">
                  <c:v>170.1016</c:v>
                </c:pt>
                <c:pt idx="42">
                  <c:v>170.40701</c:v>
                </c:pt>
                <c:pt idx="43">
                  <c:v>170.65191</c:v>
                </c:pt>
                <c:pt idx="44">
                  <c:v>170.84348</c:v>
                </c:pt>
                <c:pt idx="45">
                  <c:v>171.03636</c:v>
                </c:pt>
                <c:pt idx="46">
                  <c:v>171.184</c:v>
                </c:pt>
                <c:pt idx="47">
                  <c:v>171.35475</c:v>
                </c:pt>
                <c:pt idx="48">
                  <c:v>171.51845</c:v>
                </c:pt>
                <c:pt idx="49">
                  <c:v>171.72813</c:v>
                </c:pt>
                <c:pt idx="50">
                  <c:v>172.06732</c:v>
                </c:pt>
                <c:pt idx="51">
                  <c:v>172.29932</c:v>
                </c:pt>
                <c:pt idx="52">
                  <c:v>172.52356</c:v>
                </c:pt>
                <c:pt idx="53">
                  <c:v>172.60464</c:v>
                </c:pt>
                <c:pt idx="54">
                  <c:v>172.78545</c:v>
                </c:pt>
                <c:pt idx="55">
                  <c:v>172.93023</c:v>
                </c:pt>
                <c:pt idx="56">
                  <c:v>173.08496</c:v>
                </c:pt>
                <c:pt idx="57">
                  <c:v>173.20667</c:v>
                </c:pt>
                <c:pt idx="58">
                  <c:v>173.35161</c:v>
                </c:pt>
                <c:pt idx="59">
                  <c:v>173.46099</c:v>
                </c:pt>
                <c:pt idx="60">
                  <c:v>173.56416</c:v>
                </c:pt>
                <c:pt idx="61">
                  <c:v>173.64906</c:v>
                </c:pt>
                <c:pt idx="62">
                  <c:v>173.7133</c:v>
                </c:pt>
                <c:pt idx="63">
                  <c:v>173.76373</c:v>
                </c:pt>
                <c:pt idx="64">
                  <c:v>173.79015</c:v>
                </c:pt>
                <c:pt idx="65">
                  <c:v>173.7998</c:v>
                </c:pt>
                <c:pt idx="66">
                  <c:v>173.79412</c:v>
                </c:pt>
                <c:pt idx="67">
                  <c:v>173.80664</c:v>
                </c:pt>
                <c:pt idx="68">
                  <c:v>173.81461</c:v>
                </c:pt>
                <c:pt idx="69">
                  <c:v>173.83118</c:v>
                </c:pt>
                <c:pt idx="70">
                  <c:v>173.85172</c:v>
                </c:pt>
                <c:pt idx="71">
                  <c:v>173.8757</c:v>
                </c:pt>
                <c:pt idx="72">
                  <c:v>173.90138</c:v>
                </c:pt>
                <c:pt idx="73">
                  <c:v>173.92827</c:v>
                </c:pt>
                <c:pt idx="74">
                  <c:v>173.95259</c:v>
                </c:pt>
                <c:pt idx="75">
                  <c:v>173.97277</c:v>
                </c:pt>
                <c:pt idx="76">
                  <c:v>173.99559</c:v>
                </c:pt>
                <c:pt idx="77">
                  <c:v>174.01871</c:v>
                </c:pt>
                <c:pt idx="78">
                  <c:v>174.04744</c:v>
                </c:pt>
                <c:pt idx="79">
                  <c:v>174.06678</c:v>
                </c:pt>
                <c:pt idx="80">
                  <c:v>174.09056</c:v>
                </c:pt>
                <c:pt idx="81">
                  <c:v>174.11139</c:v>
                </c:pt>
                <c:pt idx="82">
                  <c:v>174.1298</c:v>
                </c:pt>
                <c:pt idx="83">
                  <c:v>174.14604</c:v>
                </c:pt>
                <c:pt idx="84">
                  <c:v>174.15996</c:v>
                </c:pt>
                <c:pt idx="85">
                  <c:v>174.17553</c:v>
                </c:pt>
                <c:pt idx="86">
                  <c:v>174.1909</c:v>
                </c:pt>
                <c:pt idx="87">
                  <c:v>174.20404</c:v>
                </c:pt>
                <c:pt idx="88">
                  <c:v>174.21709</c:v>
                </c:pt>
                <c:pt idx="89">
                  <c:v>174.23002</c:v>
                </c:pt>
                <c:pt idx="90">
                  <c:v>174.24225</c:v>
                </c:pt>
                <c:pt idx="91">
                  <c:v>174.25435</c:v>
                </c:pt>
                <c:pt idx="92">
                  <c:v>174.26618</c:v>
                </c:pt>
                <c:pt idx="93">
                  <c:v>174.27773</c:v>
                </c:pt>
                <c:pt idx="94">
                  <c:v>174.28898</c:v>
                </c:pt>
                <c:pt idx="95">
                  <c:v>174.29754</c:v>
                </c:pt>
                <c:pt idx="96">
                  <c:v>174.30762</c:v>
                </c:pt>
                <c:pt idx="97">
                  <c:v>174.3165</c:v>
                </c:pt>
                <c:pt idx="98">
                  <c:v>174.32419</c:v>
                </c:pt>
                <c:pt idx="99">
                  <c:v>174.33106</c:v>
                </c:pt>
                <c:pt idx="100">
                  <c:v>174.3372</c:v>
                </c:pt>
                <c:pt idx="101">
                  <c:v>174.3427</c:v>
                </c:pt>
                <c:pt idx="102">
                  <c:v>174.34774</c:v>
                </c:pt>
                <c:pt idx="103">
                  <c:v>174.35232</c:v>
                </c:pt>
                <c:pt idx="104">
                  <c:v>174.35653</c:v>
                </c:pt>
                <c:pt idx="105">
                  <c:v>174.36041</c:v>
                </c:pt>
                <c:pt idx="106">
                  <c:v>174.36401</c:v>
                </c:pt>
                <c:pt idx="107">
                  <c:v>174.36735</c:v>
                </c:pt>
                <c:pt idx="108">
                  <c:v>174.37048</c:v>
                </c:pt>
                <c:pt idx="109">
                  <c:v>174.37338</c:v>
                </c:pt>
                <c:pt idx="110">
                  <c:v>174.37609</c:v>
                </c:pt>
                <c:pt idx="111">
                  <c:v>174.37843</c:v>
                </c:pt>
                <c:pt idx="112">
                  <c:v>174.38086</c:v>
                </c:pt>
                <c:pt idx="113">
                  <c:v>174.38307</c:v>
                </c:pt>
                <c:pt idx="114">
                  <c:v>174.38507</c:v>
                </c:pt>
                <c:pt idx="115">
                  <c:v>174.3869</c:v>
                </c:pt>
                <c:pt idx="116">
                  <c:v>174.38864</c:v>
                </c:pt>
                <c:pt idx="117">
                  <c:v>174.39015</c:v>
                </c:pt>
                <c:pt idx="118">
                  <c:v>174.39142</c:v>
                </c:pt>
                <c:pt idx="119">
                  <c:v>174.39259</c:v>
                </c:pt>
                <c:pt idx="120">
                  <c:v>174.39369</c:v>
                </c:pt>
                <c:pt idx="121">
                  <c:v>174.39472</c:v>
                </c:pt>
                <c:pt idx="122">
                  <c:v>174.39566</c:v>
                </c:pt>
                <c:pt idx="123">
                  <c:v>174.39652</c:v>
                </c:pt>
                <c:pt idx="124">
                  <c:v>174.39732</c:v>
                </c:pt>
                <c:pt idx="125">
                  <c:v>174.39805</c:v>
                </c:pt>
                <c:pt idx="126">
                  <c:v>174.39873</c:v>
                </c:pt>
                <c:pt idx="127">
                  <c:v>174.39934</c:v>
                </c:pt>
                <c:pt idx="128">
                  <c:v>174.39992</c:v>
                </c:pt>
                <c:pt idx="129">
                  <c:v>174.40045</c:v>
                </c:pt>
                <c:pt idx="130">
                  <c:v>174.40095</c:v>
                </c:pt>
                <c:pt idx="131">
                  <c:v>174.40141</c:v>
                </c:pt>
                <c:pt idx="132">
                  <c:v>174.40184</c:v>
                </c:pt>
                <c:pt idx="133">
                  <c:v>174.40223</c:v>
                </c:pt>
                <c:pt idx="134">
                  <c:v>174.40259</c:v>
                </c:pt>
                <c:pt idx="135">
                  <c:v>174.40292</c:v>
                </c:pt>
                <c:pt idx="136">
                  <c:v>174.40322</c:v>
                </c:pt>
                <c:pt idx="137">
                  <c:v>174.4035</c:v>
                </c:pt>
                <c:pt idx="138">
                  <c:v>174.40375</c:v>
                </c:pt>
                <c:pt idx="139">
                  <c:v>174.40398</c:v>
                </c:pt>
                <c:pt idx="140">
                  <c:v>174.40419</c:v>
                </c:pt>
                <c:pt idx="141">
                  <c:v>174.40439</c:v>
                </c:pt>
                <c:pt idx="142">
                  <c:v>174.40456</c:v>
                </c:pt>
                <c:pt idx="143">
                  <c:v>174.40473</c:v>
                </c:pt>
                <c:pt idx="144">
                  <c:v>174.40488</c:v>
                </c:pt>
                <c:pt idx="145">
                  <c:v>174.40502</c:v>
                </c:pt>
                <c:pt idx="146">
                  <c:v>174.40515</c:v>
                </c:pt>
                <c:pt idx="147">
                  <c:v>174.40527</c:v>
                </c:pt>
                <c:pt idx="148">
                  <c:v>174.40538</c:v>
                </c:pt>
                <c:pt idx="149">
                  <c:v>174.40548</c:v>
                </c:pt>
                <c:pt idx="150">
                  <c:v>174.40557</c:v>
                </c:pt>
                <c:pt idx="151">
                  <c:v>174.40566</c:v>
                </c:pt>
                <c:pt idx="152">
                  <c:v>174.40574</c:v>
                </c:pt>
                <c:pt idx="153">
                  <c:v>174.40581</c:v>
                </c:pt>
                <c:pt idx="154">
                  <c:v>174.40588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total-pressure (Pa)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pressure_outlet-rplot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pressure_outlet</c:v>
                </c:pt>
              </c:strCache>
            </c:strRef>
          </c:tx>
          <c:xVal>
            <c:numRef>
              <c:f>Sheet1!$A$2:$A$156</c:f>
              <c:numCache>
                <c:formatCode>General</c:formatCode>
                <c:ptCount val="1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</c:numCache>
            </c:numRef>
          </c:xVal>
          <c:yVal>
            <c:numRef>
              <c:f>Sheet1!$B$2:$B$156</c:f>
              <c:numCache>
                <c:formatCode>General</c:formatCode>
                <c:ptCount val="155"/>
                <c:pt idx="0">
                  <c:v>135.8167</c:v>
                </c:pt>
                <c:pt idx="1">
                  <c:v>136.19275</c:v>
                </c:pt>
                <c:pt idx="2">
                  <c:v>137.14596</c:v>
                </c:pt>
                <c:pt idx="3">
                  <c:v>137.98746</c:v>
                </c:pt>
                <c:pt idx="4">
                  <c:v>138.77909</c:v>
                </c:pt>
                <c:pt idx="5">
                  <c:v>139.47264</c:v>
                </c:pt>
                <c:pt idx="6">
                  <c:v>140.12139</c:v>
                </c:pt>
                <c:pt idx="7">
                  <c:v>140.45001</c:v>
                </c:pt>
                <c:pt idx="8">
                  <c:v>140.58758</c:v>
                </c:pt>
                <c:pt idx="9">
                  <c:v>140.58778</c:v>
                </c:pt>
                <c:pt idx="10">
                  <c:v>140.54551</c:v>
                </c:pt>
                <c:pt idx="11">
                  <c:v>140.56354</c:v>
                </c:pt>
                <c:pt idx="12">
                  <c:v>140.50343</c:v>
                </c:pt>
                <c:pt idx="13">
                  <c:v>140.50889</c:v>
                </c:pt>
                <c:pt idx="14">
                  <c:v>140.53451</c:v>
                </c:pt>
                <c:pt idx="15">
                  <c:v>140.58066</c:v>
                </c:pt>
                <c:pt idx="16">
                  <c:v>140.66765</c:v>
                </c:pt>
                <c:pt idx="17">
                  <c:v>140.73066</c:v>
                </c:pt>
                <c:pt idx="18">
                  <c:v>140.81633</c:v>
                </c:pt>
                <c:pt idx="19">
                  <c:v>140.93771</c:v>
                </c:pt>
                <c:pt idx="20">
                  <c:v>141.04701</c:v>
                </c:pt>
                <c:pt idx="21">
                  <c:v>141.14853</c:v>
                </c:pt>
                <c:pt idx="22">
                  <c:v>141.29017</c:v>
                </c:pt>
                <c:pt idx="23">
                  <c:v>141.43645</c:v>
                </c:pt>
                <c:pt idx="24">
                  <c:v>141.61755</c:v>
                </c:pt>
                <c:pt idx="25">
                  <c:v>141.79239</c:v>
                </c:pt>
                <c:pt idx="26">
                  <c:v>141.97905</c:v>
                </c:pt>
                <c:pt idx="27">
                  <c:v>142.15255</c:v>
                </c:pt>
                <c:pt idx="28">
                  <c:v>142.34217</c:v>
                </c:pt>
                <c:pt idx="29">
                  <c:v>142.54969</c:v>
                </c:pt>
                <c:pt idx="30">
                  <c:v>142.7495</c:v>
                </c:pt>
                <c:pt idx="31">
                  <c:v>142.976</c:v>
                </c:pt>
                <c:pt idx="32">
                  <c:v>143.1963</c:v>
                </c:pt>
                <c:pt idx="33">
                  <c:v>143.41622</c:v>
                </c:pt>
                <c:pt idx="34">
                  <c:v>143.6198</c:v>
                </c:pt>
                <c:pt idx="35">
                  <c:v>143.82733</c:v>
                </c:pt>
                <c:pt idx="36">
                  <c:v>144.05569</c:v>
                </c:pt>
                <c:pt idx="37">
                  <c:v>144.2705</c:v>
                </c:pt>
                <c:pt idx="38">
                  <c:v>144.48325</c:v>
                </c:pt>
                <c:pt idx="39">
                  <c:v>144.67908</c:v>
                </c:pt>
                <c:pt idx="40">
                  <c:v>144.86977</c:v>
                </c:pt>
                <c:pt idx="41">
                  <c:v>145.04287</c:v>
                </c:pt>
                <c:pt idx="42">
                  <c:v>145.19923</c:v>
                </c:pt>
                <c:pt idx="43">
                  <c:v>145.34678</c:v>
                </c:pt>
                <c:pt idx="44">
                  <c:v>145.478</c:v>
                </c:pt>
                <c:pt idx="45">
                  <c:v>145.60246</c:v>
                </c:pt>
                <c:pt idx="46">
                  <c:v>145.70997</c:v>
                </c:pt>
                <c:pt idx="47">
                  <c:v>145.81111</c:v>
                </c:pt>
                <c:pt idx="48">
                  <c:v>145.9094</c:v>
                </c:pt>
                <c:pt idx="49">
                  <c:v>146.00269</c:v>
                </c:pt>
                <c:pt idx="50">
                  <c:v>146.10258</c:v>
                </c:pt>
                <c:pt idx="51">
                  <c:v>146.19683</c:v>
                </c:pt>
                <c:pt idx="52">
                  <c:v>146.28985</c:v>
                </c:pt>
                <c:pt idx="53">
                  <c:v>146.36822</c:v>
                </c:pt>
                <c:pt idx="54">
                  <c:v>146.4466</c:v>
                </c:pt>
                <c:pt idx="55">
                  <c:v>146.51606</c:v>
                </c:pt>
                <c:pt idx="56">
                  <c:v>146.5809</c:v>
                </c:pt>
                <c:pt idx="57">
                  <c:v>146.63845</c:v>
                </c:pt>
                <c:pt idx="58">
                  <c:v>146.6914</c:v>
                </c:pt>
                <c:pt idx="59">
                  <c:v>146.73941</c:v>
                </c:pt>
                <c:pt idx="60">
                  <c:v>146.78197</c:v>
                </c:pt>
                <c:pt idx="61">
                  <c:v>146.81921</c:v>
                </c:pt>
                <c:pt idx="62">
                  <c:v>146.84992</c:v>
                </c:pt>
                <c:pt idx="63">
                  <c:v>146.87595</c:v>
                </c:pt>
                <c:pt idx="64">
                  <c:v>146.89673</c:v>
                </c:pt>
                <c:pt idx="65">
                  <c:v>146.91284</c:v>
                </c:pt>
                <c:pt idx="66">
                  <c:v>146.92479</c:v>
                </c:pt>
                <c:pt idx="67">
                  <c:v>146.93644</c:v>
                </c:pt>
                <c:pt idx="68">
                  <c:v>146.9453</c:v>
                </c:pt>
                <c:pt idx="69">
                  <c:v>146.95401</c:v>
                </c:pt>
                <c:pt idx="70">
                  <c:v>146.96281</c:v>
                </c:pt>
                <c:pt idx="71">
                  <c:v>146.97004</c:v>
                </c:pt>
                <c:pt idx="72">
                  <c:v>146.97841</c:v>
                </c:pt>
                <c:pt idx="73">
                  <c:v>146.98762</c:v>
                </c:pt>
                <c:pt idx="74">
                  <c:v>146.99738</c:v>
                </c:pt>
                <c:pt idx="75">
                  <c:v>147.00674</c:v>
                </c:pt>
                <c:pt idx="76">
                  <c:v>147.01628</c:v>
                </c:pt>
                <c:pt idx="77">
                  <c:v>147.02586</c:v>
                </c:pt>
                <c:pt idx="78">
                  <c:v>147.03601</c:v>
                </c:pt>
                <c:pt idx="79">
                  <c:v>147.04522</c:v>
                </c:pt>
                <c:pt idx="80">
                  <c:v>147.05461</c:v>
                </c:pt>
                <c:pt idx="81">
                  <c:v>147.06356</c:v>
                </c:pt>
                <c:pt idx="82">
                  <c:v>147.07205</c:v>
                </c:pt>
                <c:pt idx="83">
                  <c:v>147.08003</c:v>
                </c:pt>
                <c:pt idx="84">
                  <c:v>147.08741</c:v>
                </c:pt>
                <c:pt idx="85">
                  <c:v>147.0945</c:v>
                </c:pt>
                <c:pt idx="86">
                  <c:v>147.10126</c:v>
                </c:pt>
                <c:pt idx="87">
                  <c:v>147.10755</c:v>
                </c:pt>
                <c:pt idx="88">
                  <c:v>147.11356</c:v>
                </c:pt>
                <c:pt idx="89">
                  <c:v>147.11932</c:v>
                </c:pt>
                <c:pt idx="90">
                  <c:v>147.12477</c:v>
                </c:pt>
                <c:pt idx="91">
                  <c:v>147.13</c:v>
                </c:pt>
                <c:pt idx="92">
                  <c:v>147.13501</c:v>
                </c:pt>
                <c:pt idx="93">
                  <c:v>147.13981</c:v>
                </c:pt>
                <c:pt idx="94">
                  <c:v>147.14444</c:v>
                </c:pt>
                <c:pt idx="95">
                  <c:v>147.1486</c:v>
                </c:pt>
                <c:pt idx="96">
                  <c:v>147.15268</c:v>
                </c:pt>
                <c:pt idx="97">
                  <c:v>147.15648</c:v>
                </c:pt>
                <c:pt idx="98">
                  <c:v>147.15997</c:v>
                </c:pt>
                <c:pt idx="99">
                  <c:v>147.16318</c:v>
                </c:pt>
                <c:pt idx="100">
                  <c:v>147.16612</c:v>
                </c:pt>
                <c:pt idx="101">
                  <c:v>147.16879</c:v>
                </c:pt>
                <c:pt idx="102">
                  <c:v>147.17124</c:v>
                </c:pt>
                <c:pt idx="103">
                  <c:v>147.17346</c:v>
                </c:pt>
                <c:pt idx="104">
                  <c:v>147.17549</c:v>
                </c:pt>
                <c:pt idx="105">
                  <c:v>147.17734</c:v>
                </c:pt>
                <c:pt idx="106">
                  <c:v>147.17903</c:v>
                </c:pt>
                <c:pt idx="107">
                  <c:v>147.18059</c:v>
                </c:pt>
                <c:pt idx="108">
                  <c:v>147.18202</c:v>
                </c:pt>
                <c:pt idx="109">
                  <c:v>147.18334</c:v>
                </c:pt>
                <c:pt idx="110">
                  <c:v>147.18455</c:v>
                </c:pt>
                <c:pt idx="111">
                  <c:v>147.18566</c:v>
                </c:pt>
                <c:pt idx="112">
                  <c:v>147.18671</c:v>
                </c:pt>
                <c:pt idx="113">
                  <c:v>147.18767</c:v>
                </c:pt>
                <c:pt idx="114">
                  <c:v>147.18857</c:v>
                </c:pt>
                <c:pt idx="115">
                  <c:v>147.18939</c:v>
                </c:pt>
                <c:pt idx="116">
                  <c:v>147.19016</c:v>
                </c:pt>
                <c:pt idx="117">
                  <c:v>147.19086</c:v>
                </c:pt>
                <c:pt idx="118">
                  <c:v>147.19149</c:v>
                </c:pt>
                <c:pt idx="119">
                  <c:v>147.19207</c:v>
                </c:pt>
                <c:pt idx="120">
                  <c:v>147.1926</c:v>
                </c:pt>
                <c:pt idx="121">
                  <c:v>147.19308</c:v>
                </c:pt>
                <c:pt idx="122">
                  <c:v>147.19352</c:v>
                </c:pt>
                <c:pt idx="123">
                  <c:v>147.19393</c:v>
                </c:pt>
                <c:pt idx="124">
                  <c:v>147.1943</c:v>
                </c:pt>
                <c:pt idx="125">
                  <c:v>147.19464</c:v>
                </c:pt>
                <c:pt idx="126">
                  <c:v>147.19495</c:v>
                </c:pt>
                <c:pt idx="127">
                  <c:v>147.19523</c:v>
                </c:pt>
                <c:pt idx="128">
                  <c:v>147.1955</c:v>
                </c:pt>
                <c:pt idx="129">
                  <c:v>147.19574</c:v>
                </c:pt>
                <c:pt idx="130">
                  <c:v>147.19596</c:v>
                </c:pt>
                <c:pt idx="131">
                  <c:v>147.19617</c:v>
                </c:pt>
                <c:pt idx="132">
                  <c:v>147.19636</c:v>
                </c:pt>
                <c:pt idx="133">
                  <c:v>147.19654</c:v>
                </c:pt>
                <c:pt idx="134">
                  <c:v>147.1967</c:v>
                </c:pt>
                <c:pt idx="135">
                  <c:v>147.19685</c:v>
                </c:pt>
                <c:pt idx="136">
                  <c:v>147.19699</c:v>
                </c:pt>
                <c:pt idx="137">
                  <c:v>147.19712</c:v>
                </c:pt>
                <c:pt idx="138">
                  <c:v>147.19723</c:v>
                </c:pt>
                <c:pt idx="139">
                  <c:v>147.19734</c:v>
                </c:pt>
                <c:pt idx="140">
                  <c:v>147.19744</c:v>
                </c:pt>
                <c:pt idx="141">
                  <c:v>147.19753</c:v>
                </c:pt>
                <c:pt idx="142">
                  <c:v>147.19761</c:v>
                </c:pt>
                <c:pt idx="143">
                  <c:v>147.19769</c:v>
                </c:pt>
                <c:pt idx="144">
                  <c:v>147.19776</c:v>
                </c:pt>
                <c:pt idx="145">
                  <c:v>147.19782</c:v>
                </c:pt>
                <c:pt idx="146">
                  <c:v>147.19788</c:v>
                </c:pt>
                <c:pt idx="147">
                  <c:v>147.19794</c:v>
                </c:pt>
                <c:pt idx="148">
                  <c:v>147.19799</c:v>
                </c:pt>
                <c:pt idx="149">
                  <c:v>147.19803</c:v>
                </c:pt>
                <c:pt idx="150">
                  <c:v>147.19808</c:v>
                </c:pt>
                <c:pt idx="151">
                  <c:v>147.19812</c:v>
                </c:pt>
                <c:pt idx="152">
                  <c:v>147.19815</c:v>
                </c:pt>
                <c:pt idx="153">
                  <c:v>147.19819</c:v>
                </c:pt>
                <c:pt idx="154">
                  <c:v>147.19822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Area-Weighted Average of total-pressure (Pa)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D4AEA23C-8BB8-8D59-F52C-2040A5F46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A825564B-7CFD-89BB-B346-BA3F5DFE02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9" r:id="rId6"/>
    <p:sldLayoutId id="2147483746" r:id="rId7"/>
    <p:sldLayoutId id="2147483747" r:id="rId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Ansys Fluent Simulation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 k-epsilon turbulence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Wall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 Wall Functions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Heat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Enabled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Turbulence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07924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Reference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13.328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58.86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44.847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1.81635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1.83583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9.33096e-07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1.502658e-10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1.385655e-09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1.47866e-08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1.481312e-09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2.053712e-07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epsilon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2.75185e-07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155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max_velocity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20.98137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outlet_velocity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outlet_flow_rate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-0.00275625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inlet_b_flow_rate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inlet_a_flow_rate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0.0018375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pressure_outlet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147.1982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pressure_inlet_b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174.4059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pressure_inlet_a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217.8503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force_z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0.002278075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force_y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-0.02871437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force_x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9.113515e-08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outlet_temp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313.4944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mass_flow_rate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7.422899e-11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kg/s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HenriqueResende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10/20/2024 11:21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C4176366-C6CE-41EC-14AF-09D11575D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535D6246-17F0-F596-7D2B-1B9400424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E494AC99-C935-287B-F456-5C4649A5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0FCB03A3-A939-817A-F2F7-794F1DFD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report-def-0-rplot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report-def-0-rplot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323.15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Turbulence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symmetry_1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symmetry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symmetry_2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symmetry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Thickness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Heat Generation Rate [W/m^3]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aluminum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BC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Heat Flux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Heat Flux [W/m^2]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Enable shell conduction?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Convective Augmentation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(4 of 4)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Turb. Dissipation Rate [m^2/s^3]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outlet_temp-rplot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outlet_temp-rplot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force_x-rplot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force_x-rplot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force_y-rplot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force_y-rplot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force_z-rplot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force_z-rplot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pressure_inlet_a-rplot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pressure_inlet_a-rplot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pressure_inlet_b-rplot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pressure_inlet_b-rplot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pressure_outlet-rplot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pressure_outlet-rplot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inlet_a_flow_rate-rplot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inlet_a_flow_rate-rplot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inlet_b_flow_rate-rplot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inlet_b_flow_rate-rplot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outlet_flow_rate-rplot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outlet_flow_rate-rplot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outlet_velocity-rplot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outlet_velocity-rplot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standard k-epsilon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24.2.0-10192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149ed7492d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May 13 2024 11:22:47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13th Gen Intel(R) Core(TM) i9-13900HX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7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15195" y="6566315"/>
            <a:ext cx="457200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Nexus:toc_link">
            <a:extLst>
              <a:ext uri="{FF2B5EF4-FFF2-40B4-BE49-F238E27FC236}">
                <a16:creationId xmlns:a16="http://schemas.microsoft.com/office/drawing/2014/main" id="{A547CD24-71F0-1C60-6867-B0A4011C80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/>
          </a:p>
        </p:txBody>
      </p:sp>
      <p:sp>
        <p:nvSpPr>
          <p:cNvPr id="10" name="Nexus:breadcrumbs">
            <a:extLst>
              <a:ext uri="{FF2B5EF4-FFF2-40B4-BE49-F238E27FC236}">
                <a16:creationId xmlns:a16="http://schemas.microsoft.com/office/drawing/2014/main" id="{304B0302-B98D-CC06-7978-BF0101586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max_velocity-rplot</a:t>
            </a:r>
            <a:endParaRPr lang="en-US"/>
          </a:p>
        </p:txBody>
      </p:sp>
      <p:sp>
        <p:nvSpPr>
          <p:cNvPr id="11" name="Nexus:comments">
            <a:extLst>
              <a:ext uri="{FF2B5EF4-FFF2-40B4-BE49-F238E27FC236}">
                <a16:creationId xmlns:a16="http://schemas.microsoft.com/office/drawing/2014/main" id="{8E91EB1E-DFA6-072B-6692-6DF8A2E70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exus:html_header">
            <a:extLst>
              <a:ext uri="{FF2B5EF4-FFF2-40B4-BE49-F238E27FC236}">
                <a16:creationId xmlns:a16="http://schemas.microsoft.com/office/drawing/2014/main" id="{6043653E-7DE1-82CF-E848-498B533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max_velocity-rplot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100244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401849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0.33035286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14.419191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bc12116b-8f31-11ef-86a9-a002a5a1a4fb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22539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165</cp:revision>
  <dcterms:created xsi:type="dcterms:W3CDTF">2013-01-27T09:14:16Z</dcterms:created>
  <dcterms:modified xsi:type="dcterms:W3CDTF">2024-02-15T14:28:28Z</dcterms:modified>
  <cp:category/>
</cp:coreProperties>
</file>