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80" r:id="rId6"/>
    <p:sldId id="261" r:id="rId7"/>
    <p:sldId id="264" r:id="rId8"/>
    <p:sldId id="276" r:id="rId9"/>
    <p:sldId id="265" r:id="rId10"/>
    <p:sldId id="263" r:id="rId11"/>
    <p:sldId id="269" r:id="rId12"/>
    <p:sldId id="262" r:id="rId13"/>
    <p:sldId id="260" r:id="rId14"/>
    <p:sldId id="272" r:id="rId15"/>
    <p:sldId id="278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F94A23-2DE6-CFE9-3EB2-9B2DCDC666D1}" name="Guest User" initials="GU" userId="S::urn:spo:anon#29b7161f13f8200e2ea88cc6855cb75da5e78e6af7c8bdca51519e48d55fd437::" providerId="AD"/>
  <p188:author id="{7557C830-E333-E3AB-75B4-B18D670C03E2}" name="Martim Correia" initials="MC" userId="Martim Correi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A8035B-F221-3219-2C81-E9518197C9AB}" v="255" dt="2022-01-20T13:12:21.908"/>
    <p1510:client id="{2831BDC7-4EA5-FA1E-BF6D-E4BA229641D9}" v="827" dt="2022-01-20T23:42:46.869"/>
    <p1510:client id="{41C2DDA5-7C12-4FDA-8101-B72EEA7F3C13}" v="3907" dt="2022-01-21T11:05:15.488"/>
    <p1510:client id="{5C925B63-AEA8-AC95-88EE-A1AFD2280E9B}" v="98" dt="2022-01-20T23:12:14.702"/>
    <p1510:client id="{9B3DA09C-7340-D3B9-3525-CC9D05B4BB86}" v="31" dt="2022-01-21T10:02:02.989"/>
    <p1510:client id="{ABF0C9F3-2944-C322-F870-76313640544F}" v="3" dt="2022-01-24T01:07:26.329"/>
    <p1510:client id="{C24D9925-83CF-365D-1ABD-35552735138A}" v="252" dt="2022-01-21T02:31:12.370"/>
    <p1510:client id="{FF669B81-2726-F12B-9478-27308AEFE267}" v="434" dt="2022-01-20T22:17:22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png"/><Relationship Id="rId1" Type="http://schemas.openxmlformats.org/officeDocument/2006/relationships/image" Target="../media/image8.jpe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png"/><Relationship Id="rId1" Type="http://schemas.openxmlformats.org/officeDocument/2006/relationships/image" Target="../media/image8.jpe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797F2-8208-493A-80AE-F0E6679480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DCD6F6-64DE-49E6-8C4B-C62B1151ECFC}">
      <dgm:prSet/>
      <dgm:spPr/>
      <dgm:t>
        <a:bodyPr/>
        <a:lstStyle/>
        <a:p>
          <a:r>
            <a:rPr lang="pt-PT">
              <a:latin typeface="Times New Roman"/>
              <a:cs typeface="Times New Roman"/>
            </a:rPr>
            <a:t>Investigar experimentalmente o movimento de um oscilador amortecido </a:t>
          </a:r>
          <a:endParaRPr lang="en-US">
            <a:latin typeface="Times New Roman"/>
            <a:cs typeface="Times New Roman"/>
          </a:endParaRPr>
        </a:p>
      </dgm:t>
    </dgm:pt>
    <dgm:pt modelId="{9E1B9880-B549-4903-962C-9E4C831D0210}" type="parTrans" cxnId="{A24BAFCB-9ADB-4DB8-940A-B70448B2CB9E}">
      <dgm:prSet/>
      <dgm:spPr/>
      <dgm:t>
        <a:bodyPr/>
        <a:lstStyle/>
        <a:p>
          <a:endParaRPr lang="en-US"/>
        </a:p>
      </dgm:t>
    </dgm:pt>
    <dgm:pt modelId="{20455B3F-ED9C-45C0-80E8-33EF2384AD50}" type="sibTrans" cxnId="{A24BAFCB-9ADB-4DB8-940A-B70448B2CB9E}">
      <dgm:prSet/>
      <dgm:spPr/>
      <dgm:t>
        <a:bodyPr/>
        <a:lstStyle/>
        <a:p>
          <a:endParaRPr lang="en-US"/>
        </a:p>
      </dgm:t>
    </dgm:pt>
    <dgm:pt modelId="{A984A2ED-C6FA-4895-BC0D-D6F8B110127A}">
      <dgm:prSet/>
      <dgm:spPr/>
      <dgm:t>
        <a:bodyPr/>
        <a:lstStyle/>
        <a:p>
          <a:r>
            <a:rPr lang="pt-PT">
              <a:latin typeface="Times New Roman"/>
              <a:cs typeface="Times New Roman"/>
            </a:rPr>
            <a:t>Observar o efeito das forças de atrito no sistema</a:t>
          </a:r>
          <a:endParaRPr lang="en-US">
            <a:latin typeface="Times New Roman"/>
            <a:cs typeface="Times New Roman"/>
          </a:endParaRPr>
        </a:p>
      </dgm:t>
    </dgm:pt>
    <dgm:pt modelId="{2BC9ED99-B3D1-4612-A9B5-D84796B7FCC4}" type="parTrans" cxnId="{8C44FBB2-4F52-4507-A6BF-C6EDD517A078}">
      <dgm:prSet/>
      <dgm:spPr/>
      <dgm:t>
        <a:bodyPr/>
        <a:lstStyle/>
        <a:p>
          <a:endParaRPr lang="en-US"/>
        </a:p>
      </dgm:t>
    </dgm:pt>
    <dgm:pt modelId="{B9DB07DF-F694-47EC-8D9E-4E46F2B6D97D}" type="sibTrans" cxnId="{8C44FBB2-4F52-4507-A6BF-C6EDD517A078}">
      <dgm:prSet/>
      <dgm:spPr/>
      <dgm:t>
        <a:bodyPr/>
        <a:lstStyle/>
        <a:p>
          <a:endParaRPr lang="en-US"/>
        </a:p>
      </dgm:t>
    </dgm:pt>
    <dgm:pt modelId="{03A8C1F2-3C87-40A1-98C9-81231045A787}">
      <dgm:prSet/>
      <dgm:spPr/>
      <dgm:t>
        <a:bodyPr/>
        <a:lstStyle/>
        <a:p>
          <a:r>
            <a:rPr lang="pt-PT">
              <a:latin typeface="Times New Roman"/>
              <a:cs typeface="Times New Roman"/>
            </a:rPr>
            <a:t>Estimar o trabalho realizado por estas forças</a:t>
          </a:r>
          <a:endParaRPr lang="en-US">
            <a:latin typeface="Times New Roman"/>
            <a:cs typeface="Times New Roman"/>
          </a:endParaRPr>
        </a:p>
      </dgm:t>
    </dgm:pt>
    <dgm:pt modelId="{D373E262-90BE-4697-BCFA-3DF0CCF3A3D4}" type="parTrans" cxnId="{E7A71848-D93F-4A89-B0DC-C0EB4342E252}">
      <dgm:prSet/>
      <dgm:spPr/>
      <dgm:t>
        <a:bodyPr/>
        <a:lstStyle/>
        <a:p>
          <a:endParaRPr lang="en-US"/>
        </a:p>
      </dgm:t>
    </dgm:pt>
    <dgm:pt modelId="{44C741F2-5389-45AF-8EB5-C9F12A222A2D}" type="sibTrans" cxnId="{E7A71848-D93F-4A89-B0DC-C0EB4342E252}">
      <dgm:prSet/>
      <dgm:spPr/>
      <dgm:t>
        <a:bodyPr/>
        <a:lstStyle/>
        <a:p>
          <a:endParaRPr lang="en-US"/>
        </a:p>
      </dgm:t>
    </dgm:pt>
    <dgm:pt modelId="{7021A760-45F2-43E9-BDE1-78230C4E90C8}" type="pres">
      <dgm:prSet presAssocID="{122797F2-8208-493A-80AE-F0E6679480C2}" presName="root" presStyleCnt="0">
        <dgm:presLayoutVars>
          <dgm:dir/>
          <dgm:resizeHandles val="exact"/>
        </dgm:presLayoutVars>
      </dgm:prSet>
      <dgm:spPr/>
    </dgm:pt>
    <dgm:pt modelId="{EF6DD3B1-47B9-44AD-B12B-C0BEE080523B}" type="pres">
      <dgm:prSet presAssocID="{8BDCD6F6-64DE-49E6-8C4B-C62B1151ECFC}" presName="compNode" presStyleCnt="0"/>
      <dgm:spPr/>
    </dgm:pt>
    <dgm:pt modelId="{CD179434-DF6D-4096-B17D-ED5172B6DF3A}" type="pres">
      <dgm:prSet presAssocID="{8BDCD6F6-64DE-49E6-8C4B-C62B1151ECFC}" presName="bgRect" presStyleLbl="bgShp" presStyleIdx="0" presStyleCnt="3"/>
      <dgm:spPr/>
    </dgm:pt>
    <dgm:pt modelId="{EB9C2EAE-65E9-4245-9526-05315BD15177}" type="pres">
      <dgm:prSet presAssocID="{8BDCD6F6-64DE-49E6-8C4B-C62B1151EC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CAB727B8-AAC5-4660-86C7-938F5097E3B7}" type="pres">
      <dgm:prSet presAssocID="{8BDCD6F6-64DE-49E6-8C4B-C62B1151ECFC}" presName="spaceRect" presStyleCnt="0"/>
      <dgm:spPr/>
    </dgm:pt>
    <dgm:pt modelId="{B0DECFE6-85AC-42AF-9F80-F683CAC9A913}" type="pres">
      <dgm:prSet presAssocID="{8BDCD6F6-64DE-49E6-8C4B-C62B1151ECFC}" presName="parTx" presStyleLbl="revTx" presStyleIdx="0" presStyleCnt="3">
        <dgm:presLayoutVars>
          <dgm:chMax val="0"/>
          <dgm:chPref val="0"/>
        </dgm:presLayoutVars>
      </dgm:prSet>
      <dgm:spPr/>
    </dgm:pt>
    <dgm:pt modelId="{4D72EBCD-968A-4C42-B80C-98CF427B4232}" type="pres">
      <dgm:prSet presAssocID="{20455B3F-ED9C-45C0-80E8-33EF2384AD50}" presName="sibTrans" presStyleCnt="0"/>
      <dgm:spPr/>
    </dgm:pt>
    <dgm:pt modelId="{C650B8A6-C0F3-411F-81EC-E38284D08593}" type="pres">
      <dgm:prSet presAssocID="{A984A2ED-C6FA-4895-BC0D-D6F8B110127A}" presName="compNode" presStyleCnt="0"/>
      <dgm:spPr/>
    </dgm:pt>
    <dgm:pt modelId="{C8DA98B2-E6E9-4524-AF7E-024885A4320E}" type="pres">
      <dgm:prSet presAssocID="{A984A2ED-C6FA-4895-BC0D-D6F8B110127A}" presName="bgRect" presStyleLbl="bgShp" presStyleIdx="1" presStyleCnt="3"/>
      <dgm:spPr/>
    </dgm:pt>
    <dgm:pt modelId="{CFDD3C6C-8275-4700-8D69-F0CCFDB5374D}" type="pres">
      <dgm:prSet presAssocID="{A984A2ED-C6FA-4895-BC0D-D6F8B11012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5D31EA3F-44E6-4D95-ACCF-001EE33020CF}" type="pres">
      <dgm:prSet presAssocID="{A984A2ED-C6FA-4895-BC0D-D6F8B110127A}" presName="spaceRect" presStyleCnt="0"/>
      <dgm:spPr/>
    </dgm:pt>
    <dgm:pt modelId="{AA0A8941-5048-411A-8236-BE29291FB8CC}" type="pres">
      <dgm:prSet presAssocID="{A984A2ED-C6FA-4895-BC0D-D6F8B110127A}" presName="parTx" presStyleLbl="revTx" presStyleIdx="1" presStyleCnt="3">
        <dgm:presLayoutVars>
          <dgm:chMax val="0"/>
          <dgm:chPref val="0"/>
        </dgm:presLayoutVars>
      </dgm:prSet>
      <dgm:spPr/>
    </dgm:pt>
    <dgm:pt modelId="{682EDFF5-0EBF-4601-AF41-C946F243D266}" type="pres">
      <dgm:prSet presAssocID="{B9DB07DF-F694-47EC-8D9E-4E46F2B6D97D}" presName="sibTrans" presStyleCnt="0"/>
      <dgm:spPr/>
    </dgm:pt>
    <dgm:pt modelId="{8139DD3C-3986-458B-8567-06C7A84E8628}" type="pres">
      <dgm:prSet presAssocID="{03A8C1F2-3C87-40A1-98C9-81231045A787}" presName="compNode" presStyleCnt="0"/>
      <dgm:spPr/>
    </dgm:pt>
    <dgm:pt modelId="{1B0C388B-4EAB-49FF-83D4-BA2BC73CBE60}" type="pres">
      <dgm:prSet presAssocID="{03A8C1F2-3C87-40A1-98C9-81231045A787}" presName="bgRect" presStyleLbl="bgShp" presStyleIdx="2" presStyleCnt="3"/>
      <dgm:spPr/>
    </dgm:pt>
    <dgm:pt modelId="{9C7C2F6E-345C-46CE-85F9-45479B5119B2}" type="pres">
      <dgm:prSet presAssocID="{03A8C1F2-3C87-40A1-98C9-81231045A7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3E138023-CBAB-469E-8071-3E02273901B8}" type="pres">
      <dgm:prSet presAssocID="{03A8C1F2-3C87-40A1-98C9-81231045A787}" presName="spaceRect" presStyleCnt="0"/>
      <dgm:spPr/>
    </dgm:pt>
    <dgm:pt modelId="{0471C62F-F6AD-4B10-8699-9BC660991CF7}" type="pres">
      <dgm:prSet presAssocID="{03A8C1F2-3C87-40A1-98C9-81231045A78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3D81E07-96F0-49FF-96A7-0641E0311A21}" type="presOf" srcId="{A984A2ED-C6FA-4895-BC0D-D6F8B110127A}" destId="{AA0A8941-5048-411A-8236-BE29291FB8CC}" srcOrd="0" destOrd="0" presId="urn:microsoft.com/office/officeart/2018/2/layout/IconVerticalSolidList"/>
    <dgm:cxn modelId="{9AFB7942-EBE9-4930-9AEB-F458A244FA9A}" type="presOf" srcId="{8BDCD6F6-64DE-49E6-8C4B-C62B1151ECFC}" destId="{B0DECFE6-85AC-42AF-9F80-F683CAC9A913}" srcOrd="0" destOrd="0" presId="urn:microsoft.com/office/officeart/2018/2/layout/IconVerticalSolidList"/>
    <dgm:cxn modelId="{E7A71848-D93F-4A89-B0DC-C0EB4342E252}" srcId="{122797F2-8208-493A-80AE-F0E6679480C2}" destId="{03A8C1F2-3C87-40A1-98C9-81231045A787}" srcOrd="2" destOrd="0" parTransId="{D373E262-90BE-4697-BCFA-3DF0CCF3A3D4}" sibTransId="{44C741F2-5389-45AF-8EB5-C9F12A222A2D}"/>
    <dgm:cxn modelId="{22718EA1-D021-4C3D-BAF1-1BA28FA6C10A}" type="presOf" srcId="{03A8C1F2-3C87-40A1-98C9-81231045A787}" destId="{0471C62F-F6AD-4B10-8699-9BC660991CF7}" srcOrd="0" destOrd="0" presId="urn:microsoft.com/office/officeart/2018/2/layout/IconVerticalSolidList"/>
    <dgm:cxn modelId="{8C44FBB2-4F52-4507-A6BF-C6EDD517A078}" srcId="{122797F2-8208-493A-80AE-F0E6679480C2}" destId="{A984A2ED-C6FA-4895-BC0D-D6F8B110127A}" srcOrd="1" destOrd="0" parTransId="{2BC9ED99-B3D1-4612-A9B5-D84796B7FCC4}" sibTransId="{B9DB07DF-F694-47EC-8D9E-4E46F2B6D97D}"/>
    <dgm:cxn modelId="{A24BAFCB-9ADB-4DB8-940A-B70448B2CB9E}" srcId="{122797F2-8208-493A-80AE-F0E6679480C2}" destId="{8BDCD6F6-64DE-49E6-8C4B-C62B1151ECFC}" srcOrd="0" destOrd="0" parTransId="{9E1B9880-B549-4903-962C-9E4C831D0210}" sibTransId="{20455B3F-ED9C-45C0-80E8-33EF2384AD50}"/>
    <dgm:cxn modelId="{72275AF0-0661-4776-8B20-FAC21D88F5B9}" type="presOf" srcId="{122797F2-8208-493A-80AE-F0E6679480C2}" destId="{7021A760-45F2-43E9-BDE1-78230C4E90C8}" srcOrd="0" destOrd="0" presId="urn:microsoft.com/office/officeart/2018/2/layout/IconVerticalSolidList"/>
    <dgm:cxn modelId="{2CD02278-0FAA-4BC7-AC29-AD001A11A3C4}" type="presParOf" srcId="{7021A760-45F2-43E9-BDE1-78230C4E90C8}" destId="{EF6DD3B1-47B9-44AD-B12B-C0BEE080523B}" srcOrd="0" destOrd="0" presId="urn:microsoft.com/office/officeart/2018/2/layout/IconVerticalSolidList"/>
    <dgm:cxn modelId="{328F1EFB-C2C2-4FB5-9EE0-D2CB852835A1}" type="presParOf" srcId="{EF6DD3B1-47B9-44AD-B12B-C0BEE080523B}" destId="{CD179434-DF6D-4096-B17D-ED5172B6DF3A}" srcOrd="0" destOrd="0" presId="urn:microsoft.com/office/officeart/2018/2/layout/IconVerticalSolidList"/>
    <dgm:cxn modelId="{751672A2-AFBE-4333-BE2F-7C507C0F54DF}" type="presParOf" srcId="{EF6DD3B1-47B9-44AD-B12B-C0BEE080523B}" destId="{EB9C2EAE-65E9-4245-9526-05315BD15177}" srcOrd="1" destOrd="0" presId="urn:microsoft.com/office/officeart/2018/2/layout/IconVerticalSolidList"/>
    <dgm:cxn modelId="{81BB8FDE-4B78-4BBC-B24E-F6523D0131FE}" type="presParOf" srcId="{EF6DD3B1-47B9-44AD-B12B-C0BEE080523B}" destId="{CAB727B8-AAC5-4660-86C7-938F5097E3B7}" srcOrd="2" destOrd="0" presId="urn:microsoft.com/office/officeart/2018/2/layout/IconVerticalSolidList"/>
    <dgm:cxn modelId="{745E29B8-62F2-41EE-A13A-233052CE6EBA}" type="presParOf" srcId="{EF6DD3B1-47B9-44AD-B12B-C0BEE080523B}" destId="{B0DECFE6-85AC-42AF-9F80-F683CAC9A913}" srcOrd="3" destOrd="0" presId="urn:microsoft.com/office/officeart/2018/2/layout/IconVerticalSolidList"/>
    <dgm:cxn modelId="{D5E2D29F-1F89-4556-A40E-98D1DB6422CD}" type="presParOf" srcId="{7021A760-45F2-43E9-BDE1-78230C4E90C8}" destId="{4D72EBCD-968A-4C42-B80C-98CF427B4232}" srcOrd="1" destOrd="0" presId="urn:microsoft.com/office/officeart/2018/2/layout/IconVerticalSolidList"/>
    <dgm:cxn modelId="{75B62911-E65C-4267-BC57-C5BCDEA52032}" type="presParOf" srcId="{7021A760-45F2-43E9-BDE1-78230C4E90C8}" destId="{C650B8A6-C0F3-411F-81EC-E38284D08593}" srcOrd="2" destOrd="0" presId="urn:microsoft.com/office/officeart/2018/2/layout/IconVerticalSolidList"/>
    <dgm:cxn modelId="{9D1C3701-427A-4348-8AAA-343F8804C9E8}" type="presParOf" srcId="{C650B8A6-C0F3-411F-81EC-E38284D08593}" destId="{C8DA98B2-E6E9-4524-AF7E-024885A4320E}" srcOrd="0" destOrd="0" presId="urn:microsoft.com/office/officeart/2018/2/layout/IconVerticalSolidList"/>
    <dgm:cxn modelId="{891CCC9D-86F7-4470-8629-271BF9DA3EE8}" type="presParOf" srcId="{C650B8A6-C0F3-411F-81EC-E38284D08593}" destId="{CFDD3C6C-8275-4700-8D69-F0CCFDB5374D}" srcOrd="1" destOrd="0" presId="urn:microsoft.com/office/officeart/2018/2/layout/IconVerticalSolidList"/>
    <dgm:cxn modelId="{E460E82E-234E-4B57-AC4E-996EC2DFBCF7}" type="presParOf" srcId="{C650B8A6-C0F3-411F-81EC-E38284D08593}" destId="{5D31EA3F-44E6-4D95-ACCF-001EE33020CF}" srcOrd="2" destOrd="0" presId="urn:microsoft.com/office/officeart/2018/2/layout/IconVerticalSolidList"/>
    <dgm:cxn modelId="{C94B2262-342D-41D1-8FC6-65A50B4D2952}" type="presParOf" srcId="{C650B8A6-C0F3-411F-81EC-E38284D08593}" destId="{AA0A8941-5048-411A-8236-BE29291FB8CC}" srcOrd="3" destOrd="0" presId="urn:microsoft.com/office/officeart/2018/2/layout/IconVerticalSolidList"/>
    <dgm:cxn modelId="{5C032C55-4590-4ECE-A1E0-A84EE70A0DB9}" type="presParOf" srcId="{7021A760-45F2-43E9-BDE1-78230C4E90C8}" destId="{682EDFF5-0EBF-4601-AF41-C946F243D266}" srcOrd="3" destOrd="0" presId="urn:microsoft.com/office/officeart/2018/2/layout/IconVerticalSolidList"/>
    <dgm:cxn modelId="{7AB9457B-F5CE-48FF-A56A-E3E7756B4723}" type="presParOf" srcId="{7021A760-45F2-43E9-BDE1-78230C4E90C8}" destId="{8139DD3C-3986-458B-8567-06C7A84E8628}" srcOrd="4" destOrd="0" presId="urn:microsoft.com/office/officeart/2018/2/layout/IconVerticalSolidList"/>
    <dgm:cxn modelId="{A39A185A-F3F2-4EFB-86DA-94D46459A9CD}" type="presParOf" srcId="{8139DD3C-3986-458B-8567-06C7A84E8628}" destId="{1B0C388B-4EAB-49FF-83D4-BA2BC73CBE60}" srcOrd="0" destOrd="0" presId="urn:microsoft.com/office/officeart/2018/2/layout/IconVerticalSolidList"/>
    <dgm:cxn modelId="{709B82F7-5C43-4FEC-A169-AFB90B46837D}" type="presParOf" srcId="{8139DD3C-3986-458B-8567-06C7A84E8628}" destId="{9C7C2F6E-345C-46CE-85F9-45479B5119B2}" srcOrd="1" destOrd="0" presId="urn:microsoft.com/office/officeart/2018/2/layout/IconVerticalSolidList"/>
    <dgm:cxn modelId="{EF98EF8A-1D9B-49F5-8748-00285CB452F1}" type="presParOf" srcId="{8139DD3C-3986-458B-8567-06C7A84E8628}" destId="{3E138023-CBAB-469E-8071-3E02273901B8}" srcOrd="2" destOrd="0" presId="urn:microsoft.com/office/officeart/2018/2/layout/IconVerticalSolidList"/>
    <dgm:cxn modelId="{0E961BCC-295E-4AC1-8996-321A90C92AE8}" type="presParOf" srcId="{8139DD3C-3986-458B-8567-06C7A84E8628}" destId="{0471C62F-F6AD-4B10-8699-9BC660991C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EF9EA3-16C1-49C7-96B8-333BC656A9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F80A88-F102-46BA-9EBD-1C98F0A3D8A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>
              <a:latin typeface="Times New Roman"/>
              <a:cs typeface="Times New Roman"/>
            </a:rPr>
            <a:t>Plano inclinado </a:t>
          </a:r>
          <a:endParaRPr lang="en-US">
            <a:latin typeface="Times New Roman"/>
            <a:cs typeface="Times New Roman"/>
          </a:endParaRPr>
        </a:p>
      </dgm:t>
    </dgm:pt>
    <dgm:pt modelId="{61259672-A48F-4C64-A9C2-F5E7D4350C7D}" type="parTrans" cxnId="{C0E12EDA-36DB-4145-8DED-CC1304C61DAC}">
      <dgm:prSet/>
      <dgm:spPr/>
      <dgm:t>
        <a:bodyPr/>
        <a:lstStyle/>
        <a:p>
          <a:endParaRPr lang="en-US"/>
        </a:p>
      </dgm:t>
    </dgm:pt>
    <dgm:pt modelId="{40D0DC94-C5A2-4665-980C-5BB160F7C890}" type="sibTrans" cxnId="{C0E12EDA-36DB-4145-8DED-CC1304C61DAC}">
      <dgm:prSet/>
      <dgm:spPr/>
      <dgm:t>
        <a:bodyPr/>
        <a:lstStyle/>
        <a:p>
          <a:endParaRPr lang="en-US"/>
        </a:p>
      </dgm:t>
    </dgm:pt>
    <dgm:pt modelId="{711E0BEF-0F46-4149-BBD8-17432954741D}">
      <dgm:prSet/>
      <dgm:spPr/>
      <dgm:t>
        <a:bodyPr/>
        <a:lstStyle/>
        <a:p>
          <a:pPr>
            <a:lnSpc>
              <a:spcPct val="100000"/>
            </a:lnSpc>
          </a:pPr>
          <a:r>
            <a:rPr lang="pt-PT">
              <a:latin typeface="Times New Roman"/>
              <a:cs typeface="Times New Roman"/>
            </a:rPr>
            <a:t>Carro deslizante </a:t>
          </a:r>
          <a:endParaRPr lang="en-US">
            <a:latin typeface="Times New Roman"/>
            <a:cs typeface="Times New Roman"/>
          </a:endParaRPr>
        </a:p>
      </dgm:t>
    </dgm:pt>
    <dgm:pt modelId="{B834BBD2-65CA-4CDF-9D6C-84CDB786E8C5}" type="parTrans" cxnId="{6E896D40-3EC3-47EF-A3DE-3C5514A1262A}">
      <dgm:prSet/>
      <dgm:spPr/>
      <dgm:t>
        <a:bodyPr/>
        <a:lstStyle/>
        <a:p>
          <a:endParaRPr lang="en-US"/>
        </a:p>
      </dgm:t>
    </dgm:pt>
    <dgm:pt modelId="{CE72A0D0-CE92-41AF-BA2B-D4935EFCA196}" type="sibTrans" cxnId="{6E896D40-3EC3-47EF-A3DE-3C5514A1262A}">
      <dgm:prSet/>
      <dgm:spPr/>
      <dgm:t>
        <a:bodyPr/>
        <a:lstStyle/>
        <a:p>
          <a:endParaRPr lang="en-US"/>
        </a:p>
      </dgm:t>
    </dgm:pt>
    <dgm:pt modelId="{566A4327-9AE6-4919-A283-16D3168F9DE3}">
      <dgm:prSet/>
      <dgm:spPr/>
      <dgm:t>
        <a:bodyPr/>
        <a:lstStyle/>
        <a:p>
          <a:pPr>
            <a:lnSpc>
              <a:spcPct val="100000"/>
            </a:lnSpc>
          </a:pPr>
          <a:r>
            <a:rPr lang="pt-PT">
              <a:latin typeface="Times New Roman"/>
              <a:cs typeface="Times New Roman"/>
            </a:rPr>
            <a:t>3 molas </a:t>
          </a:r>
          <a:endParaRPr lang="en-US">
            <a:latin typeface="Times New Roman"/>
            <a:cs typeface="Times New Roman"/>
          </a:endParaRPr>
        </a:p>
      </dgm:t>
    </dgm:pt>
    <dgm:pt modelId="{2FE4C28D-1772-4699-9CE8-121AC07EA1E2}" type="parTrans" cxnId="{635F2D12-6D25-41FA-9807-211D6C0051BF}">
      <dgm:prSet/>
      <dgm:spPr/>
      <dgm:t>
        <a:bodyPr/>
        <a:lstStyle/>
        <a:p>
          <a:endParaRPr lang="en-US"/>
        </a:p>
      </dgm:t>
    </dgm:pt>
    <dgm:pt modelId="{EBD26414-622E-4FF7-BF73-9CB6E5274DD0}" type="sibTrans" cxnId="{635F2D12-6D25-41FA-9807-211D6C0051BF}">
      <dgm:prSet/>
      <dgm:spPr/>
      <dgm:t>
        <a:bodyPr/>
        <a:lstStyle/>
        <a:p>
          <a:endParaRPr lang="en-US"/>
        </a:p>
      </dgm:t>
    </dgm:pt>
    <dgm:pt modelId="{C181854C-07C7-4B97-832B-82CAA29A3B2E}">
      <dgm:prSet/>
      <dgm:spPr/>
      <dgm:t>
        <a:bodyPr/>
        <a:lstStyle/>
        <a:p>
          <a:pPr>
            <a:lnSpc>
              <a:spcPct val="100000"/>
            </a:lnSpc>
          </a:pPr>
          <a:r>
            <a:rPr lang="pt-PT">
              <a:latin typeface="Times New Roman"/>
              <a:cs typeface="Times New Roman"/>
            </a:rPr>
            <a:t>5 massas </a:t>
          </a:r>
          <a:endParaRPr lang="en-US">
            <a:latin typeface="Times New Roman"/>
            <a:cs typeface="Times New Roman"/>
          </a:endParaRPr>
        </a:p>
      </dgm:t>
    </dgm:pt>
    <dgm:pt modelId="{D4EFCA0B-BAE3-449C-83A6-61C4463E3275}" type="parTrans" cxnId="{74C9331D-B226-4CA4-90CE-055ED73666FA}">
      <dgm:prSet/>
      <dgm:spPr/>
      <dgm:t>
        <a:bodyPr/>
        <a:lstStyle/>
        <a:p>
          <a:endParaRPr lang="en-US"/>
        </a:p>
      </dgm:t>
    </dgm:pt>
    <dgm:pt modelId="{05B39F91-68AB-4DF0-86CD-E8BC079D4B63}" type="sibTrans" cxnId="{74C9331D-B226-4CA4-90CE-055ED73666FA}">
      <dgm:prSet/>
      <dgm:spPr/>
      <dgm:t>
        <a:bodyPr/>
        <a:lstStyle/>
        <a:p>
          <a:endParaRPr lang="en-US"/>
        </a:p>
      </dgm:t>
    </dgm:pt>
    <dgm:pt modelId="{2475B779-9476-41CB-BCCB-714E82926D31}">
      <dgm:prSet/>
      <dgm:spPr/>
      <dgm:t>
        <a:bodyPr/>
        <a:lstStyle/>
        <a:p>
          <a:pPr>
            <a:lnSpc>
              <a:spcPct val="100000"/>
            </a:lnSpc>
          </a:pPr>
          <a:r>
            <a:rPr lang="pt-PT">
              <a:latin typeface="Times New Roman"/>
              <a:cs typeface="Times New Roman"/>
            </a:rPr>
            <a:t>Sensor de distância</a:t>
          </a:r>
          <a:endParaRPr lang="en-US">
            <a:latin typeface="Times New Roman"/>
            <a:cs typeface="Times New Roman"/>
          </a:endParaRPr>
        </a:p>
      </dgm:t>
    </dgm:pt>
    <dgm:pt modelId="{0DB6B276-8FB4-4B75-B217-34B378BA66FE}" type="parTrans" cxnId="{95C4CB36-CC01-4F12-91D4-0265C752D1A4}">
      <dgm:prSet/>
      <dgm:spPr/>
      <dgm:t>
        <a:bodyPr/>
        <a:lstStyle/>
        <a:p>
          <a:endParaRPr lang="en-US"/>
        </a:p>
      </dgm:t>
    </dgm:pt>
    <dgm:pt modelId="{431DF9FB-0825-4004-93A9-D9CA70F5EA1A}" type="sibTrans" cxnId="{95C4CB36-CC01-4F12-91D4-0265C752D1A4}">
      <dgm:prSet/>
      <dgm:spPr/>
      <dgm:t>
        <a:bodyPr/>
        <a:lstStyle/>
        <a:p>
          <a:endParaRPr lang="en-US"/>
        </a:p>
      </dgm:t>
    </dgm:pt>
    <dgm:pt modelId="{7671FAF3-4558-4C3C-82B4-1D956C2B738C}">
      <dgm:prSet/>
      <dgm:spPr/>
      <dgm:t>
        <a:bodyPr/>
        <a:lstStyle/>
        <a:p>
          <a:pPr>
            <a:lnSpc>
              <a:spcPct val="100000"/>
            </a:lnSpc>
          </a:pPr>
          <a:r>
            <a:rPr lang="pt-PT">
              <a:latin typeface="Times New Roman"/>
              <a:cs typeface="Times New Roman"/>
            </a:rPr>
            <a:t>Programa </a:t>
          </a:r>
          <a:r>
            <a:rPr lang="pt-PT" err="1">
              <a:latin typeface="Times New Roman"/>
              <a:cs typeface="Times New Roman"/>
            </a:rPr>
            <a:t>Capstone</a:t>
          </a:r>
          <a:r>
            <a:rPr lang="pt-PT">
              <a:latin typeface="Times New Roman"/>
              <a:cs typeface="Times New Roman"/>
            </a:rPr>
            <a:t> </a:t>
          </a:r>
          <a:endParaRPr lang="en-US">
            <a:latin typeface="Times New Roman"/>
            <a:cs typeface="Times New Roman"/>
          </a:endParaRPr>
        </a:p>
      </dgm:t>
    </dgm:pt>
    <dgm:pt modelId="{45B4926E-5418-4825-B101-A9EA02AE149C}" type="parTrans" cxnId="{0D2F43EA-8013-498F-9D9C-545ADDCBC911}">
      <dgm:prSet/>
      <dgm:spPr/>
      <dgm:t>
        <a:bodyPr/>
        <a:lstStyle/>
        <a:p>
          <a:endParaRPr lang="en-US"/>
        </a:p>
      </dgm:t>
    </dgm:pt>
    <dgm:pt modelId="{755E688E-76C2-4D25-B0A3-0238489382C2}" type="sibTrans" cxnId="{0D2F43EA-8013-498F-9D9C-545ADDCBC911}">
      <dgm:prSet/>
      <dgm:spPr/>
      <dgm:t>
        <a:bodyPr/>
        <a:lstStyle/>
        <a:p>
          <a:endParaRPr lang="en-US"/>
        </a:p>
      </dgm:t>
    </dgm:pt>
    <dgm:pt modelId="{92FC8AE0-ED96-4E21-A7F9-300B767B0A31}">
      <dgm:prSet/>
      <dgm:spPr/>
      <dgm:t>
        <a:bodyPr/>
        <a:lstStyle/>
        <a:p>
          <a:pPr>
            <a:lnSpc>
              <a:spcPct val="100000"/>
            </a:lnSpc>
          </a:pPr>
          <a:r>
            <a:rPr lang="pt-PT">
              <a:latin typeface="Times New Roman"/>
              <a:cs typeface="Times New Roman"/>
            </a:rPr>
            <a:t>Computador com </a:t>
          </a:r>
          <a:r>
            <a:rPr lang="pt-PT" err="1">
              <a:latin typeface="Times New Roman"/>
              <a:cs typeface="Times New Roman"/>
            </a:rPr>
            <a:t>Matlab</a:t>
          </a:r>
          <a:r>
            <a:rPr lang="pt-PT">
              <a:latin typeface="Times New Roman"/>
              <a:cs typeface="Times New Roman"/>
            </a:rPr>
            <a:t>, com Curve </a:t>
          </a:r>
          <a:r>
            <a:rPr lang="pt-PT" err="1">
              <a:latin typeface="Times New Roman"/>
              <a:cs typeface="Times New Roman"/>
            </a:rPr>
            <a:t>Fitting</a:t>
          </a:r>
          <a:r>
            <a:rPr lang="pt-PT">
              <a:latin typeface="Times New Roman"/>
              <a:cs typeface="Times New Roman"/>
            </a:rPr>
            <a:t> </a:t>
          </a:r>
          <a:r>
            <a:rPr lang="pt-PT" err="1">
              <a:latin typeface="Times New Roman"/>
              <a:cs typeface="Times New Roman"/>
            </a:rPr>
            <a:t>Toolbox</a:t>
          </a:r>
          <a:r>
            <a:rPr lang="pt-PT">
              <a:latin typeface="Times New Roman"/>
              <a:cs typeface="Times New Roman"/>
            </a:rPr>
            <a:t>  </a:t>
          </a:r>
          <a:endParaRPr lang="en-US">
            <a:latin typeface="Times New Roman"/>
            <a:cs typeface="Times New Roman"/>
          </a:endParaRPr>
        </a:p>
      </dgm:t>
    </dgm:pt>
    <dgm:pt modelId="{254E0AA2-9958-423A-B1E7-9141C6D5EB30}" type="parTrans" cxnId="{068717DD-59A2-4805-BD98-4E937E6179D4}">
      <dgm:prSet/>
      <dgm:spPr/>
      <dgm:t>
        <a:bodyPr/>
        <a:lstStyle/>
        <a:p>
          <a:endParaRPr lang="en-US"/>
        </a:p>
      </dgm:t>
    </dgm:pt>
    <dgm:pt modelId="{2A9CF0DA-1B83-4AB3-B0D0-F8151B414548}" type="sibTrans" cxnId="{068717DD-59A2-4805-BD98-4E937E6179D4}">
      <dgm:prSet/>
      <dgm:spPr/>
      <dgm:t>
        <a:bodyPr/>
        <a:lstStyle/>
        <a:p>
          <a:endParaRPr lang="en-US"/>
        </a:p>
      </dgm:t>
    </dgm:pt>
    <dgm:pt modelId="{1BF1EDFD-8F1E-44A6-B672-203059276994}" type="pres">
      <dgm:prSet presAssocID="{1BEF9EA3-16C1-49C7-96B8-333BC656A914}" presName="root" presStyleCnt="0">
        <dgm:presLayoutVars>
          <dgm:dir/>
          <dgm:resizeHandles val="exact"/>
        </dgm:presLayoutVars>
      </dgm:prSet>
      <dgm:spPr/>
    </dgm:pt>
    <dgm:pt modelId="{2121EAB7-38FD-4AA6-BA65-A00C1D54EE15}" type="pres">
      <dgm:prSet presAssocID="{CCF80A88-F102-46BA-9EBD-1C98F0A3D8AF}" presName="compNode" presStyleCnt="0"/>
      <dgm:spPr/>
    </dgm:pt>
    <dgm:pt modelId="{1F1B00A4-43E0-46AD-807B-6FDC5C413D9E}" type="pres">
      <dgm:prSet presAssocID="{CCF80A88-F102-46BA-9EBD-1C98F0A3D8AF}" presName="bgRect" presStyleLbl="bgShp" presStyleIdx="0" presStyleCnt="7"/>
      <dgm:spPr/>
    </dgm:pt>
    <dgm:pt modelId="{E252742C-E76E-4AD4-82C8-F397F59FEB65}" type="pres">
      <dgm:prSet presAssocID="{CCF80A88-F102-46BA-9EBD-1C98F0A3D8AF}" presName="iconRect" presStyleLbl="node1" presStyleIdx="0" presStyleCnt="7" custLinFactNeighborX="7396" custLinFactNeighborY="-461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82ED8E9-EDFA-47FB-9138-3466182CF1EC}" type="pres">
      <dgm:prSet presAssocID="{CCF80A88-F102-46BA-9EBD-1C98F0A3D8AF}" presName="spaceRect" presStyleCnt="0"/>
      <dgm:spPr/>
    </dgm:pt>
    <dgm:pt modelId="{76922C9F-3D15-419A-93CA-87B19A11C0DA}" type="pres">
      <dgm:prSet presAssocID="{CCF80A88-F102-46BA-9EBD-1C98F0A3D8AF}" presName="parTx" presStyleLbl="revTx" presStyleIdx="0" presStyleCnt="7">
        <dgm:presLayoutVars>
          <dgm:chMax val="0"/>
          <dgm:chPref val="0"/>
        </dgm:presLayoutVars>
      </dgm:prSet>
      <dgm:spPr/>
    </dgm:pt>
    <dgm:pt modelId="{00461C20-153A-47CB-A8D3-844287516E32}" type="pres">
      <dgm:prSet presAssocID="{40D0DC94-C5A2-4665-980C-5BB160F7C890}" presName="sibTrans" presStyleCnt="0"/>
      <dgm:spPr/>
    </dgm:pt>
    <dgm:pt modelId="{E54EB832-547C-4752-B688-CF1A5293B6B1}" type="pres">
      <dgm:prSet presAssocID="{711E0BEF-0F46-4149-BBD8-17432954741D}" presName="compNode" presStyleCnt="0"/>
      <dgm:spPr/>
    </dgm:pt>
    <dgm:pt modelId="{EBB35D23-14A3-450D-82C0-CC222E2D76EF}" type="pres">
      <dgm:prSet presAssocID="{711E0BEF-0F46-4149-BBD8-17432954741D}" presName="bgRect" presStyleLbl="bgShp" presStyleIdx="1" presStyleCnt="7"/>
      <dgm:spPr/>
    </dgm:pt>
    <dgm:pt modelId="{708829BD-1CDD-47E5-B1D1-927722549D6A}" type="pres">
      <dgm:prSet presAssocID="{711E0BEF-0F46-4149-BBD8-17432954741D}" presName="iconRect" presStyleLbl="node1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8369C1B7-A3C4-4382-A8B4-777292EB2207}" type="pres">
      <dgm:prSet presAssocID="{711E0BEF-0F46-4149-BBD8-17432954741D}" presName="spaceRect" presStyleCnt="0"/>
      <dgm:spPr/>
    </dgm:pt>
    <dgm:pt modelId="{25B020BE-34FA-4D3C-A9A7-5D88F8B57308}" type="pres">
      <dgm:prSet presAssocID="{711E0BEF-0F46-4149-BBD8-17432954741D}" presName="parTx" presStyleLbl="revTx" presStyleIdx="1" presStyleCnt="7">
        <dgm:presLayoutVars>
          <dgm:chMax val="0"/>
          <dgm:chPref val="0"/>
        </dgm:presLayoutVars>
      </dgm:prSet>
      <dgm:spPr/>
    </dgm:pt>
    <dgm:pt modelId="{93A13DB4-1DFF-4C29-9F75-B1957B079FA3}" type="pres">
      <dgm:prSet presAssocID="{CE72A0D0-CE92-41AF-BA2B-D4935EFCA196}" presName="sibTrans" presStyleCnt="0"/>
      <dgm:spPr/>
    </dgm:pt>
    <dgm:pt modelId="{B1D8CB7C-8806-454C-B386-649F7EE6F9D1}" type="pres">
      <dgm:prSet presAssocID="{566A4327-9AE6-4919-A283-16D3168F9DE3}" presName="compNode" presStyleCnt="0"/>
      <dgm:spPr/>
    </dgm:pt>
    <dgm:pt modelId="{FAFECE1A-DCAD-45F8-BEC8-D4DA4B121A70}" type="pres">
      <dgm:prSet presAssocID="{566A4327-9AE6-4919-A283-16D3168F9DE3}" presName="bgRect" presStyleLbl="bgShp" presStyleIdx="2" presStyleCnt="7"/>
      <dgm:spPr/>
    </dgm:pt>
    <dgm:pt modelId="{26FC2DD7-F386-4EE8-BBA8-172AF9496706}" type="pres">
      <dgm:prSet presAssocID="{566A4327-9AE6-4919-A283-16D3168F9DE3}" presName="iconRect" presStyleLbl="node1" presStyleIdx="2" presStyleCnt="7" custScaleX="83034" custScaleY="8657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  <a:ln>
          <a:noFill/>
        </a:ln>
      </dgm:spPr>
    </dgm:pt>
    <dgm:pt modelId="{8C7199E9-CC5A-496A-B662-64F1173EA3AC}" type="pres">
      <dgm:prSet presAssocID="{566A4327-9AE6-4919-A283-16D3168F9DE3}" presName="spaceRect" presStyleCnt="0"/>
      <dgm:spPr/>
    </dgm:pt>
    <dgm:pt modelId="{D9BF7302-2A12-46E0-BB92-8EF437425A2E}" type="pres">
      <dgm:prSet presAssocID="{566A4327-9AE6-4919-A283-16D3168F9DE3}" presName="parTx" presStyleLbl="revTx" presStyleIdx="2" presStyleCnt="7">
        <dgm:presLayoutVars>
          <dgm:chMax val="0"/>
          <dgm:chPref val="0"/>
        </dgm:presLayoutVars>
      </dgm:prSet>
      <dgm:spPr/>
    </dgm:pt>
    <dgm:pt modelId="{8B83047E-6167-43CC-A5E9-1648216C1FDC}" type="pres">
      <dgm:prSet presAssocID="{EBD26414-622E-4FF7-BF73-9CB6E5274DD0}" presName="sibTrans" presStyleCnt="0"/>
      <dgm:spPr/>
    </dgm:pt>
    <dgm:pt modelId="{990E4F37-A67A-4DCC-AF5A-56DB96C1350B}" type="pres">
      <dgm:prSet presAssocID="{C181854C-07C7-4B97-832B-82CAA29A3B2E}" presName="compNode" presStyleCnt="0"/>
      <dgm:spPr/>
    </dgm:pt>
    <dgm:pt modelId="{50257372-23B0-45B8-A113-84F8E82F685B}" type="pres">
      <dgm:prSet presAssocID="{C181854C-07C7-4B97-832B-82CAA29A3B2E}" presName="bgRect" presStyleLbl="bgShp" presStyleIdx="3" presStyleCnt="7" custLinFactNeighborY="0"/>
      <dgm:spPr/>
    </dgm:pt>
    <dgm:pt modelId="{A4D0BEFD-23C6-494F-BF94-2D66D8C54B11}" type="pres">
      <dgm:prSet presAssocID="{C181854C-07C7-4B97-832B-82CAA29A3B2E}" presName="iconRect" presStyleLbl="node1" presStyleIdx="3" presStyleCnt="7" custLinFactNeighborX="6700" custLinFactNeighborY="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6126D504-15C3-4820-B8DA-B953AE17D0E8}" type="pres">
      <dgm:prSet presAssocID="{C181854C-07C7-4B97-832B-82CAA29A3B2E}" presName="spaceRect" presStyleCnt="0"/>
      <dgm:spPr/>
    </dgm:pt>
    <dgm:pt modelId="{64F4CED2-A6D6-45DF-ADCD-AE6F2E7AD7DC}" type="pres">
      <dgm:prSet presAssocID="{C181854C-07C7-4B97-832B-82CAA29A3B2E}" presName="parTx" presStyleLbl="revTx" presStyleIdx="3" presStyleCnt="7">
        <dgm:presLayoutVars>
          <dgm:chMax val="0"/>
          <dgm:chPref val="0"/>
        </dgm:presLayoutVars>
      </dgm:prSet>
      <dgm:spPr/>
    </dgm:pt>
    <dgm:pt modelId="{08EE6C95-FBDC-4593-8DA3-FC3E4187DBD7}" type="pres">
      <dgm:prSet presAssocID="{05B39F91-68AB-4DF0-86CD-E8BC079D4B63}" presName="sibTrans" presStyleCnt="0"/>
      <dgm:spPr/>
    </dgm:pt>
    <dgm:pt modelId="{0A9AED17-3465-4AAF-97C0-6079A63DEB90}" type="pres">
      <dgm:prSet presAssocID="{2475B779-9476-41CB-BCCB-714E82926D31}" presName="compNode" presStyleCnt="0"/>
      <dgm:spPr/>
    </dgm:pt>
    <dgm:pt modelId="{24685730-7493-4429-B7B4-1CFD44C49F1C}" type="pres">
      <dgm:prSet presAssocID="{2475B779-9476-41CB-BCCB-714E82926D31}" presName="bgRect" presStyleLbl="bgShp" presStyleIdx="4" presStyleCnt="7"/>
      <dgm:spPr/>
    </dgm:pt>
    <dgm:pt modelId="{B180D227-C2B1-4633-9E5A-88B25346F8D8}" type="pres">
      <dgm:prSet presAssocID="{2475B779-9476-41CB-BCCB-714E82926D31}" presName="iconRect" presStyleLbl="node1" presStyleIdx="4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B523D68E-B6F7-42E0-8602-0B2E57AAE952}" type="pres">
      <dgm:prSet presAssocID="{2475B779-9476-41CB-BCCB-714E82926D31}" presName="spaceRect" presStyleCnt="0"/>
      <dgm:spPr/>
    </dgm:pt>
    <dgm:pt modelId="{8243219E-EF23-481A-96BF-DE5028615FAB}" type="pres">
      <dgm:prSet presAssocID="{2475B779-9476-41CB-BCCB-714E82926D31}" presName="parTx" presStyleLbl="revTx" presStyleIdx="4" presStyleCnt="7">
        <dgm:presLayoutVars>
          <dgm:chMax val="0"/>
          <dgm:chPref val="0"/>
        </dgm:presLayoutVars>
      </dgm:prSet>
      <dgm:spPr/>
    </dgm:pt>
    <dgm:pt modelId="{27674AF6-C8FC-4B56-AF8D-A2378B18EEFE}" type="pres">
      <dgm:prSet presAssocID="{431DF9FB-0825-4004-93A9-D9CA70F5EA1A}" presName="sibTrans" presStyleCnt="0"/>
      <dgm:spPr/>
    </dgm:pt>
    <dgm:pt modelId="{8AAA34F3-5862-480D-8C28-504081C638BC}" type="pres">
      <dgm:prSet presAssocID="{7671FAF3-4558-4C3C-82B4-1D956C2B738C}" presName="compNode" presStyleCnt="0"/>
      <dgm:spPr/>
    </dgm:pt>
    <dgm:pt modelId="{ADF5DAAB-1E89-4655-A21A-45EC9707909E}" type="pres">
      <dgm:prSet presAssocID="{7671FAF3-4558-4C3C-82B4-1D956C2B738C}" presName="bgRect" presStyleLbl="bgShp" presStyleIdx="5" presStyleCnt="7"/>
      <dgm:spPr/>
    </dgm:pt>
    <dgm:pt modelId="{1B3F688C-F2D9-4C7B-B2E3-7CEAAF8E9D97}" type="pres">
      <dgm:prSet presAssocID="{7671FAF3-4558-4C3C-82B4-1D956C2B738C}" presName="iconRect" presStyleLbl="node1" presStyleIdx="5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B525E52-3B00-4D2D-B187-6434AF512B6F}" type="pres">
      <dgm:prSet presAssocID="{7671FAF3-4558-4C3C-82B4-1D956C2B738C}" presName="spaceRect" presStyleCnt="0"/>
      <dgm:spPr/>
    </dgm:pt>
    <dgm:pt modelId="{0BA335B5-CD80-4CB5-B5A0-2A901F6E4704}" type="pres">
      <dgm:prSet presAssocID="{7671FAF3-4558-4C3C-82B4-1D956C2B738C}" presName="parTx" presStyleLbl="revTx" presStyleIdx="5" presStyleCnt="7">
        <dgm:presLayoutVars>
          <dgm:chMax val="0"/>
          <dgm:chPref val="0"/>
        </dgm:presLayoutVars>
      </dgm:prSet>
      <dgm:spPr/>
    </dgm:pt>
    <dgm:pt modelId="{A16C4268-E895-4CE4-A2C6-4B4787D4A7B6}" type="pres">
      <dgm:prSet presAssocID="{755E688E-76C2-4D25-B0A3-0238489382C2}" presName="sibTrans" presStyleCnt="0"/>
      <dgm:spPr/>
    </dgm:pt>
    <dgm:pt modelId="{91A2902A-522D-4D9F-BFDD-C754F6E4981D}" type="pres">
      <dgm:prSet presAssocID="{92FC8AE0-ED96-4E21-A7F9-300B767B0A31}" presName="compNode" presStyleCnt="0"/>
      <dgm:spPr/>
    </dgm:pt>
    <dgm:pt modelId="{4FC65205-9C1C-4384-A238-3C55ED87CF38}" type="pres">
      <dgm:prSet presAssocID="{92FC8AE0-ED96-4E21-A7F9-300B767B0A31}" presName="bgRect" presStyleLbl="bgShp" presStyleIdx="6" presStyleCnt="7"/>
      <dgm:spPr/>
    </dgm:pt>
    <dgm:pt modelId="{9910BB88-AD53-4AAE-AE44-00BBA090BF53}" type="pres">
      <dgm:prSet presAssocID="{92FC8AE0-ED96-4E21-A7F9-300B767B0A31}" presName="iconRect" presStyleLbl="node1" presStyleIdx="6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6E82B2E-59E7-4D49-BC21-71930FBD2065}" type="pres">
      <dgm:prSet presAssocID="{92FC8AE0-ED96-4E21-A7F9-300B767B0A31}" presName="spaceRect" presStyleCnt="0"/>
      <dgm:spPr/>
    </dgm:pt>
    <dgm:pt modelId="{4A60D1DE-A65D-4988-9B74-F3A54413890F}" type="pres">
      <dgm:prSet presAssocID="{92FC8AE0-ED96-4E21-A7F9-300B767B0A31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35F2D12-6D25-41FA-9807-211D6C0051BF}" srcId="{1BEF9EA3-16C1-49C7-96B8-333BC656A914}" destId="{566A4327-9AE6-4919-A283-16D3168F9DE3}" srcOrd="2" destOrd="0" parTransId="{2FE4C28D-1772-4699-9CE8-121AC07EA1E2}" sibTransId="{EBD26414-622E-4FF7-BF73-9CB6E5274DD0}"/>
    <dgm:cxn modelId="{74C9331D-B226-4CA4-90CE-055ED73666FA}" srcId="{1BEF9EA3-16C1-49C7-96B8-333BC656A914}" destId="{C181854C-07C7-4B97-832B-82CAA29A3B2E}" srcOrd="3" destOrd="0" parTransId="{D4EFCA0B-BAE3-449C-83A6-61C4463E3275}" sibTransId="{05B39F91-68AB-4DF0-86CD-E8BC079D4B63}"/>
    <dgm:cxn modelId="{C30E0025-D769-4A5E-BFD1-041EB922B846}" type="presOf" srcId="{711E0BEF-0F46-4149-BBD8-17432954741D}" destId="{25B020BE-34FA-4D3C-A9A7-5D88F8B57308}" srcOrd="0" destOrd="0" presId="urn:microsoft.com/office/officeart/2018/2/layout/IconVerticalSolidList"/>
    <dgm:cxn modelId="{8F659B33-97B2-459F-AAA6-F3AC4E181309}" type="presOf" srcId="{2475B779-9476-41CB-BCCB-714E82926D31}" destId="{8243219E-EF23-481A-96BF-DE5028615FAB}" srcOrd="0" destOrd="0" presId="urn:microsoft.com/office/officeart/2018/2/layout/IconVerticalSolidList"/>
    <dgm:cxn modelId="{95C4CB36-CC01-4F12-91D4-0265C752D1A4}" srcId="{1BEF9EA3-16C1-49C7-96B8-333BC656A914}" destId="{2475B779-9476-41CB-BCCB-714E82926D31}" srcOrd="4" destOrd="0" parTransId="{0DB6B276-8FB4-4B75-B217-34B378BA66FE}" sibTransId="{431DF9FB-0825-4004-93A9-D9CA70F5EA1A}"/>
    <dgm:cxn modelId="{6E896D40-3EC3-47EF-A3DE-3C5514A1262A}" srcId="{1BEF9EA3-16C1-49C7-96B8-333BC656A914}" destId="{711E0BEF-0F46-4149-BBD8-17432954741D}" srcOrd="1" destOrd="0" parTransId="{B834BBD2-65CA-4CDF-9D6C-84CDB786E8C5}" sibTransId="{CE72A0D0-CE92-41AF-BA2B-D4935EFCA196}"/>
    <dgm:cxn modelId="{EF32AA66-E363-4140-AD1F-F4497AE67BAA}" type="presOf" srcId="{CCF80A88-F102-46BA-9EBD-1C98F0A3D8AF}" destId="{76922C9F-3D15-419A-93CA-87B19A11C0DA}" srcOrd="0" destOrd="0" presId="urn:microsoft.com/office/officeart/2018/2/layout/IconVerticalSolidList"/>
    <dgm:cxn modelId="{DE1F8C4C-2642-40DA-AA15-1EF1DA885116}" type="presOf" srcId="{7671FAF3-4558-4C3C-82B4-1D956C2B738C}" destId="{0BA335B5-CD80-4CB5-B5A0-2A901F6E4704}" srcOrd="0" destOrd="0" presId="urn:microsoft.com/office/officeart/2018/2/layout/IconVerticalSolidList"/>
    <dgm:cxn modelId="{877A3B5A-DB87-4415-B5A1-16284EA00D93}" type="presOf" srcId="{566A4327-9AE6-4919-A283-16D3168F9DE3}" destId="{D9BF7302-2A12-46E0-BB92-8EF437425A2E}" srcOrd="0" destOrd="0" presId="urn:microsoft.com/office/officeart/2018/2/layout/IconVerticalSolidList"/>
    <dgm:cxn modelId="{1C966AB8-97E8-40FD-BE7D-011D90CB5904}" type="presOf" srcId="{1BEF9EA3-16C1-49C7-96B8-333BC656A914}" destId="{1BF1EDFD-8F1E-44A6-B672-203059276994}" srcOrd="0" destOrd="0" presId="urn:microsoft.com/office/officeart/2018/2/layout/IconVerticalSolidList"/>
    <dgm:cxn modelId="{A5A4C8CB-BBC5-47DD-83E1-2FDE08B8C9D0}" type="presOf" srcId="{92FC8AE0-ED96-4E21-A7F9-300B767B0A31}" destId="{4A60D1DE-A65D-4988-9B74-F3A54413890F}" srcOrd="0" destOrd="0" presId="urn:microsoft.com/office/officeart/2018/2/layout/IconVerticalSolidList"/>
    <dgm:cxn modelId="{B43CD2D6-B606-4345-BEE2-93E5E20995C2}" type="presOf" srcId="{C181854C-07C7-4B97-832B-82CAA29A3B2E}" destId="{64F4CED2-A6D6-45DF-ADCD-AE6F2E7AD7DC}" srcOrd="0" destOrd="0" presId="urn:microsoft.com/office/officeart/2018/2/layout/IconVerticalSolidList"/>
    <dgm:cxn modelId="{C0E12EDA-36DB-4145-8DED-CC1304C61DAC}" srcId="{1BEF9EA3-16C1-49C7-96B8-333BC656A914}" destId="{CCF80A88-F102-46BA-9EBD-1C98F0A3D8AF}" srcOrd="0" destOrd="0" parTransId="{61259672-A48F-4C64-A9C2-F5E7D4350C7D}" sibTransId="{40D0DC94-C5A2-4665-980C-5BB160F7C890}"/>
    <dgm:cxn modelId="{068717DD-59A2-4805-BD98-4E937E6179D4}" srcId="{1BEF9EA3-16C1-49C7-96B8-333BC656A914}" destId="{92FC8AE0-ED96-4E21-A7F9-300B767B0A31}" srcOrd="6" destOrd="0" parTransId="{254E0AA2-9958-423A-B1E7-9141C6D5EB30}" sibTransId="{2A9CF0DA-1B83-4AB3-B0D0-F8151B414548}"/>
    <dgm:cxn modelId="{0D2F43EA-8013-498F-9D9C-545ADDCBC911}" srcId="{1BEF9EA3-16C1-49C7-96B8-333BC656A914}" destId="{7671FAF3-4558-4C3C-82B4-1D956C2B738C}" srcOrd="5" destOrd="0" parTransId="{45B4926E-5418-4825-B101-A9EA02AE149C}" sibTransId="{755E688E-76C2-4D25-B0A3-0238489382C2}"/>
    <dgm:cxn modelId="{5611A4C5-C76E-4038-8F5E-C47C8D461848}" type="presParOf" srcId="{1BF1EDFD-8F1E-44A6-B672-203059276994}" destId="{2121EAB7-38FD-4AA6-BA65-A00C1D54EE15}" srcOrd="0" destOrd="0" presId="urn:microsoft.com/office/officeart/2018/2/layout/IconVerticalSolidList"/>
    <dgm:cxn modelId="{2B25443B-729B-48B1-B0C3-84BFA83CC1A2}" type="presParOf" srcId="{2121EAB7-38FD-4AA6-BA65-A00C1D54EE15}" destId="{1F1B00A4-43E0-46AD-807B-6FDC5C413D9E}" srcOrd="0" destOrd="0" presId="urn:microsoft.com/office/officeart/2018/2/layout/IconVerticalSolidList"/>
    <dgm:cxn modelId="{2C2C20E6-E5A6-45DE-9611-14AC61F18EF5}" type="presParOf" srcId="{2121EAB7-38FD-4AA6-BA65-A00C1D54EE15}" destId="{E252742C-E76E-4AD4-82C8-F397F59FEB65}" srcOrd="1" destOrd="0" presId="urn:microsoft.com/office/officeart/2018/2/layout/IconVerticalSolidList"/>
    <dgm:cxn modelId="{8D245947-E502-412C-A036-FCB98F129E92}" type="presParOf" srcId="{2121EAB7-38FD-4AA6-BA65-A00C1D54EE15}" destId="{282ED8E9-EDFA-47FB-9138-3466182CF1EC}" srcOrd="2" destOrd="0" presId="urn:microsoft.com/office/officeart/2018/2/layout/IconVerticalSolidList"/>
    <dgm:cxn modelId="{62D5704A-A804-418B-88FF-ABA617BD514B}" type="presParOf" srcId="{2121EAB7-38FD-4AA6-BA65-A00C1D54EE15}" destId="{76922C9F-3D15-419A-93CA-87B19A11C0DA}" srcOrd="3" destOrd="0" presId="urn:microsoft.com/office/officeart/2018/2/layout/IconVerticalSolidList"/>
    <dgm:cxn modelId="{994A55C0-C0C1-4A79-9FFF-80CD994EACB9}" type="presParOf" srcId="{1BF1EDFD-8F1E-44A6-B672-203059276994}" destId="{00461C20-153A-47CB-A8D3-844287516E32}" srcOrd="1" destOrd="0" presId="urn:microsoft.com/office/officeart/2018/2/layout/IconVerticalSolidList"/>
    <dgm:cxn modelId="{0B032D87-EFB3-409E-AA99-AA9964B42A25}" type="presParOf" srcId="{1BF1EDFD-8F1E-44A6-B672-203059276994}" destId="{E54EB832-547C-4752-B688-CF1A5293B6B1}" srcOrd="2" destOrd="0" presId="urn:microsoft.com/office/officeart/2018/2/layout/IconVerticalSolidList"/>
    <dgm:cxn modelId="{7B84C476-F6D7-4A53-8132-681436DD245E}" type="presParOf" srcId="{E54EB832-547C-4752-B688-CF1A5293B6B1}" destId="{EBB35D23-14A3-450D-82C0-CC222E2D76EF}" srcOrd="0" destOrd="0" presId="urn:microsoft.com/office/officeart/2018/2/layout/IconVerticalSolidList"/>
    <dgm:cxn modelId="{D28B569E-5755-40C7-A160-297965BA4B03}" type="presParOf" srcId="{E54EB832-547C-4752-B688-CF1A5293B6B1}" destId="{708829BD-1CDD-47E5-B1D1-927722549D6A}" srcOrd="1" destOrd="0" presId="urn:microsoft.com/office/officeart/2018/2/layout/IconVerticalSolidList"/>
    <dgm:cxn modelId="{C08F5646-AC0E-48DC-80EF-895209B64CDF}" type="presParOf" srcId="{E54EB832-547C-4752-B688-CF1A5293B6B1}" destId="{8369C1B7-A3C4-4382-A8B4-777292EB2207}" srcOrd="2" destOrd="0" presId="urn:microsoft.com/office/officeart/2018/2/layout/IconVerticalSolidList"/>
    <dgm:cxn modelId="{966A33F3-F6BC-4B36-B46B-AACC1A8BA082}" type="presParOf" srcId="{E54EB832-547C-4752-B688-CF1A5293B6B1}" destId="{25B020BE-34FA-4D3C-A9A7-5D88F8B57308}" srcOrd="3" destOrd="0" presId="urn:microsoft.com/office/officeart/2018/2/layout/IconVerticalSolidList"/>
    <dgm:cxn modelId="{E577BBA2-B4B3-4FB9-83B5-08ADC083C40A}" type="presParOf" srcId="{1BF1EDFD-8F1E-44A6-B672-203059276994}" destId="{93A13DB4-1DFF-4C29-9F75-B1957B079FA3}" srcOrd="3" destOrd="0" presId="urn:microsoft.com/office/officeart/2018/2/layout/IconVerticalSolidList"/>
    <dgm:cxn modelId="{8C373B37-651D-4895-AE37-0FDA9A0BBCBD}" type="presParOf" srcId="{1BF1EDFD-8F1E-44A6-B672-203059276994}" destId="{B1D8CB7C-8806-454C-B386-649F7EE6F9D1}" srcOrd="4" destOrd="0" presId="urn:microsoft.com/office/officeart/2018/2/layout/IconVerticalSolidList"/>
    <dgm:cxn modelId="{ED74A87D-A62B-433A-A967-8B5B543A3A17}" type="presParOf" srcId="{B1D8CB7C-8806-454C-B386-649F7EE6F9D1}" destId="{FAFECE1A-DCAD-45F8-BEC8-D4DA4B121A70}" srcOrd="0" destOrd="0" presId="urn:microsoft.com/office/officeart/2018/2/layout/IconVerticalSolidList"/>
    <dgm:cxn modelId="{C76BA168-2266-432F-B07B-54454360BDDB}" type="presParOf" srcId="{B1D8CB7C-8806-454C-B386-649F7EE6F9D1}" destId="{26FC2DD7-F386-4EE8-BBA8-172AF9496706}" srcOrd="1" destOrd="0" presId="urn:microsoft.com/office/officeart/2018/2/layout/IconVerticalSolidList"/>
    <dgm:cxn modelId="{DF7D1496-6D30-48F8-B9D3-F0958DF12223}" type="presParOf" srcId="{B1D8CB7C-8806-454C-B386-649F7EE6F9D1}" destId="{8C7199E9-CC5A-496A-B662-64F1173EA3AC}" srcOrd="2" destOrd="0" presId="urn:microsoft.com/office/officeart/2018/2/layout/IconVerticalSolidList"/>
    <dgm:cxn modelId="{E7DE54C2-9555-4E78-B442-8ADA0835F308}" type="presParOf" srcId="{B1D8CB7C-8806-454C-B386-649F7EE6F9D1}" destId="{D9BF7302-2A12-46E0-BB92-8EF437425A2E}" srcOrd="3" destOrd="0" presId="urn:microsoft.com/office/officeart/2018/2/layout/IconVerticalSolidList"/>
    <dgm:cxn modelId="{16B2622E-28B6-4E47-9829-DBDB67E23B05}" type="presParOf" srcId="{1BF1EDFD-8F1E-44A6-B672-203059276994}" destId="{8B83047E-6167-43CC-A5E9-1648216C1FDC}" srcOrd="5" destOrd="0" presId="urn:microsoft.com/office/officeart/2018/2/layout/IconVerticalSolidList"/>
    <dgm:cxn modelId="{09001211-30FF-49DE-8C44-05B4F2C7FB74}" type="presParOf" srcId="{1BF1EDFD-8F1E-44A6-B672-203059276994}" destId="{990E4F37-A67A-4DCC-AF5A-56DB96C1350B}" srcOrd="6" destOrd="0" presId="urn:microsoft.com/office/officeart/2018/2/layout/IconVerticalSolidList"/>
    <dgm:cxn modelId="{BF854287-22D5-49DE-8A44-13A2D9DA7B77}" type="presParOf" srcId="{990E4F37-A67A-4DCC-AF5A-56DB96C1350B}" destId="{50257372-23B0-45B8-A113-84F8E82F685B}" srcOrd="0" destOrd="0" presId="urn:microsoft.com/office/officeart/2018/2/layout/IconVerticalSolidList"/>
    <dgm:cxn modelId="{E33150DE-AEC2-4B3F-9C33-8BAF0BA665B3}" type="presParOf" srcId="{990E4F37-A67A-4DCC-AF5A-56DB96C1350B}" destId="{A4D0BEFD-23C6-494F-BF94-2D66D8C54B11}" srcOrd="1" destOrd="0" presId="urn:microsoft.com/office/officeart/2018/2/layout/IconVerticalSolidList"/>
    <dgm:cxn modelId="{B4EBEA73-72AF-4DAC-8403-5138A81C23AE}" type="presParOf" srcId="{990E4F37-A67A-4DCC-AF5A-56DB96C1350B}" destId="{6126D504-15C3-4820-B8DA-B953AE17D0E8}" srcOrd="2" destOrd="0" presId="urn:microsoft.com/office/officeart/2018/2/layout/IconVerticalSolidList"/>
    <dgm:cxn modelId="{6966BF1B-7C74-4A74-B465-64B2E3F5FD78}" type="presParOf" srcId="{990E4F37-A67A-4DCC-AF5A-56DB96C1350B}" destId="{64F4CED2-A6D6-45DF-ADCD-AE6F2E7AD7DC}" srcOrd="3" destOrd="0" presId="urn:microsoft.com/office/officeart/2018/2/layout/IconVerticalSolidList"/>
    <dgm:cxn modelId="{5F3E4945-2682-4273-BE68-25D612B696FB}" type="presParOf" srcId="{1BF1EDFD-8F1E-44A6-B672-203059276994}" destId="{08EE6C95-FBDC-4593-8DA3-FC3E4187DBD7}" srcOrd="7" destOrd="0" presId="urn:microsoft.com/office/officeart/2018/2/layout/IconVerticalSolidList"/>
    <dgm:cxn modelId="{53636FDC-F4CE-4255-86AC-DC98F144847A}" type="presParOf" srcId="{1BF1EDFD-8F1E-44A6-B672-203059276994}" destId="{0A9AED17-3465-4AAF-97C0-6079A63DEB90}" srcOrd="8" destOrd="0" presId="urn:microsoft.com/office/officeart/2018/2/layout/IconVerticalSolidList"/>
    <dgm:cxn modelId="{A8578818-9BA5-42A2-AB6B-E5261812F29C}" type="presParOf" srcId="{0A9AED17-3465-4AAF-97C0-6079A63DEB90}" destId="{24685730-7493-4429-B7B4-1CFD44C49F1C}" srcOrd="0" destOrd="0" presId="urn:microsoft.com/office/officeart/2018/2/layout/IconVerticalSolidList"/>
    <dgm:cxn modelId="{5CB6BD9A-267E-417E-AD26-6C0AA47C315E}" type="presParOf" srcId="{0A9AED17-3465-4AAF-97C0-6079A63DEB90}" destId="{B180D227-C2B1-4633-9E5A-88B25346F8D8}" srcOrd="1" destOrd="0" presId="urn:microsoft.com/office/officeart/2018/2/layout/IconVerticalSolidList"/>
    <dgm:cxn modelId="{E5E4574E-3984-4D32-82C1-981102666D4D}" type="presParOf" srcId="{0A9AED17-3465-4AAF-97C0-6079A63DEB90}" destId="{B523D68E-B6F7-42E0-8602-0B2E57AAE952}" srcOrd="2" destOrd="0" presId="urn:microsoft.com/office/officeart/2018/2/layout/IconVerticalSolidList"/>
    <dgm:cxn modelId="{3B037C35-4C60-4B99-85B4-3A0DCC60BAF6}" type="presParOf" srcId="{0A9AED17-3465-4AAF-97C0-6079A63DEB90}" destId="{8243219E-EF23-481A-96BF-DE5028615FAB}" srcOrd="3" destOrd="0" presId="urn:microsoft.com/office/officeart/2018/2/layout/IconVerticalSolidList"/>
    <dgm:cxn modelId="{39B7A08F-9E5E-4027-B8E3-060D4D2295E6}" type="presParOf" srcId="{1BF1EDFD-8F1E-44A6-B672-203059276994}" destId="{27674AF6-C8FC-4B56-AF8D-A2378B18EEFE}" srcOrd="9" destOrd="0" presId="urn:microsoft.com/office/officeart/2018/2/layout/IconVerticalSolidList"/>
    <dgm:cxn modelId="{EBEE94CE-C5FD-4779-8F5A-9AD6D7C49342}" type="presParOf" srcId="{1BF1EDFD-8F1E-44A6-B672-203059276994}" destId="{8AAA34F3-5862-480D-8C28-504081C638BC}" srcOrd="10" destOrd="0" presId="urn:microsoft.com/office/officeart/2018/2/layout/IconVerticalSolidList"/>
    <dgm:cxn modelId="{A6E5FB15-2FB3-44DA-8319-33140E9F3D2F}" type="presParOf" srcId="{8AAA34F3-5862-480D-8C28-504081C638BC}" destId="{ADF5DAAB-1E89-4655-A21A-45EC9707909E}" srcOrd="0" destOrd="0" presId="urn:microsoft.com/office/officeart/2018/2/layout/IconVerticalSolidList"/>
    <dgm:cxn modelId="{288645FA-27E7-41E7-98D9-03655DC8BEAC}" type="presParOf" srcId="{8AAA34F3-5862-480D-8C28-504081C638BC}" destId="{1B3F688C-F2D9-4C7B-B2E3-7CEAAF8E9D97}" srcOrd="1" destOrd="0" presId="urn:microsoft.com/office/officeart/2018/2/layout/IconVerticalSolidList"/>
    <dgm:cxn modelId="{4B0640DA-CAFD-4112-9371-BA707C613215}" type="presParOf" srcId="{8AAA34F3-5862-480D-8C28-504081C638BC}" destId="{1B525E52-3B00-4D2D-B187-6434AF512B6F}" srcOrd="2" destOrd="0" presId="urn:microsoft.com/office/officeart/2018/2/layout/IconVerticalSolidList"/>
    <dgm:cxn modelId="{3080DF6A-6D95-4333-8993-D02E57F98E55}" type="presParOf" srcId="{8AAA34F3-5862-480D-8C28-504081C638BC}" destId="{0BA335B5-CD80-4CB5-B5A0-2A901F6E4704}" srcOrd="3" destOrd="0" presId="urn:microsoft.com/office/officeart/2018/2/layout/IconVerticalSolidList"/>
    <dgm:cxn modelId="{011A3026-E0EB-4B66-97B7-6BCB93CFA41B}" type="presParOf" srcId="{1BF1EDFD-8F1E-44A6-B672-203059276994}" destId="{A16C4268-E895-4CE4-A2C6-4B4787D4A7B6}" srcOrd="11" destOrd="0" presId="urn:microsoft.com/office/officeart/2018/2/layout/IconVerticalSolidList"/>
    <dgm:cxn modelId="{4302537B-318B-4FF1-BB94-4B09C15B29D8}" type="presParOf" srcId="{1BF1EDFD-8F1E-44A6-B672-203059276994}" destId="{91A2902A-522D-4D9F-BFDD-C754F6E4981D}" srcOrd="12" destOrd="0" presId="urn:microsoft.com/office/officeart/2018/2/layout/IconVerticalSolidList"/>
    <dgm:cxn modelId="{D9CA0B15-DD9E-4D01-A4B0-F9170A563DB2}" type="presParOf" srcId="{91A2902A-522D-4D9F-BFDD-C754F6E4981D}" destId="{4FC65205-9C1C-4384-A238-3C55ED87CF38}" srcOrd="0" destOrd="0" presId="urn:microsoft.com/office/officeart/2018/2/layout/IconVerticalSolidList"/>
    <dgm:cxn modelId="{01C50A53-74CE-4AAB-9E4C-048C7EDFB36E}" type="presParOf" srcId="{91A2902A-522D-4D9F-BFDD-C754F6E4981D}" destId="{9910BB88-AD53-4AAE-AE44-00BBA090BF53}" srcOrd="1" destOrd="0" presId="urn:microsoft.com/office/officeart/2018/2/layout/IconVerticalSolidList"/>
    <dgm:cxn modelId="{3589E533-7200-4D4F-8540-109F29EA7150}" type="presParOf" srcId="{91A2902A-522D-4D9F-BFDD-C754F6E4981D}" destId="{D6E82B2E-59E7-4D49-BC21-71930FBD2065}" srcOrd="2" destOrd="0" presId="urn:microsoft.com/office/officeart/2018/2/layout/IconVerticalSolidList"/>
    <dgm:cxn modelId="{9A486DF9-6A6A-4D43-8D02-45ECF40D03A8}" type="presParOf" srcId="{91A2902A-522D-4D9F-BFDD-C754F6E4981D}" destId="{4A60D1DE-A65D-4988-9B74-F3A5441389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79434-DF6D-4096-B17D-ED5172B6DF3A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C2EAE-65E9-4245-9526-05315BD15177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ECFE6-85AC-42AF-9F80-F683CAC9A913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>
              <a:latin typeface="Times New Roman"/>
              <a:cs typeface="Times New Roman"/>
            </a:rPr>
            <a:t>Investigar experimentalmente o movimento de um oscilador amortecido </a:t>
          </a:r>
          <a:endParaRPr lang="en-US" sz="2500" kern="1200">
            <a:latin typeface="Times New Roman"/>
            <a:cs typeface="Times New Roman"/>
          </a:endParaRPr>
        </a:p>
      </dsp:txBody>
      <dsp:txXfrm>
        <a:off x="1816103" y="671"/>
        <a:ext cx="4447536" cy="1572384"/>
      </dsp:txXfrm>
    </dsp:sp>
    <dsp:sp modelId="{C8DA98B2-E6E9-4524-AF7E-024885A4320E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D3C6C-8275-4700-8D69-F0CCFDB5374D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A8941-5048-411A-8236-BE29291FB8CC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>
              <a:latin typeface="Times New Roman"/>
              <a:cs typeface="Times New Roman"/>
            </a:rPr>
            <a:t>Observar o efeito das forças de atrito no sistema</a:t>
          </a:r>
          <a:endParaRPr lang="en-US" sz="2500" kern="1200">
            <a:latin typeface="Times New Roman"/>
            <a:cs typeface="Times New Roman"/>
          </a:endParaRPr>
        </a:p>
      </dsp:txBody>
      <dsp:txXfrm>
        <a:off x="1816103" y="1966151"/>
        <a:ext cx="4447536" cy="1572384"/>
      </dsp:txXfrm>
    </dsp:sp>
    <dsp:sp modelId="{1B0C388B-4EAB-49FF-83D4-BA2BC73CBE60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C2F6E-345C-46CE-85F9-45479B5119B2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1C62F-F6AD-4B10-8699-9BC660991CF7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>
              <a:latin typeface="Times New Roman"/>
              <a:cs typeface="Times New Roman"/>
            </a:rPr>
            <a:t>Estimar o trabalho realizado por estas forças</a:t>
          </a:r>
          <a:endParaRPr lang="en-US" sz="2500" kern="1200">
            <a:latin typeface="Times New Roman"/>
            <a:cs typeface="Times New Roman"/>
          </a:endParaRPr>
        </a:p>
      </dsp:txBody>
      <dsp:txXfrm>
        <a:off x="1816103" y="3931632"/>
        <a:ext cx="4447536" cy="1572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B00A4-43E0-46AD-807B-6FDC5C413D9E}">
      <dsp:nvSpPr>
        <dsp:cNvPr id="0" name=""/>
        <dsp:cNvSpPr/>
      </dsp:nvSpPr>
      <dsp:spPr>
        <a:xfrm>
          <a:off x="0" y="470"/>
          <a:ext cx="6263640" cy="647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2742C-E76E-4AD4-82C8-F397F59FEB65}">
      <dsp:nvSpPr>
        <dsp:cNvPr id="0" name=""/>
        <dsp:cNvSpPr/>
      </dsp:nvSpPr>
      <dsp:spPr>
        <a:xfrm>
          <a:off x="222207" y="129733"/>
          <a:ext cx="356124" cy="356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22C9F-3D15-419A-93CA-87B19A11C0DA}">
      <dsp:nvSpPr>
        <dsp:cNvPr id="0" name=""/>
        <dsp:cNvSpPr/>
      </dsp:nvSpPr>
      <dsp:spPr>
        <a:xfrm>
          <a:off x="747862" y="470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>
              <a:latin typeface="Times New Roman"/>
              <a:cs typeface="Times New Roman"/>
            </a:rPr>
            <a:t>Plano inclinado </a:t>
          </a:r>
          <a:endParaRPr lang="en-US" sz="1600" kern="1200">
            <a:latin typeface="Times New Roman"/>
            <a:cs typeface="Times New Roman"/>
          </a:endParaRPr>
        </a:p>
      </dsp:txBody>
      <dsp:txXfrm>
        <a:off x="747862" y="470"/>
        <a:ext cx="5515777" cy="647499"/>
      </dsp:txXfrm>
    </dsp:sp>
    <dsp:sp modelId="{EBB35D23-14A3-450D-82C0-CC222E2D76EF}">
      <dsp:nvSpPr>
        <dsp:cNvPr id="0" name=""/>
        <dsp:cNvSpPr/>
      </dsp:nvSpPr>
      <dsp:spPr>
        <a:xfrm>
          <a:off x="0" y="809844"/>
          <a:ext cx="6263640" cy="647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829BD-1CDD-47E5-B1D1-927722549D6A}">
      <dsp:nvSpPr>
        <dsp:cNvPr id="0" name=""/>
        <dsp:cNvSpPr/>
      </dsp:nvSpPr>
      <dsp:spPr>
        <a:xfrm>
          <a:off x="195868" y="955532"/>
          <a:ext cx="356124" cy="35612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020BE-34FA-4D3C-A9A7-5D88F8B57308}">
      <dsp:nvSpPr>
        <dsp:cNvPr id="0" name=""/>
        <dsp:cNvSpPr/>
      </dsp:nvSpPr>
      <dsp:spPr>
        <a:xfrm>
          <a:off x="747862" y="809844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>
              <a:latin typeface="Times New Roman"/>
              <a:cs typeface="Times New Roman"/>
            </a:rPr>
            <a:t>Carro deslizante </a:t>
          </a:r>
          <a:endParaRPr lang="en-US" sz="1600" kern="1200">
            <a:latin typeface="Times New Roman"/>
            <a:cs typeface="Times New Roman"/>
          </a:endParaRPr>
        </a:p>
      </dsp:txBody>
      <dsp:txXfrm>
        <a:off x="747862" y="809844"/>
        <a:ext cx="5515777" cy="647499"/>
      </dsp:txXfrm>
    </dsp:sp>
    <dsp:sp modelId="{FAFECE1A-DCAD-45F8-BEC8-D4DA4B121A70}">
      <dsp:nvSpPr>
        <dsp:cNvPr id="0" name=""/>
        <dsp:cNvSpPr/>
      </dsp:nvSpPr>
      <dsp:spPr>
        <a:xfrm>
          <a:off x="0" y="1619219"/>
          <a:ext cx="6263640" cy="647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C2DD7-F386-4EE8-BBA8-172AF9496706}">
      <dsp:nvSpPr>
        <dsp:cNvPr id="0" name=""/>
        <dsp:cNvSpPr/>
      </dsp:nvSpPr>
      <dsp:spPr>
        <a:xfrm>
          <a:off x="226078" y="1788806"/>
          <a:ext cx="295704" cy="30832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F7302-2A12-46E0-BB92-8EF437425A2E}">
      <dsp:nvSpPr>
        <dsp:cNvPr id="0" name=""/>
        <dsp:cNvSpPr/>
      </dsp:nvSpPr>
      <dsp:spPr>
        <a:xfrm>
          <a:off x="747862" y="1619219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>
              <a:latin typeface="Times New Roman"/>
              <a:cs typeface="Times New Roman"/>
            </a:rPr>
            <a:t>3 molas </a:t>
          </a:r>
          <a:endParaRPr lang="en-US" sz="1600" kern="1200">
            <a:latin typeface="Times New Roman"/>
            <a:cs typeface="Times New Roman"/>
          </a:endParaRPr>
        </a:p>
      </dsp:txBody>
      <dsp:txXfrm>
        <a:off x="747862" y="1619219"/>
        <a:ext cx="5515777" cy="647499"/>
      </dsp:txXfrm>
    </dsp:sp>
    <dsp:sp modelId="{50257372-23B0-45B8-A113-84F8E82F685B}">
      <dsp:nvSpPr>
        <dsp:cNvPr id="0" name=""/>
        <dsp:cNvSpPr/>
      </dsp:nvSpPr>
      <dsp:spPr>
        <a:xfrm>
          <a:off x="0" y="2428594"/>
          <a:ext cx="6263640" cy="647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D0BEFD-23C6-494F-BF94-2D66D8C54B11}">
      <dsp:nvSpPr>
        <dsp:cNvPr id="0" name=""/>
        <dsp:cNvSpPr/>
      </dsp:nvSpPr>
      <dsp:spPr>
        <a:xfrm>
          <a:off x="219729" y="2574281"/>
          <a:ext cx="356124" cy="356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4CED2-A6D6-45DF-ADCD-AE6F2E7AD7DC}">
      <dsp:nvSpPr>
        <dsp:cNvPr id="0" name=""/>
        <dsp:cNvSpPr/>
      </dsp:nvSpPr>
      <dsp:spPr>
        <a:xfrm>
          <a:off x="747862" y="2428594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>
              <a:latin typeface="Times New Roman"/>
              <a:cs typeface="Times New Roman"/>
            </a:rPr>
            <a:t>5 massas </a:t>
          </a:r>
          <a:endParaRPr lang="en-US" sz="1600" kern="1200">
            <a:latin typeface="Times New Roman"/>
            <a:cs typeface="Times New Roman"/>
          </a:endParaRPr>
        </a:p>
      </dsp:txBody>
      <dsp:txXfrm>
        <a:off x="747862" y="2428594"/>
        <a:ext cx="5515777" cy="647499"/>
      </dsp:txXfrm>
    </dsp:sp>
    <dsp:sp modelId="{24685730-7493-4429-B7B4-1CFD44C49F1C}">
      <dsp:nvSpPr>
        <dsp:cNvPr id="0" name=""/>
        <dsp:cNvSpPr/>
      </dsp:nvSpPr>
      <dsp:spPr>
        <a:xfrm>
          <a:off x="0" y="3237968"/>
          <a:ext cx="6263640" cy="647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0D227-C2B1-4633-9E5A-88B25346F8D8}">
      <dsp:nvSpPr>
        <dsp:cNvPr id="0" name=""/>
        <dsp:cNvSpPr/>
      </dsp:nvSpPr>
      <dsp:spPr>
        <a:xfrm>
          <a:off x="195868" y="3383656"/>
          <a:ext cx="356124" cy="3561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3219E-EF23-481A-96BF-DE5028615FAB}">
      <dsp:nvSpPr>
        <dsp:cNvPr id="0" name=""/>
        <dsp:cNvSpPr/>
      </dsp:nvSpPr>
      <dsp:spPr>
        <a:xfrm>
          <a:off x="747862" y="3237968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>
              <a:latin typeface="Times New Roman"/>
              <a:cs typeface="Times New Roman"/>
            </a:rPr>
            <a:t>Sensor de distância</a:t>
          </a:r>
          <a:endParaRPr lang="en-US" sz="1600" kern="1200">
            <a:latin typeface="Times New Roman"/>
            <a:cs typeface="Times New Roman"/>
          </a:endParaRPr>
        </a:p>
      </dsp:txBody>
      <dsp:txXfrm>
        <a:off x="747862" y="3237968"/>
        <a:ext cx="5515777" cy="647499"/>
      </dsp:txXfrm>
    </dsp:sp>
    <dsp:sp modelId="{ADF5DAAB-1E89-4655-A21A-45EC9707909E}">
      <dsp:nvSpPr>
        <dsp:cNvPr id="0" name=""/>
        <dsp:cNvSpPr/>
      </dsp:nvSpPr>
      <dsp:spPr>
        <a:xfrm>
          <a:off x="0" y="4047343"/>
          <a:ext cx="6263640" cy="647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F688C-F2D9-4C7B-B2E3-7CEAAF8E9D97}">
      <dsp:nvSpPr>
        <dsp:cNvPr id="0" name=""/>
        <dsp:cNvSpPr/>
      </dsp:nvSpPr>
      <dsp:spPr>
        <a:xfrm>
          <a:off x="195868" y="4193030"/>
          <a:ext cx="356124" cy="3561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335B5-CD80-4CB5-B5A0-2A901F6E4704}">
      <dsp:nvSpPr>
        <dsp:cNvPr id="0" name=""/>
        <dsp:cNvSpPr/>
      </dsp:nvSpPr>
      <dsp:spPr>
        <a:xfrm>
          <a:off x="747862" y="4047343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>
              <a:latin typeface="Times New Roman"/>
              <a:cs typeface="Times New Roman"/>
            </a:rPr>
            <a:t>Programa </a:t>
          </a:r>
          <a:r>
            <a:rPr lang="pt-PT" sz="1600" kern="1200" err="1">
              <a:latin typeface="Times New Roman"/>
              <a:cs typeface="Times New Roman"/>
            </a:rPr>
            <a:t>Capstone</a:t>
          </a:r>
          <a:r>
            <a:rPr lang="pt-PT" sz="1600" kern="1200">
              <a:latin typeface="Times New Roman"/>
              <a:cs typeface="Times New Roman"/>
            </a:rPr>
            <a:t> </a:t>
          </a:r>
          <a:endParaRPr lang="en-US" sz="1600" kern="1200">
            <a:latin typeface="Times New Roman"/>
            <a:cs typeface="Times New Roman"/>
          </a:endParaRPr>
        </a:p>
      </dsp:txBody>
      <dsp:txXfrm>
        <a:off x="747862" y="4047343"/>
        <a:ext cx="5515777" cy="647499"/>
      </dsp:txXfrm>
    </dsp:sp>
    <dsp:sp modelId="{4FC65205-9C1C-4384-A238-3C55ED87CF38}">
      <dsp:nvSpPr>
        <dsp:cNvPr id="0" name=""/>
        <dsp:cNvSpPr/>
      </dsp:nvSpPr>
      <dsp:spPr>
        <a:xfrm>
          <a:off x="0" y="4856717"/>
          <a:ext cx="6263640" cy="647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0BB88-AD53-4AAE-AE44-00BBA090BF53}">
      <dsp:nvSpPr>
        <dsp:cNvPr id="0" name=""/>
        <dsp:cNvSpPr/>
      </dsp:nvSpPr>
      <dsp:spPr>
        <a:xfrm>
          <a:off x="195868" y="5002405"/>
          <a:ext cx="356124" cy="35612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0D1DE-A65D-4988-9B74-F3A54413890F}">
      <dsp:nvSpPr>
        <dsp:cNvPr id="0" name=""/>
        <dsp:cNvSpPr/>
      </dsp:nvSpPr>
      <dsp:spPr>
        <a:xfrm>
          <a:off x="747862" y="4856717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>
              <a:latin typeface="Times New Roman"/>
              <a:cs typeface="Times New Roman"/>
            </a:rPr>
            <a:t>Computador com </a:t>
          </a:r>
          <a:r>
            <a:rPr lang="pt-PT" sz="1600" kern="1200" err="1">
              <a:latin typeface="Times New Roman"/>
              <a:cs typeface="Times New Roman"/>
            </a:rPr>
            <a:t>Matlab</a:t>
          </a:r>
          <a:r>
            <a:rPr lang="pt-PT" sz="1600" kern="1200">
              <a:latin typeface="Times New Roman"/>
              <a:cs typeface="Times New Roman"/>
            </a:rPr>
            <a:t>, com Curve </a:t>
          </a:r>
          <a:r>
            <a:rPr lang="pt-PT" sz="1600" kern="1200" err="1">
              <a:latin typeface="Times New Roman"/>
              <a:cs typeface="Times New Roman"/>
            </a:rPr>
            <a:t>Fitting</a:t>
          </a:r>
          <a:r>
            <a:rPr lang="pt-PT" sz="1600" kern="1200">
              <a:latin typeface="Times New Roman"/>
              <a:cs typeface="Times New Roman"/>
            </a:rPr>
            <a:t> </a:t>
          </a:r>
          <a:r>
            <a:rPr lang="pt-PT" sz="1600" kern="1200" err="1">
              <a:latin typeface="Times New Roman"/>
              <a:cs typeface="Times New Roman"/>
            </a:rPr>
            <a:t>Toolbox</a:t>
          </a:r>
          <a:r>
            <a:rPr lang="pt-PT" sz="1600" kern="1200">
              <a:latin typeface="Times New Roman"/>
              <a:cs typeface="Times New Roman"/>
            </a:rPr>
            <a:t>  </a:t>
          </a:r>
          <a:endParaRPr lang="en-US" sz="1600" kern="1200">
            <a:latin typeface="Times New Roman"/>
            <a:cs typeface="Times New Roman"/>
          </a:endParaRPr>
        </a:p>
      </dsp:txBody>
      <dsp:txXfrm>
        <a:off x="747862" y="4856717"/>
        <a:ext cx="5515777" cy="647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ECC70-DF36-41C2-85DC-F774A7A50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5F219-EDF3-4FD0-8D10-4898FD123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2E6420A-809F-4995-B5EA-438A44F0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BA17-912B-4296-B540-03F01B910AE3}" type="datetimeFigureOut">
              <a:rPr lang="pt-PT" smtClean="0"/>
              <a:t>23/01/2022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FB2F49-09A2-42CB-89BE-3DB04607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3216CA8-D230-44E5-9D64-8FF0CF50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940-5D50-484B-BEB9-43ADE48492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043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4441D-24FA-4D84-96D0-A4EFBCF8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DA2D3F0-ABA0-4C39-AFBE-7B7106787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41E0BEC-6466-4B14-AB74-13C55D3F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BA17-912B-4296-B540-03F01B910AE3}" type="datetimeFigureOut">
              <a:rPr lang="pt-PT" smtClean="0"/>
              <a:t>23/01/2022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13514CC-2139-4C75-AC4F-69BE5AE8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9C016BF-1F0D-423B-8964-EFCB866E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940-5D50-484B-BEB9-43ADE48492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227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B246F9-2A79-4535-85D2-22185B419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B1637A3-2E49-4B89-B7BC-962D67776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0916C5-75EA-423E-8F1F-239465E9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BA17-912B-4296-B540-03F01B910AE3}" type="datetimeFigureOut">
              <a:rPr lang="pt-PT" smtClean="0"/>
              <a:t>23/01/2022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AB63D21-AB0F-4C03-B824-57C4DF5C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2F92B66-C602-44BC-939A-40277787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940-5D50-484B-BEB9-43ADE48492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8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86C9E-AAE9-4419-A787-91EFD8C8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484822-2FCD-4978-B795-036BBA69A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06AA952-21E4-4BBD-A990-1DF35DC7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BA17-912B-4296-B540-03F01B910AE3}" type="datetimeFigureOut">
              <a:rPr lang="pt-PT" smtClean="0"/>
              <a:t>23/01/2022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5B4DBF2-1D63-4507-BE75-5EE4BB38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ACE1E06-16B8-45ED-902E-493333D0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940-5D50-484B-BEB9-43ADE48492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613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4B688-A39E-4416-8046-563DA897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9F668CA-F674-4D35-97F4-FBFE5D8B4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7E0FA87-4136-498A-ADD6-5A9574D9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BA17-912B-4296-B540-03F01B910AE3}" type="datetimeFigureOut">
              <a:rPr lang="pt-PT" smtClean="0"/>
              <a:t>23/01/2022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9727764-317C-466D-88F0-F946A38C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4F4BD0D-FE07-4B64-9290-2FB17ED0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940-5D50-484B-BEB9-43ADE48492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216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937EF-FD7D-4F1A-A296-7FBD70E7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462262-6BEE-4AEC-8E48-8FF461768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EA9B3F4-4B99-4D81-8AE2-47A9E0856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E08448D-91E9-4F38-AEF8-C3A35E58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BA17-912B-4296-B540-03F01B910AE3}" type="datetimeFigureOut">
              <a:rPr lang="pt-PT" smtClean="0"/>
              <a:t>23/01/2022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50F8A2E-F5F0-4177-A43F-2ED06BABA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835C92E-D295-4CFD-B799-74F14FB0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940-5D50-484B-BEB9-43ADE48492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993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75DA9-1A92-45C7-BBB1-26CE276A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9F42CF3-56B5-4D3C-9E6C-CE499257B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2F1184A-E8DC-4483-9744-E5F104D8D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CC520A9-CE4A-41B2-BE6D-43D20FCEE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35BC41C-BFA1-4039-B931-6F38740AD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AD43106-E204-438D-9FE9-3546EF7F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BA17-912B-4296-B540-03F01B910AE3}" type="datetimeFigureOut">
              <a:rPr lang="pt-PT" smtClean="0"/>
              <a:t>23/01/2022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31C0EDD-1E84-4E94-B83F-17EF0727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58EAAF8-E6FA-43FE-A050-F10813BC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940-5D50-484B-BEB9-43ADE48492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316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513B1-EA1B-4DF9-A3CA-908FC70C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FFE3AB8-72B8-4906-92E4-737236F3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BA17-912B-4296-B540-03F01B910AE3}" type="datetimeFigureOut">
              <a:rPr lang="pt-PT" smtClean="0"/>
              <a:t>23/01/2022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10719A6-CD83-4708-92F9-8695BA06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BF29DA-3E9B-4491-8198-065081E4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940-5D50-484B-BEB9-43ADE48492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784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50592D3-7F1A-400D-8BA3-430DDD25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BA17-912B-4296-B540-03F01B910AE3}" type="datetimeFigureOut">
              <a:rPr lang="pt-PT" smtClean="0"/>
              <a:t>23/01/2022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CE704A9-59E1-4C30-88AD-ABAFA19E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1346507-CAB9-46D2-9E72-B222179A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940-5D50-484B-BEB9-43ADE48492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26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DB9F9-C6B7-4775-AF64-E826CA98F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0B6B32-7319-4F87-8F44-CD25E2FCE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FB61B60-DACF-48F1-BE6A-E393A5BD1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434F01F-142A-46F0-8A8B-C3101129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BA17-912B-4296-B540-03F01B910AE3}" type="datetimeFigureOut">
              <a:rPr lang="pt-PT" smtClean="0"/>
              <a:t>23/01/2022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47DC9CE-A667-4B1D-9DAC-3F2E210D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E0A4173-7EE5-4453-90C7-5DEFD618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940-5D50-484B-BEB9-43ADE48492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030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0B241-1B15-428A-B336-86DEB70B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368D5E9-1CD9-496A-A208-C18822309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2CB8579-60E7-424E-80D6-DE3CC6A78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AE5F8F5-F011-4299-8E40-7927C73C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BA17-912B-4296-B540-03F01B910AE3}" type="datetimeFigureOut">
              <a:rPr lang="pt-PT" smtClean="0"/>
              <a:t>23/01/2022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279FC5B-11B4-401C-91D6-07EA1E2E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20CBB19-B26C-4535-82E2-DDB8CB07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940-5D50-484B-BEB9-43ADE48492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378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02C154B-F449-467B-8BB5-58DEFFC4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EEB4A45-6D70-478B-B541-DE8DE2C77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C60934-0054-4A05-BFA1-210F9B81D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9BA17-912B-4296-B540-03F01B910AE3}" type="datetimeFigureOut">
              <a:rPr lang="pt-PT" smtClean="0"/>
              <a:t>23/01/2022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8F5F22B-77DD-4B0D-9CE2-E56D93A04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270E94C-E439-455E-A7CA-394234009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1940-5D50-484B-BEB9-43ADE48492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533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0C4C8-4DA4-43C9-80CC-842E1AF78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8572"/>
            <a:ext cx="9144000" cy="2387600"/>
          </a:xfrm>
        </p:spPr>
        <p:txBody>
          <a:bodyPr>
            <a:normAutofit/>
          </a:bodyPr>
          <a:lstStyle/>
          <a:p>
            <a:r>
              <a:rPr lang="pt-PT" sz="2400">
                <a:latin typeface="Times New Roman"/>
                <a:cs typeface="Calibri Light"/>
              </a:rPr>
              <a:t>MECÂNICA CLÁSSICA</a:t>
            </a:r>
            <a:br>
              <a:rPr lang="pt-PT" sz="3200">
                <a:latin typeface="Times New Roman"/>
                <a:cs typeface="Calibri Light"/>
              </a:rPr>
            </a:br>
            <a:r>
              <a:rPr lang="pt-PT" sz="3200">
                <a:latin typeface="Times New Roman"/>
                <a:cs typeface="Calibri Light"/>
              </a:rPr>
              <a:t>TRABALHO 3-CONSERVAÇÃO DA ENERGIA MECÂNICA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990FE4-B17B-4495-B9E6-5EFEE384F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7163" y="3850131"/>
            <a:ext cx="9144000" cy="165576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PT" b="1" dirty="0">
                <a:latin typeface="Times New Roman"/>
                <a:ea typeface="+mn-lt"/>
                <a:cs typeface="+mn-lt"/>
              </a:rPr>
              <a:t>Martim Correia (107661); </a:t>
            </a:r>
            <a:r>
              <a:rPr lang="pt-PT" b="1" dirty="0" err="1">
                <a:latin typeface="Times New Roman"/>
                <a:ea typeface="+mn-lt"/>
                <a:cs typeface="+mn-lt"/>
              </a:rPr>
              <a:t>Magner</a:t>
            </a:r>
            <a:r>
              <a:rPr lang="pt-PT" b="1" dirty="0">
                <a:latin typeface="Times New Roman"/>
                <a:ea typeface="+mn-lt"/>
                <a:cs typeface="+mn-lt"/>
              </a:rPr>
              <a:t> </a:t>
            </a:r>
            <a:r>
              <a:rPr lang="pt-PT" b="1" dirty="0" err="1">
                <a:latin typeface="Times New Roman"/>
                <a:ea typeface="+mn-lt"/>
                <a:cs typeface="+mn-lt"/>
              </a:rPr>
              <a:t>Gusse</a:t>
            </a:r>
            <a:r>
              <a:rPr lang="pt-PT" b="1" dirty="0">
                <a:latin typeface="Times New Roman"/>
                <a:ea typeface="+mn-lt"/>
                <a:cs typeface="+mn-lt"/>
              </a:rPr>
              <a:t> (110180); Artur Sousa (108244)</a:t>
            </a:r>
            <a:r>
              <a:rPr lang="pt-PT" dirty="0">
                <a:latin typeface="Times New Roman"/>
                <a:ea typeface="+mn-lt"/>
                <a:cs typeface="+mn-lt"/>
              </a:rPr>
              <a:t> </a:t>
            </a:r>
            <a:endParaRPr lang="en-US" dirty="0">
              <a:latin typeface="Times New Roman"/>
              <a:cs typeface="Arial"/>
            </a:endParaRPr>
          </a:p>
          <a:p>
            <a:r>
              <a:rPr lang="pt-PT" dirty="0">
                <a:latin typeface="Times New Roman"/>
                <a:ea typeface="+mn-lt"/>
                <a:cs typeface="+mn-lt"/>
              </a:rPr>
              <a:t>Turma: PL13 / Engenharia Aeroespacial </a:t>
            </a:r>
            <a:endParaRPr lang="pt-PT" dirty="0">
              <a:latin typeface="Times New Roman"/>
              <a:cs typeface="Arial"/>
            </a:endParaRPr>
          </a:p>
          <a:p>
            <a:r>
              <a:rPr lang="pt-PT" dirty="0">
                <a:latin typeface="Times New Roman"/>
                <a:ea typeface="+mn-lt"/>
                <a:cs typeface="+mn-lt"/>
              </a:rPr>
              <a:t>47169: Mecânica Clássica </a:t>
            </a:r>
            <a:endParaRPr lang="pt-PT" dirty="0">
              <a:latin typeface="Times New Roman"/>
              <a:cs typeface="Arial"/>
            </a:endParaRPr>
          </a:p>
          <a:p>
            <a:r>
              <a:rPr lang="pt-PT" dirty="0">
                <a:latin typeface="Times New Roman"/>
                <a:ea typeface="+mn-lt"/>
                <a:cs typeface="+mn-lt"/>
              </a:rPr>
              <a:t>Universidade de Aveiro                                                                    21/01/2022 </a:t>
            </a:r>
            <a:endParaRPr lang="pt-PT" dirty="0">
              <a:latin typeface="Times New Roman"/>
              <a:cs typeface="Arial"/>
            </a:endParaRPr>
          </a:p>
          <a:p>
            <a:r>
              <a:rPr lang="pt-PT" dirty="0">
                <a:latin typeface="Times New Roman"/>
                <a:ea typeface="+mn-lt"/>
                <a:cs typeface="+mn-lt"/>
              </a:rPr>
              <a:t>Grupo: 2 </a:t>
            </a:r>
            <a:endParaRPr lang="pt-PT" dirty="0">
              <a:latin typeface="Times New Roman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E6845-E9DD-4172-A847-7CF152EFC391}"/>
              </a:ext>
            </a:extLst>
          </p:cNvPr>
          <p:cNvSpPr txBox="1"/>
          <p:nvPr/>
        </p:nvSpPr>
        <p:spPr>
          <a:xfrm>
            <a:off x="4449726" y="11181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78A7CB17-A910-4422-84AA-B994149A7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55" y="988054"/>
            <a:ext cx="779499" cy="78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05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10B42-E266-4FDF-983E-14DA6384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44" y="629266"/>
            <a:ext cx="3744980" cy="162232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000" err="1">
                <a:solidFill>
                  <a:schemeClr val="bg1"/>
                </a:solidFill>
                <a:latin typeface="Times New Roman"/>
                <a:cs typeface="Calibri"/>
              </a:rPr>
              <a:t>Variação</a:t>
            </a:r>
            <a:r>
              <a:rPr lang="en-US" sz="3000">
                <a:solidFill>
                  <a:schemeClr val="bg1"/>
                </a:solidFill>
                <a:latin typeface="Times New Roman"/>
                <a:cs typeface="Calibri"/>
              </a:rPr>
              <a:t> da </a:t>
            </a:r>
            <a:r>
              <a:rPr lang="pt-PT" sz="3000">
                <a:solidFill>
                  <a:schemeClr val="bg1"/>
                </a:solidFill>
                <a:latin typeface="Times New Roman"/>
                <a:cs typeface="Calibri"/>
              </a:rPr>
              <a:t>velocidade</a:t>
            </a:r>
            <a:r>
              <a:rPr lang="en-US" sz="3000">
                <a:solidFill>
                  <a:schemeClr val="bg1"/>
                </a:solidFill>
                <a:latin typeface="Times New Roman"/>
                <a:cs typeface="Calibri"/>
              </a:rPr>
              <a:t> </a:t>
            </a:r>
            <a:r>
              <a:rPr lang="en-US" sz="3000" err="1">
                <a:solidFill>
                  <a:schemeClr val="bg1"/>
                </a:solidFill>
                <a:latin typeface="Times New Roman"/>
                <a:cs typeface="Calibri"/>
              </a:rPr>
              <a:t>em</a:t>
            </a:r>
            <a:r>
              <a:rPr lang="en-US" sz="3000">
                <a:solidFill>
                  <a:schemeClr val="bg1"/>
                </a:solidFill>
                <a:latin typeface="Times New Roman"/>
                <a:cs typeface="Calibri"/>
              </a:rPr>
              <a:t> função da </a:t>
            </a:r>
            <a:r>
              <a:rPr lang="en-US" sz="3000" err="1">
                <a:solidFill>
                  <a:schemeClr val="bg1"/>
                </a:solidFill>
                <a:latin typeface="Times New Roman"/>
                <a:cs typeface="Calibri"/>
              </a:rPr>
              <a:t>posição</a:t>
            </a:r>
            <a:r>
              <a:rPr lang="en-US" sz="3000">
                <a:solidFill>
                  <a:schemeClr val="bg1"/>
                </a:solidFill>
                <a:latin typeface="Times New Roman"/>
                <a:cs typeface="Calibri"/>
              </a:rPr>
              <a:t> </a:t>
            </a:r>
            <a:br>
              <a:rPr lang="en-US" sz="3000">
                <a:latin typeface="Times New Roman"/>
                <a:cs typeface="Calibri"/>
              </a:rPr>
            </a:br>
            <a:r>
              <a:rPr lang="en-US" sz="3000">
                <a:solidFill>
                  <a:schemeClr val="bg1"/>
                </a:solidFill>
                <a:latin typeface="Times New Roman"/>
                <a:cs typeface="Calibri"/>
              </a:rPr>
              <a:t>Mola-C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35061828-387F-44DB-8478-27C580C9D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170128"/>
            <a:ext cx="6019331" cy="4514498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A054B8-4CA6-4078-BBFE-284A8DB557A5}"/>
              </a:ext>
            </a:extLst>
          </p:cNvPr>
          <p:cNvSpPr txBox="1"/>
          <p:nvPr/>
        </p:nvSpPr>
        <p:spPr>
          <a:xfrm>
            <a:off x="6648450" y="2133600"/>
            <a:ext cx="47529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2437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A10E-2992-4958-8D62-860B5B9C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>
                <a:latin typeface="Times New Roman"/>
                <a:cs typeface="Calibri Light"/>
              </a:rPr>
              <a:t>Conclusão</a:t>
            </a:r>
            <a:endParaRPr lang="en-US">
              <a:latin typeface="Times New Roman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2AC4E-0921-42FF-A41B-462041D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634" y="1926266"/>
            <a:ext cx="9915705" cy="457428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endParaRPr lang="pt-PT" sz="3200">
              <a:latin typeface="Times New Roman"/>
              <a:cs typeface="Times New Roman"/>
            </a:endParaRPr>
          </a:p>
          <a:p>
            <a:pPr algn="just"/>
            <a:r>
              <a:rPr lang="pt-PT" sz="3200">
                <a:latin typeface="Times New Roman"/>
                <a:cs typeface="Times New Roman"/>
              </a:rPr>
              <a:t>O movimento realizado pelo carro </a:t>
            </a:r>
            <a:r>
              <a:rPr lang="pt-PT" sz="3200">
                <a:latin typeface="Times New Roman"/>
                <a:ea typeface="+mn-lt"/>
                <a:cs typeface="Times New Roman"/>
              </a:rPr>
              <a:t>é amortecido pelo atrito na calha, que neste caso é proporcional à velocidade.</a:t>
            </a:r>
            <a:endParaRPr lang="pt-PT">
              <a:latin typeface="Times New Roman"/>
              <a:cs typeface="Calibri" panose="020F0502020204030204"/>
            </a:endParaRPr>
          </a:p>
          <a:p>
            <a:pPr algn="just"/>
            <a:endParaRPr lang="pt-PT" sz="3200">
              <a:latin typeface="Times New Roman"/>
              <a:ea typeface="+mn-lt"/>
              <a:cs typeface="Times New Roman"/>
            </a:endParaRPr>
          </a:p>
          <a:p>
            <a:pPr algn="just"/>
            <a:r>
              <a:rPr lang="pt-PT" sz="3200">
                <a:latin typeface="Times New Roman"/>
                <a:ea typeface="+mn-lt"/>
                <a:cs typeface="Times New Roman"/>
              </a:rPr>
              <a:t>Neste movimento n</a:t>
            </a:r>
            <a:r>
              <a:rPr lang="pt-PT" sz="3200">
                <a:latin typeface="Times New Roman"/>
                <a:ea typeface="+mn-lt"/>
                <a:cs typeface="+mn-lt"/>
              </a:rPr>
              <a:t>ão há conservação de Energia mecânica.</a:t>
            </a:r>
          </a:p>
          <a:p>
            <a:pPr algn="just"/>
            <a:endParaRPr lang="pt-PT" sz="3200">
              <a:latin typeface="Times New Roman"/>
              <a:ea typeface="+mn-lt"/>
              <a:cs typeface="Calibri"/>
            </a:endParaRPr>
          </a:p>
          <a:p>
            <a:pPr algn="just"/>
            <a:r>
              <a:rPr lang="pt-PT" sz="3200">
                <a:latin typeface="Times New Roman"/>
                <a:ea typeface="+mn-lt"/>
                <a:cs typeface="Calibri"/>
              </a:rPr>
              <a:t>A velocidade e a amplitude diminuem a cada ciclo de oscilação.</a:t>
            </a:r>
          </a:p>
          <a:p>
            <a:pPr algn="just"/>
            <a:endParaRPr lang="pt-PT" sz="3200">
              <a:latin typeface="Times New Roman"/>
              <a:ea typeface="+mn-lt"/>
              <a:cs typeface="+mn-lt"/>
            </a:endParaRPr>
          </a:p>
          <a:p>
            <a:pPr algn="just"/>
            <a:r>
              <a:rPr lang="pt-PT" sz="3200">
                <a:latin typeface="Times New Roman"/>
                <a:ea typeface="+mn-lt"/>
                <a:cs typeface="+mn-lt"/>
              </a:rPr>
              <a:t>Resultados obtidos encontram-se de acordo com os esperados.</a:t>
            </a:r>
            <a:endParaRPr lang="pt-PT" sz="3200">
              <a:latin typeface="Times New Roman"/>
              <a:ea typeface="+mn-lt"/>
              <a:cs typeface="Calibri"/>
            </a:endParaRPr>
          </a:p>
          <a:p>
            <a:pPr algn="just"/>
            <a:endParaRPr lang="pt-PT" sz="3200">
              <a:latin typeface="Times New Roman"/>
              <a:ea typeface="+mn-lt"/>
              <a:cs typeface="Calibri"/>
            </a:endParaRPr>
          </a:p>
          <a:p>
            <a:pPr algn="just"/>
            <a:endParaRPr lang="pt-PT" sz="3200">
              <a:latin typeface="Arial"/>
              <a:ea typeface="+mn-lt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60F9E9-5F04-4FF9-BC58-DD054763C41B}"/>
              </a:ext>
            </a:extLst>
          </p:cNvPr>
          <p:cNvSpPr/>
          <p:nvPr/>
        </p:nvSpPr>
        <p:spPr>
          <a:xfrm>
            <a:off x="0" y="0"/>
            <a:ext cx="12191999" cy="1480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err="1">
                <a:latin typeface="Times New Roman"/>
                <a:cs typeface="Arial"/>
              </a:rPr>
              <a:t>Conclusão</a:t>
            </a:r>
            <a:r>
              <a:rPr lang="en-US" sz="4000">
                <a:latin typeface="Arial"/>
                <a:cs typeface="Arial"/>
              </a:rPr>
              <a:t>: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111506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2BAE-EB99-4031-8083-BB590103E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911"/>
            <a:ext cx="10515600" cy="571205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                                                   </a:t>
            </a:r>
            <a:r>
              <a:rPr lang="en-US">
                <a:latin typeface="Calibri" panose="020F0502020204030204"/>
                <a:cs typeface="Calibri"/>
              </a:rPr>
              <a:t>  </a:t>
            </a:r>
            <a:r>
              <a:rPr lang="en-US">
                <a:latin typeface="Times New Roman"/>
                <a:cs typeface="Calibri"/>
              </a:rPr>
              <a:t>  </a:t>
            </a:r>
            <a:r>
              <a:rPr lang="en-US" sz="4000">
                <a:solidFill>
                  <a:schemeClr val="bg1"/>
                </a:solidFill>
                <a:latin typeface="Times New Roman"/>
                <a:cs typeface="Calibri"/>
              </a:rPr>
              <a:t>FIM</a:t>
            </a:r>
          </a:p>
          <a:p>
            <a:pPr marL="0" indent="0">
              <a:buNone/>
            </a:pPr>
            <a:endParaRPr lang="en-US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>
                <a:latin typeface="Times New Roman"/>
                <a:cs typeface="Calibri"/>
              </a:rPr>
              <a:t>    </a:t>
            </a:r>
            <a:endParaRPr lang="en-US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 sz="3500">
                <a:solidFill>
                  <a:schemeClr val="bg1"/>
                </a:solidFill>
                <a:latin typeface="Times New Roman"/>
                <a:cs typeface="Calibri"/>
              </a:rPr>
              <a:t>                                       </a:t>
            </a:r>
            <a:r>
              <a:rPr lang="en-US" sz="3500" err="1">
                <a:solidFill>
                  <a:schemeClr val="bg1"/>
                </a:solidFill>
                <a:latin typeface="Times New Roman"/>
                <a:cs typeface="Calibri"/>
              </a:rPr>
              <a:t>Dúvidas</a:t>
            </a:r>
            <a:r>
              <a:rPr lang="en-US" sz="3500">
                <a:solidFill>
                  <a:schemeClr val="bg1"/>
                </a:solidFill>
                <a:latin typeface="Times New Roman"/>
                <a:cs typeface="Calibri"/>
              </a:rPr>
              <a:t>?</a:t>
            </a:r>
            <a:r>
              <a:rPr lang="en-US" sz="3000">
                <a:latin typeface="Times New Roman"/>
                <a:cs typeface="Calibri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F14D-F725-46BE-A449-F67730F4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192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t-PT" sz="3500">
                <a:latin typeface="Times New Roman"/>
                <a:cs typeface="Calibri"/>
              </a:rPr>
              <a:t>Conservação da energia mecânica </a:t>
            </a:r>
          </a:p>
          <a:p>
            <a:pPr marL="0" indent="0">
              <a:buNone/>
            </a:pPr>
            <a:endParaRPr lang="pt-PT">
              <a:latin typeface="Times New Roman"/>
              <a:cs typeface="Calibri"/>
            </a:endParaRPr>
          </a:p>
          <a:p>
            <a:pPr marL="457200" indent="-457200"/>
            <a:r>
              <a:rPr lang="pt-PT">
                <a:latin typeface="Times New Roman"/>
                <a:cs typeface="Calibri"/>
              </a:rPr>
              <a:t>A conservação da energia mecânica só se verifica quando nenhuma forca dissipativa atua sobre o corpo.</a:t>
            </a:r>
          </a:p>
          <a:p>
            <a:pPr marL="457200" indent="-457200"/>
            <a:r>
              <a:rPr lang="pt-PT">
                <a:latin typeface="Times New Roman"/>
                <a:cs typeface="Calibri"/>
              </a:rPr>
              <a:t>No entanto, é de salientar que esta situação não se verifica na realidade, já que existe sempre este tipo de forças como a força de atrito ou a resistência do ar.</a:t>
            </a:r>
          </a:p>
          <a:p>
            <a:pPr marL="457200" indent="-457200"/>
            <a:endParaRPr lang="pt-PT">
              <a:latin typeface="Times New Roman"/>
              <a:cs typeface="Calibri"/>
            </a:endParaRPr>
          </a:p>
          <a:p>
            <a:pPr marL="457200" indent="-457200"/>
            <a:endParaRPr lang="pt-PT">
              <a:latin typeface="Times New Roman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1CCB0A-0353-4F9B-9BCD-12D34E929B4D}"/>
              </a:ext>
            </a:extLst>
          </p:cNvPr>
          <p:cNvSpPr/>
          <p:nvPr/>
        </p:nvSpPr>
        <p:spPr>
          <a:xfrm>
            <a:off x="1" y="1"/>
            <a:ext cx="12191998" cy="198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err="1">
                <a:latin typeface="Times New Roman"/>
                <a:cs typeface="Calibri"/>
              </a:rPr>
              <a:t>Introdução</a:t>
            </a:r>
            <a:r>
              <a:rPr lang="en-US" sz="4000">
                <a:latin typeface="Times New Roman"/>
                <a:cs typeface="Calibri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1264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85295C-4F9C-4751-9737-EEA5B930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pt-PT" sz="6000">
                <a:solidFill>
                  <a:schemeClr val="bg1"/>
                </a:solidFill>
                <a:latin typeface="Times New Roman"/>
                <a:cs typeface="Calibri Light"/>
              </a:rPr>
              <a:t>Objetivos do trabalho: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F0B86-CBC7-4B61-AD5C-D46F912255B0}"/>
              </a:ext>
            </a:extLst>
          </p:cNvPr>
          <p:cNvSpPr txBox="1"/>
          <p:nvPr/>
        </p:nvSpPr>
        <p:spPr>
          <a:xfrm>
            <a:off x="7843284" y="4182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59A9F970-9FF3-40E0-9D8D-632DB2668F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09591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885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6D5A9D-7C96-4C30-B44C-37348F35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pt-PT" sz="6000">
                <a:solidFill>
                  <a:schemeClr val="bg1"/>
                </a:solidFill>
                <a:latin typeface="Times New Roman"/>
                <a:cs typeface="Calibri Light"/>
              </a:rPr>
              <a:t>Material utilizado: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690FAF59-442F-4923-8FB9-64C2E2107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8910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339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AF54-7DD8-410C-BB03-046A330C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en-US" sz="5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54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utilizado</a:t>
            </a:r>
            <a:r>
              <a:rPr lang="en-US" sz="540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9" name="Rectangle 3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7FB76D0F-4DFD-43C9-9BA1-EB335C029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06" y="3117454"/>
            <a:ext cx="4900523" cy="3243534"/>
          </a:xfrm>
          <a:prstGeom prst="rect">
            <a:avLst/>
          </a:prstGeom>
        </p:spPr>
      </p:pic>
      <p:pic>
        <p:nvPicPr>
          <p:cNvPr id="6" name="Picture 4" descr="Diagram&#10;&#10;Description automatically generated">
            <a:extLst>
              <a:ext uri="{FF2B5EF4-FFF2-40B4-BE49-F238E27FC236}">
                <a16:creationId xmlns:a16="http://schemas.microsoft.com/office/drawing/2014/main" id="{6E806C26-FDA8-4A6E-9D36-4A2F8113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709" y="3426051"/>
            <a:ext cx="5624186" cy="23082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">
                <a:extLst>
                  <a:ext uri="{FF2B5EF4-FFF2-40B4-BE49-F238E27FC236}">
                    <a16:creationId xmlns:a16="http://schemas.microsoft.com/office/drawing/2014/main" id="{8517DAE3-456E-4013-9CC0-7D71B8C8443D}"/>
                  </a:ext>
                </a:extLst>
              </p:cNvPr>
              <p:cNvSpPr txBox="1"/>
              <p:nvPr/>
            </p:nvSpPr>
            <p:spPr>
              <a:xfrm>
                <a:off x="6694117" y="5495534"/>
                <a:ext cx="3477835" cy="64633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pt-PT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l-GR" i="1">
                    <a:ea typeface="+mn-lt"/>
                    <a:cs typeface="+mn-lt"/>
                  </a:rPr>
                  <a:t>Θ</a:t>
                </a:r>
                <a:r>
                  <a:rPr lang="pt-PT" i="1">
                    <a:ea typeface="+mn-lt"/>
                    <a:cs typeface="+mn-lt"/>
                  </a:rPr>
                  <a:t>=13,5°</a:t>
                </a:r>
                <a:endParaRPr lang="en-US">
                  <a:ea typeface="+mn-lt"/>
                  <a:cs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𝑚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𝑐𝑎𝑟𝑟𝑜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 </m:t>
                        </m:r>
                      </m:sub>
                    </m:sSub>
                  </m:oMath>
                </a14:m>
                <a:r>
                  <a:rPr lang="pt-PT" i="1">
                    <a:ea typeface="+mn-lt"/>
                    <a:cs typeface="+mn-lt"/>
                  </a:rPr>
                  <a:t>= 0,486350 ± 0,000005 (kg)</a:t>
                </a:r>
                <a:endParaRPr lang="en-US"/>
              </a:p>
            </p:txBody>
          </p:sp>
        </mc:Choice>
        <mc:Fallback xmlns="">
          <p:sp>
            <p:nvSpPr>
              <p:cNvPr id="13" name="TextBox 1">
                <a:extLst>
                  <a:ext uri="{FF2B5EF4-FFF2-40B4-BE49-F238E27FC236}">
                    <a16:creationId xmlns:a16="http://schemas.microsoft.com/office/drawing/2014/main" id="{8517DAE3-456E-4013-9CC0-7D71B8C84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117" y="5495534"/>
                <a:ext cx="3477835" cy="646331"/>
              </a:xfrm>
              <a:prstGeom prst="rect">
                <a:avLst/>
              </a:prstGeom>
              <a:blipFill>
                <a:blip r:embed="rId4"/>
                <a:stretch>
                  <a:fillRect l="-1401" t="-4673" r="-175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00A818B-EEF5-4C4D-A649-88F56905EBE5}"/>
              </a:ext>
            </a:extLst>
          </p:cNvPr>
          <p:cNvSpPr txBox="1"/>
          <p:nvPr/>
        </p:nvSpPr>
        <p:spPr>
          <a:xfrm>
            <a:off x="6425852" y="255322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cs typeface="Calibri"/>
              </a:rPr>
              <a:t>Parte</a:t>
            </a:r>
            <a:r>
              <a:rPr lang="en-US">
                <a:cs typeface="Calibri"/>
              </a:rPr>
              <a:t> 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E9B59-83E8-469A-9C8C-827FD30B885D}"/>
              </a:ext>
            </a:extLst>
          </p:cNvPr>
          <p:cNvSpPr txBox="1"/>
          <p:nvPr/>
        </p:nvSpPr>
        <p:spPr>
          <a:xfrm>
            <a:off x="535357" y="253952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cs typeface="Calibri"/>
              </a:rPr>
              <a:t>Parte</a:t>
            </a:r>
            <a:r>
              <a:rPr lang="en-US">
                <a:cs typeface="Calibri"/>
              </a:rPr>
              <a:t> 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727B1-2568-4198-BA66-0E4DEBE0E32A}"/>
              </a:ext>
            </a:extLst>
          </p:cNvPr>
          <p:cNvSpPr txBox="1"/>
          <p:nvPr/>
        </p:nvSpPr>
        <p:spPr>
          <a:xfrm>
            <a:off x="4058855" y="1415968"/>
            <a:ext cx="408393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Montagem</a:t>
            </a:r>
            <a:r>
              <a:rPr lang="en-US" sz="2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5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experiência</a:t>
            </a:r>
            <a:endParaRPr lang="en-US" sz="25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78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D97AA-F5D0-4736-8323-FA006D37C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319"/>
            <a:ext cx="10515600" cy="1325563"/>
          </a:xfrm>
        </p:spPr>
        <p:txBody>
          <a:bodyPr/>
          <a:lstStyle/>
          <a:p>
            <a:r>
              <a:rPr lang="pt-PT"/>
              <a:t>Constantes de elasticidade (k) das 3 molas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8A025AF-682B-4AC6-92E3-B43513058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361899"/>
              </p:ext>
            </p:extLst>
          </p:nvPr>
        </p:nvGraphicFramePr>
        <p:xfrm>
          <a:off x="743061" y="2104037"/>
          <a:ext cx="41919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921">
                  <a:extLst>
                    <a:ext uri="{9D8B030D-6E8A-4147-A177-3AD203B41FA5}">
                      <a16:colId xmlns:a16="http://schemas.microsoft.com/office/drawing/2014/main" val="2672988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Mola-A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379580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92CA9B69-6D14-4F03-8780-16AE4323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52" y="2118411"/>
            <a:ext cx="5311388" cy="3150834"/>
          </a:xfrm>
          <a:prstGeom prst="rect">
            <a:avLst/>
          </a:prstGeom>
        </p:spPr>
      </p:pic>
      <p:graphicFrame>
        <p:nvGraphicFramePr>
          <p:cNvPr id="9" name="Marcador de Posição de Conteúdo 8">
            <a:extLst>
              <a:ext uri="{FF2B5EF4-FFF2-40B4-BE49-F238E27FC236}">
                <a16:creationId xmlns:a16="http://schemas.microsoft.com/office/drawing/2014/main" id="{A6E75900-CCB8-4BFE-8677-D1932700BB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608857"/>
              </p:ext>
            </p:extLst>
          </p:nvPr>
        </p:nvGraphicFramePr>
        <p:xfrm>
          <a:off x="740228" y="2514600"/>
          <a:ext cx="4191921" cy="1602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5255">
                  <a:extLst>
                    <a:ext uri="{9D8B030D-6E8A-4147-A177-3AD203B41FA5}">
                      <a16:colId xmlns:a16="http://schemas.microsoft.com/office/drawing/2014/main" val="3785140263"/>
                    </a:ext>
                  </a:extLst>
                </a:gridCol>
                <a:gridCol w="1836666">
                  <a:extLst>
                    <a:ext uri="{9D8B030D-6E8A-4147-A177-3AD203B41FA5}">
                      <a16:colId xmlns:a16="http://schemas.microsoft.com/office/drawing/2014/main" val="1065729541"/>
                    </a:ext>
                  </a:extLst>
                </a:gridCol>
              </a:tblGrid>
              <a:tr h="2177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  <a:latin typeface="Times New Roman"/>
                        </a:rPr>
                        <a:t>Massa ± 0,00001 (kg)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u="none" strike="noStrike">
                          <a:effectLst/>
                          <a:latin typeface="Times New Roman"/>
                        </a:rPr>
                        <a:t>Δ</a:t>
                      </a:r>
                      <a:r>
                        <a:rPr lang="pt-PT" sz="1400" u="none" strike="noStrike">
                          <a:effectLst/>
                          <a:latin typeface="Times New Roman"/>
                        </a:rPr>
                        <a:t>x ± 0,00005 (m)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44245926"/>
                  </a:ext>
                </a:extLst>
              </a:tr>
              <a:tr h="27694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  <a:latin typeface="Times New Roman"/>
                        </a:rPr>
                        <a:t>0,01105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  <a:latin typeface="Times New Roman"/>
                        </a:rPr>
                        <a:t>0,03900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3173517"/>
                  </a:ext>
                </a:extLst>
              </a:tr>
              <a:tr h="27694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  <a:latin typeface="Times New Roman"/>
                        </a:rPr>
                        <a:t>0,01995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  <a:latin typeface="Times New Roman"/>
                        </a:rPr>
                        <a:t>0,06600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383425574"/>
                  </a:ext>
                </a:extLst>
              </a:tr>
              <a:tr h="27694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  <a:latin typeface="Times New Roman"/>
                        </a:rPr>
                        <a:t>0,02899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  <a:latin typeface="Times New Roman"/>
                        </a:rPr>
                        <a:t>0,09600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29640638"/>
                  </a:ext>
                </a:extLst>
              </a:tr>
              <a:tr h="27694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  <a:latin typeface="Times New Roman"/>
                        </a:rPr>
                        <a:t>0,04490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  <a:latin typeface="Times New Roman"/>
                        </a:rPr>
                        <a:t>0,14600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495189126"/>
                  </a:ext>
                </a:extLst>
              </a:tr>
              <a:tr h="27694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  <a:latin typeface="Times New Roman"/>
                        </a:rPr>
                        <a:t>0,05617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  <a:latin typeface="Times New Roman"/>
                        </a:rPr>
                        <a:t>0,18400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329150799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A9AF59C7-B330-4ADD-8CD9-3FDD81FF436F}"/>
              </a:ext>
            </a:extLst>
          </p:cNvPr>
          <p:cNvSpPr txBox="1"/>
          <p:nvPr/>
        </p:nvSpPr>
        <p:spPr>
          <a:xfrm>
            <a:off x="995477" y="4300603"/>
            <a:ext cx="314702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2000">
                <a:latin typeface="Times New Roman"/>
                <a:cs typeface="Times New Roman"/>
              </a:rPr>
              <a:t>Mola A:</a:t>
            </a:r>
          </a:p>
          <a:p>
            <a:r>
              <a:rPr lang="pt-PT" sz="2000">
                <a:latin typeface="Times New Roman"/>
                <a:cs typeface="Times New Roman"/>
              </a:rPr>
              <a:t>k = 3,050 </a:t>
            </a:r>
            <a:r>
              <a:rPr lang="pt-PT" sz="2000" u="none" strike="noStrike">
                <a:effectLst/>
                <a:latin typeface="Times New Roman"/>
                <a:cs typeface="Times New Roman"/>
              </a:rPr>
              <a:t>± 0,024 (N/m)</a:t>
            </a:r>
            <a:endParaRPr lang="pt-PT" sz="200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8F5D2-17D0-486F-9CA3-62B0089F115E}"/>
              </a:ext>
            </a:extLst>
          </p:cNvPr>
          <p:cNvSpPr txBox="1"/>
          <p:nvPr/>
        </p:nvSpPr>
        <p:spPr>
          <a:xfrm>
            <a:off x="995477" y="5008489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/>
                <a:cs typeface="Calibri"/>
              </a:rPr>
              <a:t>Mola B:</a:t>
            </a:r>
            <a:endParaRPr lang="en-US" sz="2000" b="1">
              <a:latin typeface="Times New Roman"/>
              <a:cs typeface="Calibri"/>
            </a:endParaRPr>
          </a:p>
          <a:p>
            <a:r>
              <a:rPr lang="pt-PT" sz="2000">
                <a:latin typeface="Times New Roman"/>
                <a:cs typeface="Calibri"/>
              </a:rPr>
              <a:t>k = 3,280 ± 0,027 (N/m)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6A440-B8CD-4EDD-B8EC-A406A0B967F3}"/>
              </a:ext>
            </a:extLst>
          </p:cNvPr>
          <p:cNvSpPr txBox="1"/>
          <p:nvPr/>
        </p:nvSpPr>
        <p:spPr>
          <a:xfrm>
            <a:off x="995477" y="5716375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/>
                <a:cs typeface="Calibri"/>
              </a:rPr>
              <a:t>Mola C:</a:t>
            </a:r>
          </a:p>
          <a:p>
            <a:r>
              <a:rPr lang="pt-PT" sz="2000">
                <a:latin typeface="Times New Roman"/>
                <a:cs typeface="Calibri"/>
              </a:rPr>
              <a:t>k = 3,723 ± 0,026 (N/m</a:t>
            </a:r>
            <a:r>
              <a:rPr lang="pt-PT">
                <a:latin typeface="Times New Roman"/>
                <a:cs typeface="Calibri"/>
              </a:rPr>
              <a:t>)</a:t>
            </a:r>
            <a:endParaRPr lang="en-US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32CAA5-3234-4A3A-B4EA-AFC358B6C00E}"/>
                  </a:ext>
                </a:extLst>
              </p:cNvPr>
              <p:cNvSpPr txBox="1"/>
              <p:nvPr/>
            </p:nvSpPr>
            <p:spPr>
              <a:xfrm>
                <a:off x="7019255" y="5496891"/>
                <a:ext cx="3302978" cy="927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000"/>
                  <a:t>Cálculo do k: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 ⟹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𝑑𝑒𝑐𝑙𝑖𝑣𝑒</m:t>
                          </m:r>
                        </m:den>
                      </m:f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PT" sz="200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A32CAA5-3234-4A3A-B4EA-AFC358B6C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255" y="5496891"/>
                <a:ext cx="3302978" cy="927370"/>
              </a:xfrm>
              <a:prstGeom prst="rect">
                <a:avLst/>
              </a:prstGeom>
              <a:blipFill>
                <a:blip r:embed="rId3"/>
                <a:stretch>
                  <a:fillRect l="-1845" t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021C468-1070-4595-AA60-D163E5FFEB86}"/>
              </a:ext>
            </a:extLst>
          </p:cNvPr>
          <p:cNvSpPr/>
          <p:nvPr/>
        </p:nvSpPr>
        <p:spPr>
          <a:xfrm>
            <a:off x="1" y="1"/>
            <a:ext cx="12191999" cy="171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500" err="1">
                <a:latin typeface="Times New Roman"/>
                <a:cs typeface="Calibri"/>
              </a:rPr>
              <a:t>Constantes</a:t>
            </a:r>
            <a:r>
              <a:rPr lang="en-US" sz="3500">
                <a:latin typeface="Times New Roman"/>
                <a:cs typeface="Calibri"/>
              </a:rPr>
              <a:t> </a:t>
            </a:r>
            <a:r>
              <a:rPr lang="en-US" sz="3500" err="1">
                <a:latin typeface="Times New Roman"/>
                <a:cs typeface="Calibri"/>
              </a:rPr>
              <a:t>elásticas</a:t>
            </a:r>
            <a:r>
              <a:rPr lang="en-US" sz="3500">
                <a:latin typeface="Times New Roman"/>
                <a:cs typeface="Calibri"/>
              </a:rPr>
              <a:t> (k) das 3 molas</a:t>
            </a:r>
            <a:r>
              <a:rPr lang="en-US" sz="3500">
                <a:latin typeface="Arial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82780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08037-79EF-4D46-9FD9-87949E22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DETERMINAÇÃO DA FREQUÊNCIA ANGULAR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9032F39B-F5A8-4EED-AA4C-59699A79A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273" y="2147399"/>
            <a:ext cx="8467690" cy="324466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1C969C7-2E05-41F2-9DC6-F575CE717837}"/>
              </a:ext>
            </a:extLst>
          </p:cNvPr>
          <p:cNvSpPr txBox="1"/>
          <p:nvPr/>
        </p:nvSpPr>
        <p:spPr>
          <a:xfrm>
            <a:off x="1424066" y="1752970"/>
            <a:ext cx="258834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2000">
                <a:latin typeface="Arial"/>
                <a:cs typeface="Arial"/>
              </a:rPr>
              <a:t>Mola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20EC5-C01A-4656-A0C1-F576B093AAB1}"/>
              </a:ext>
            </a:extLst>
          </p:cNvPr>
          <p:cNvSpPr txBox="1"/>
          <p:nvPr/>
        </p:nvSpPr>
        <p:spPr>
          <a:xfrm>
            <a:off x="4920816" y="5432193"/>
            <a:ext cx="44586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Calibri"/>
              </a:rPr>
              <a:t>          </a:t>
            </a:r>
            <a:r>
              <a:rPr lang="en-US" err="1">
                <a:latin typeface="Times New Roman"/>
                <a:cs typeface="Calibri"/>
              </a:rPr>
              <a:t>Gráfico</a:t>
            </a:r>
            <a:r>
              <a:rPr lang="en-US">
                <a:latin typeface="Times New Roman"/>
                <a:cs typeface="Calibri"/>
              </a:rPr>
              <a:t> da </a:t>
            </a:r>
            <a:r>
              <a:rPr lang="en-US" err="1">
                <a:latin typeface="Times New Roman"/>
                <a:cs typeface="Calibri"/>
              </a:rPr>
              <a:t>posição</a:t>
            </a:r>
            <a:r>
              <a:rPr lang="en-US">
                <a:latin typeface="Times New Roman"/>
                <a:cs typeface="Calibri"/>
              </a:rPr>
              <a:t> </a:t>
            </a:r>
            <a:r>
              <a:rPr lang="en-US" err="1">
                <a:latin typeface="Times New Roman"/>
                <a:cs typeface="Calibri"/>
              </a:rPr>
              <a:t>em</a:t>
            </a:r>
            <a:r>
              <a:rPr lang="en-US">
                <a:latin typeface="Times New Roman"/>
                <a:cs typeface="Calibri"/>
              </a:rPr>
              <a:t> </a:t>
            </a:r>
            <a:r>
              <a:rPr lang="en-US" err="1">
                <a:latin typeface="Times New Roman"/>
                <a:cs typeface="Calibri"/>
              </a:rPr>
              <a:t>função</a:t>
            </a:r>
            <a:r>
              <a:rPr lang="en-US">
                <a:latin typeface="Times New Roman"/>
                <a:cs typeface="Calibri"/>
              </a:rPr>
              <a:t> do tempo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102018-C7F6-446E-A49E-E8413ED28BDD}"/>
              </a:ext>
            </a:extLst>
          </p:cNvPr>
          <p:cNvSpPr/>
          <p:nvPr/>
        </p:nvSpPr>
        <p:spPr>
          <a:xfrm>
            <a:off x="0" y="0"/>
            <a:ext cx="12192000" cy="132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500" err="1">
                <a:latin typeface="Times New Roman"/>
                <a:cs typeface="Calibri"/>
              </a:rPr>
              <a:t>Obtenção</a:t>
            </a:r>
            <a:r>
              <a:rPr lang="en-US" sz="3500">
                <a:latin typeface="Times New Roman"/>
                <a:cs typeface="Calibri"/>
              </a:rPr>
              <a:t> da </a:t>
            </a:r>
            <a:r>
              <a:rPr lang="en-US" sz="3500" err="1">
                <a:latin typeface="Times New Roman"/>
                <a:cs typeface="Calibri"/>
              </a:rPr>
              <a:t>frequência</a:t>
            </a:r>
            <a:r>
              <a:rPr lang="en-US" sz="3500">
                <a:latin typeface="Times New Roman"/>
                <a:cs typeface="Calibri"/>
              </a:rPr>
              <a:t> angular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CEE48FC-D54C-448A-86FE-63880695ECD4}"/>
                  </a:ext>
                </a:extLst>
              </p:cNvPr>
              <p:cNvSpPr txBox="1"/>
              <p:nvPr/>
            </p:nvSpPr>
            <p:spPr>
              <a:xfrm>
                <a:off x="486764" y="5903739"/>
                <a:ext cx="33928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PT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CEE48FC-D54C-448A-86FE-63880695E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64" y="5903739"/>
                <a:ext cx="3392852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8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C606375-6BE5-4E11-AAA2-744AE3D8BE40}"/>
                  </a:ext>
                </a:extLst>
              </p:cNvPr>
              <p:cNvSpPr txBox="1"/>
              <p:nvPr/>
            </p:nvSpPr>
            <p:spPr>
              <a:xfrm>
                <a:off x="1699664" y="2332070"/>
                <a:ext cx="875030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PT"/>
                  <a:t>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2,504 ±0,001</m:t>
                    </m:r>
                  </m:oMath>
                </a14:m>
                <a:r>
                  <a:rPr lang="pt-PT" b="0" i="1">
                    <a:latin typeface="Cambria Math" panose="02040503050406030204" pitchFamily="18" charset="0"/>
                  </a:rPr>
                  <a:t> (rad/s) 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pt-PT"/>
                  <a:t>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2,462 ±0,002</m:t>
                    </m:r>
                  </m:oMath>
                </a14:m>
                <a:r>
                  <a:rPr lang="pt-PT" b="0" i="1">
                    <a:latin typeface="Cambria Math" panose="02040503050406030204" pitchFamily="18" charset="0"/>
                  </a:rPr>
                  <a:t> (rad/s)</a:t>
                </a:r>
              </a:p>
              <a:p>
                <a:endParaRPr lang="pt-PT" b="0" i="1">
                  <a:latin typeface="Cambria Math" panose="02040503050406030204" pitchFamily="18" charset="0"/>
                </a:endParaRPr>
              </a:p>
              <a:p>
                <a:endParaRPr lang="pt-PT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PT"/>
                  <a:t>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,597 ±0, 011 </m:t>
                    </m:r>
                  </m:oMath>
                </a14:m>
                <a:r>
                  <a:rPr lang="pt-PT" b="0" i="1">
                    <a:latin typeface="Cambria Math" panose="02040503050406030204" pitchFamily="18" charset="0"/>
                  </a:rPr>
                  <a:t>(rad/s)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pt-PT"/>
                  <a:t>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2,567 ±0,004  </m:t>
                    </m:r>
                  </m:oMath>
                </a14:m>
                <a:r>
                  <a:rPr lang="pt-PT" b="0" i="1">
                    <a:latin typeface="Cambria Math" panose="02040503050406030204" pitchFamily="18" charset="0"/>
                  </a:rPr>
                  <a:t>(rad/s)</a:t>
                </a:r>
              </a:p>
              <a:p>
                <a:r>
                  <a:rPr lang="pt-PT" b="0" i="1">
                    <a:latin typeface="Cambria Math" panose="02040503050406030204" pitchFamily="18" charset="0"/>
                  </a:rPr>
                  <a:t> </a:t>
                </a:r>
              </a:p>
              <a:p>
                <a:endParaRPr lang="pt-PT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PT"/>
                  <a:t>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2,766 ±0,001 </m:t>
                    </m:r>
                  </m:oMath>
                </a14:m>
                <a:r>
                  <a:rPr lang="pt-PT" b="0" i="1">
                    <a:latin typeface="Cambria Math" panose="02040503050406030204" pitchFamily="18" charset="0"/>
                  </a:rPr>
                  <a:t>(rad/s) 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pt-PT"/>
                  <a:t>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2,545 ±0,004 </m:t>
                    </m:r>
                  </m:oMath>
                </a14:m>
                <a:r>
                  <a:rPr lang="pt-PT" b="0" i="1">
                    <a:latin typeface="Cambria Math" panose="02040503050406030204" pitchFamily="18" charset="0"/>
                  </a:rPr>
                  <a:t>(rad/s)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C606375-6BE5-4E11-AAA2-744AE3D8B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664" y="2332070"/>
                <a:ext cx="8750307" cy="2308324"/>
              </a:xfrm>
              <a:prstGeom prst="rect">
                <a:avLst/>
              </a:prstGeom>
              <a:blipFill>
                <a:blip r:embed="rId2"/>
                <a:stretch>
                  <a:fillRect t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DE967F2-84EA-4D68-BCFD-CBF373079A85}"/>
                  </a:ext>
                </a:extLst>
              </p:cNvPr>
              <p:cNvSpPr txBox="1"/>
              <p:nvPr/>
            </p:nvSpPr>
            <p:spPr>
              <a:xfrm>
                <a:off x="474487" y="4712343"/>
                <a:ext cx="1514208" cy="839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/>
                  <a:t>Como calcular: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PT" sz="160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PT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PT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endParaRPr lang="pt-PT" sz="160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DE967F2-84EA-4D68-BCFD-CBF37307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87" y="4712343"/>
                <a:ext cx="1514208" cy="839653"/>
              </a:xfrm>
              <a:prstGeom prst="rect">
                <a:avLst/>
              </a:prstGeom>
              <a:blipFill>
                <a:blip r:embed="rId3"/>
                <a:stretch>
                  <a:fillRect l="-2419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783928-F9E6-4396-A664-8F9E36239BF8}"/>
              </a:ext>
            </a:extLst>
          </p:cNvPr>
          <p:cNvSpPr txBox="1"/>
          <p:nvPr/>
        </p:nvSpPr>
        <p:spPr>
          <a:xfrm>
            <a:off x="1948329" y="963377"/>
            <a:ext cx="346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/>
              <a:t>Frequências naturais: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7B49C3A-F2E6-4064-8CC3-5F0328F25768}"/>
              </a:ext>
            </a:extLst>
          </p:cNvPr>
          <p:cNvSpPr txBox="1"/>
          <p:nvPr/>
        </p:nvSpPr>
        <p:spPr>
          <a:xfrm>
            <a:off x="474487" y="2332070"/>
            <a:ext cx="1225177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>
                <a:latin typeface="Times New Roman"/>
                <a:cs typeface="Times New Roman"/>
              </a:rPr>
              <a:t>Mola A</a:t>
            </a:r>
          </a:p>
          <a:p>
            <a:endParaRPr lang="pt-PT">
              <a:latin typeface="Times New Roman"/>
              <a:cs typeface="Times New Roman"/>
            </a:endParaRPr>
          </a:p>
          <a:p>
            <a:endParaRPr lang="pt-PT">
              <a:latin typeface="Times New Roman"/>
              <a:cs typeface="Times New Roman"/>
            </a:endParaRPr>
          </a:p>
          <a:p>
            <a:r>
              <a:rPr lang="pt-PT">
                <a:latin typeface="Times New Roman"/>
                <a:cs typeface="Times New Roman"/>
              </a:rPr>
              <a:t>Mola B</a:t>
            </a:r>
          </a:p>
          <a:p>
            <a:endParaRPr lang="pt-PT">
              <a:latin typeface="Times New Roman"/>
              <a:cs typeface="Times New Roman"/>
            </a:endParaRPr>
          </a:p>
          <a:p>
            <a:endParaRPr lang="pt-PT">
              <a:latin typeface="Times New Roman"/>
              <a:cs typeface="Times New Roman"/>
            </a:endParaRPr>
          </a:p>
          <a:p>
            <a:r>
              <a:rPr lang="pt-PT">
                <a:latin typeface="Times New Roman"/>
                <a:cs typeface="Times New Roman"/>
              </a:rPr>
              <a:t>Mola C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BFBBA9D-5A87-456B-BEDC-785770F93B6F}"/>
              </a:ext>
            </a:extLst>
          </p:cNvPr>
          <p:cNvSpPr txBox="1"/>
          <p:nvPr/>
        </p:nvSpPr>
        <p:spPr>
          <a:xfrm>
            <a:off x="6977530" y="963377"/>
            <a:ext cx="351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/>
              <a:t>Frequências angulares: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33795A-37D1-457A-A34D-8E65A43BB957}"/>
              </a:ext>
            </a:extLst>
          </p:cNvPr>
          <p:cNvSpPr/>
          <p:nvPr/>
        </p:nvSpPr>
        <p:spPr>
          <a:xfrm>
            <a:off x="1" y="1"/>
            <a:ext cx="12235542" cy="2035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cs typeface="Calibri"/>
              </a:rPr>
              <a:t>                            </a:t>
            </a:r>
            <a:r>
              <a:rPr lang="en-US" sz="3000" err="1">
                <a:latin typeface="Times New Roman"/>
                <a:cs typeface="Calibri"/>
              </a:rPr>
              <a:t>Frequências</a:t>
            </a:r>
            <a:r>
              <a:rPr lang="en-US" sz="3000">
                <a:latin typeface="Times New Roman"/>
                <a:cs typeface="Calibri"/>
              </a:rPr>
              <a:t> </a:t>
            </a:r>
            <a:r>
              <a:rPr lang="en-US" sz="3000" err="1">
                <a:latin typeface="Times New Roman"/>
                <a:cs typeface="Calibri"/>
              </a:rPr>
              <a:t>naturais</a:t>
            </a:r>
            <a:r>
              <a:rPr lang="en-US" sz="3000">
                <a:latin typeface="Times New Roman"/>
                <a:cs typeface="Calibri"/>
              </a:rPr>
              <a:t>:                 </a:t>
            </a:r>
            <a:r>
              <a:rPr lang="en-US" sz="3000" err="1">
                <a:latin typeface="Times New Roman"/>
                <a:cs typeface="Calibri"/>
              </a:rPr>
              <a:t>Frequências</a:t>
            </a:r>
            <a:r>
              <a:rPr lang="en-US" sz="3000">
                <a:latin typeface="Times New Roman"/>
                <a:cs typeface="Calibri"/>
              </a:rPr>
              <a:t> </a:t>
            </a:r>
            <a:r>
              <a:rPr lang="en-US" sz="3000" err="1">
                <a:latin typeface="Times New Roman"/>
                <a:cs typeface="Calibri"/>
              </a:rPr>
              <a:t>angulares</a:t>
            </a:r>
            <a:r>
              <a:rPr lang="en-US" sz="3000">
                <a:latin typeface="Times New Roman"/>
                <a:cs typeface="Calibri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364D711-43F1-40E5-8B42-AFD0805C8CDE}"/>
                  </a:ext>
                </a:extLst>
              </p:cNvPr>
              <p:cNvSpPr txBox="1"/>
              <p:nvPr/>
            </p:nvSpPr>
            <p:spPr>
              <a:xfrm>
                <a:off x="3791015" y="4712343"/>
                <a:ext cx="5450733" cy="18466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1600"/>
                  <a:t>                                           Precisão:                         </a:t>
                </a:r>
              </a:p>
              <a:p>
                <a:r>
                  <a:rPr lang="it-IT" sz="1400"/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1400"/>
                  <a:t>                                             </a:t>
                </a:r>
                <a:r>
                  <a:rPr lang="el-GR" sz="1400"/>
                  <a:t>ω</a:t>
                </a:r>
                <a:endParaRPr lang="it-IT" sz="1400"/>
              </a:p>
              <a:p>
                <a:r>
                  <a:rPr lang="it-IT" sz="1400"/>
                  <a:t>                            </a:t>
                </a:r>
              </a:p>
              <a:p>
                <a:r>
                  <a:rPr lang="it-IT" sz="1400"/>
                  <a:t>Mola A                   99,96%                                   99,92%</a:t>
                </a:r>
              </a:p>
              <a:p>
                <a:endParaRPr lang="it-IT" sz="1400"/>
              </a:p>
              <a:p>
                <a:r>
                  <a:rPr lang="it-IT" sz="1400"/>
                  <a:t>Mola B                   99,57%                                   99,84%</a:t>
                </a:r>
              </a:p>
              <a:p>
                <a:endParaRPr lang="it-IT" sz="1400"/>
              </a:p>
              <a:p>
                <a:r>
                  <a:rPr lang="it-IT" sz="1400"/>
                  <a:t>Mola C                   99,96%                                   99,84%</a:t>
                </a: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364D711-43F1-40E5-8B42-AFD0805C8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015" y="4712343"/>
                <a:ext cx="5450733" cy="1846659"/>
              </a:xfrm>
              <a:prstGeom prst="rect">
                <a:avLst/>
              </a:prstGeom>
              <a:blipFill>
                <a:blip r:embed="rId4"/>
                <a:stretch>
                  <a:fillRect l="-336" t="-990" b="-2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97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BD7A062-5E7D-4D5A-838F-B6D3C0B08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24" y="1596039"/>
            <a:ext cx="4716047" cy="3420617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6">
                <a:extLst>
                  <a:ext uri="{FF2B5EF4-FFF2-40B4-BE49-F238E27FC236}">
                    <a16:creationId xmlns:a16="http://schemas.microsoft.com/office/drawing/2014/main" id="{C027EF53-D7CE-48D7-83B2-7230557D6D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7697506"/>
                  </p:ext>
                </p:extLst>
              </p:nvPr>
            </p:nvGraphicFramePr>
            <p:xfrm>
              <a:off x="4980214" y="1983262"/>
              <a:ext cx="2907598" cy="29862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3799">
                      <a:extLst>
                        <a:ext uri="{9D8B030D-6E8A-4147-A177-3AD203B41FA5}">
                          <a16:colId xmlns:a16="http://schemas.microsoft.com/office/drawing/2014/main" val="626698556"/>
                        </a:ext>
                      </a:extLst>
                    </a:gridCol>
                    <a:gridCol w="1453799">
                      <a:extLst>
                        <a:ext uri="{9D8B030D-6E8A-4147-A177-3AD203B41FA5}">
                          <a16:colId xmlns:a16="http://schemas.microsoft.com/office/drawing/2014/main" val="33790082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Ciclo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P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P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b="1" i="1" smtClean="0"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pt-PT" b="1" i="1" smtClean="0">
                                          <a:latin typeface="Cambria Math" panose="02040503050406030204" pitchFamily="18" charset="0"/>
                                        </a:rPr>
                                        <m:t>𝒂𝒕𝒓𝒊𝒕𝒐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pt-PT"/>
                            <a:t> (J)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741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-0,029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0534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-0,038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7670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-0,043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4542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-0,036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4656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-0,026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86456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-0,028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76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-0,033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52986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6">
                <a:extLst>
                  <a:ext uri="{FF2B5EF4-FFF2-40B4-BE49-F238E27FC236}">
                    <a16:creationId xmlns:a16="http://schemas.microsoft.com/office/drawing/2014/main" id="{C027EF53-D7CE-48D7-83B2-7230557D6D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7697506"/>
                  </p:ext>
                </p:extLst>
              </p:nvPr>
            </p:nvGraphicFramePr>
            <p:xfrm>
              <a:off x="4980214" y="1983262"/>
              <a:ext cx="2907598" cy="29862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3799">
                      <a:extLst>
                        <a:ext uri="{9D8B030D-6E8A-4147-A177-3AD203B41FA5}">
                          <a16:colId xmlns:a16="http://schemas.microsoft.com/office/drawing/2014/main" val="626698556"/>
                        </a:ext>
                      </a:extLst>
                    </a:gridCol>
                    <a:gridCol w="1453799">
                      <a:extLst>
                        <a:ext uri="{9D8B030D-6E8A-4147-A177-3AD203B41FA5}">
                          <a16:colId xmlns:a16="http://schemas.microsoft.com/office/drawing/2014/main" val="3379008224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Ciclo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18" t="-7813" r="-2092" b="-6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3741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-0,029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0534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-0,038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7670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-0,043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4542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-0,036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4656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-0,026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86456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-0,028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76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-0,033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52986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ítulo 7">
            <a:extLst>
              <a:ext uri="{FF2B5EF4-FFF2-40B4-BE49-F238E27FC236}">
                <a16:creationId xmlns:a16="http://schemas.microsoft.com/office/drawing/2014/main" id="{182C683D-2D54-40F0-93F8-8FDDEADA1B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4259" y="5586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/>
              <a:t>Trabalho da força de atrito em cada ciclo</a:t>
            </a:r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DF47418B-6B40-4C07-97AF-DE33A207F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37946"/>
              </p:ext>
            </p:extLst>
          </p:nvPr>
        </p:nvGraphicFramePr>
        <p:xfrm>
          <a:off x="4980214" y="1624677"/>
          <a:ext cx="29075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598">
                  <a:extLst>
                    <a:ext uri="{9D8B030D-6E8A-4147-A177-3AD203B41FA5}">
                      <a16:colId xmlns:a16="http://schemas.microsoft.com/office/drawing/2014/main" val="659999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>
                          <a:latin typeface="Times New Roman"/>
                        </a:rPr>
                        <a:t>Mola-A</a:t>
                      </a:r>
                      <a:endParaRPr lang="pt-PT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554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D2CAC0D-89D2-47E7-B9A4-DAE17E438C03}"/>
              </a:ext>
            </a:extLst>
          </p:cNvPr>
          <p:cNvSpPr txBox="1"/>
          <p:nvPr/>
        </p:nvSpPr>
        <p:spPr>
          <a:xfrm>
            <a:off x="149524" y="5175781"/>
            <a:ext cx="47160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Times New Roman"/>
                <a:cs typeface="Times New Roman"/>
              </a:rPr>
              <a:t>Gráfico</a:t>
            </a:r>
            <a:r>
              <a:rPr lang="en-US">
                <a:latin typeface="Times New Roman"/>
                <a:cs typeface="Times New Roman"/>
              </a:rPr>
              <a:t> da </a:t>
            </a:r>
            <a:r>
              <a:rPr lang="en-US" err="1">
                <a:latin typeface="Times New Roman"/>
                <a:cs typeface="Times New Roman"/>
              </a:rPr>
              <a:t>energia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cinética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em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função</a:t>
            </a:r>
            <a:r>
              <a:rPr lang="en-US">
                <a:latin typeface="Times New Roman"/>
                <a:cs typeface="Times New Roman"/>
              </a:rPr>
              <a:t> do tempo (mola 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E5E5D7-0265-4C72-86A2-C9F1F413489D}"/>
              </a:ext>
            </a:extLst>
          </p:cNvPr>
          <p:cNvSpPr/>
          <p:nvPr/>
        </p:nvSpPr>
        <p:spPr>
          <a:xfrm>
            <a:off x="1" y="1"/>
            <a:ext cx="12191999" cy="143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 err="1">
                <a:latin typeface="Times New Roman"/>
                <a:cs typeface="Arial"/>
              </a:rPr>
              <a:t>Trabalho</a:t>
            </a:r>
            <a:r>
              <a:rPr lang="en-US" sz="3000">
                <a:latin typeface="Times New Roman"/>
                <a:cs typeface="Arial"/>
              </a:rPr>
              <a:t> da </a:t>
            </a:r>
            <a:r>
              <a:rPr lang="en-US" sz="3000" err="1">
                <a:latin typeface="Times New Roman"/>
                <a:cs typeface="Arial"/>
              </a:rPr>
              <a:t>força</a:t>
            </a:r>
            <a:r>
              <a:rPr lang="en-US" sz="3000">
                <a:latin typeface="Times New Roman"/>
                <a:cs typeface="Arial"/>
              </a:rPr>
              <a:t> de </a:t>
            </a:r>
            <a:r>
              <a:rPr lang="en-US" sz="3000" err="1">
                <a:latin typeface="Times New Roman"/>
                <a:cs typeface="Arial"/>
              </a:rPr>
              <a:t>atrito</a:t>
            </a:r>
            <a:r>
              <a:rPr lang="en-US" sz="3000">
                <a:latin typeface="Times New Roman"/>
                <a:cs typeface="Arial"/>
              </a:rPr>
              <a:t> </a:t>
            </a:r>
            <a:r>
              <a:rPr lang="en-US" sz="3000" err="1">
                <a:latin typeface="Times New Roman"/>
                <a:cs typeface="Arial"/>
              </a:rPr>
              <a:t>em</a:t>
            </a:r>
            <a:r>
              <a:rPr lang="en-US" sz="3000">
                <a:latin typeface="Times New Roman"/>
                <a:cs typeface="Arial"/>
              </a:rPr>
              <a:t> </a:t>
            </a:r>
            <a:r>
              <a:rPr lang="en-US" sz="3000" err="1">
                <a:latin typeface="Times New Roman"/>
                <a:cs typeface="Arial"/>
              </a:rPr>
              <a:t>cada</a:t>
            </a:r>
            <a:r>
              <a:rPr lang="en-US" sz="3000">
                <a:latin typeface="Times New Roman"/>
                <a:cs typeface="Arial"/>
              </a:rPr>
              <a:t> </a:t>
            </a:r>
            <a:r>
              <a:rPr lang="en-US" sz="3000" err="1">
                <a:latin typeface="Times New Roman"/>
                <a:cs typeface="Arial"/>
              </a:rPr>
              <a:t>ciclo</a:t>
            </a:r>
            <a:r>
              <a:rPr lang="en-US" sz="3000">
                <a:latin typeface="Times New Roman"/>
                <a:cs typeface="Arial"/>
              </a:rPr>
              <a:t>:</a:t>
            </a:r>
            <a:endParaRPr lang="en-US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a 7">
                <a:extLst>
                  <a:ext uri="{FF2B5EF4-FFF2-40B4-BE49-F238E27FC236}">
                    <a16:creationId xmlns:a16="http://schemas.microsoft.com/office/drawing/2014/main" id="{4A30705D-2394-400B-8C53-2953F32E295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03222567"/>
                  </p:ext>
                </p:extLst>
              </p:nvPr>
            </p:nvGraphicFramePr>
            <p:xfrm>
              <a:off x="8002455" y="1995517"/>
              <a:ext cx="3925048" cy="22445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2524">
                      <a:extLst>
                        <a:ext uri="{9D8B030D-6E8A-4147-A177-3AD203B41FA5}">
                          <a16:colId xmlns:a16="http://schemas.microsoft.com/office/drawing/2014/main" val="455916463"/>
                        </a:ext>
                      </a:extLst>
                    </a:gridCol>
                    <a:gridCol w="1962524">
                      <a:extLst>
                        <a:ext uri="{9D8B030D-6E8A-4147-A177-3AD203B41FA5}">
                          <a16:colId xmlns:a16="http://schemas.microsoft.com/office/drawing/2014/main" val="2353143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Ciclo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P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P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b="1" i="1" smtClean="0"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pt-PT" b="1" i="1" smtClean="0">
                                          <a:latin typeface="Cambria Math" panose="02040503050406030204" pitchFamily="18" charset="0"/>
                                        </a:rPr>
                                        <m:t>𝒂𝒕𝒓𝒊𝒕𝒐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pt-PT"/>
                            <a:t> (J)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67149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-0,03853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3060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-0,01129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1577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-0,02929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52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-0,02520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7595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-0,01895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49501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a 7">
                <a:extLst>
                  <a:ext uri="{FF2B5EF4-FFF2-40B4-BE49-F238E27FC236}">
                    <a16:creationId xmlns:a16="http://schemas.microsoft.com/office/drawing/2014/main" id="{4A30705D-2394-400B-8C53-2953F32E295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03222567"/>
                  </p:ext>
                </p:extLst>
              </p:nvPr>
            </p:nvGraphicFramePr>
            <p:xfrm>
              <a:off x="8002455" y="1995517"/>
              <a:ext cx="3925048" cy="22445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2524">
                      <a:extLst>
                        <a:ext uri="{9D8B030D-6E8A-4147-A177-3AD203B41FA5}">
                          <a16:colId xmlns:a16="http://schemas.microsoft.com/office/drawing/2014/main" val="455916463"/>
                        </a:ext>
                      </a:extLst>
                    </a:gridCol>
                    <a:gridCol w="1962524">
                      <a:extLst>
                        <a:ext uri="{9D8B030D-6E8A-4147-A177-3AD203B41FA5}">
                          <a16:colId xmlns:a16="http://schemas.microsoft.com/office/drawing/2014/main" val="235314368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Ciclo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21" t="-7813" r="-1242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67149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-0,03853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3060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-0,01129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1577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-0,02929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52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-0,02520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7595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>
                              <a:latin typeface="Times New Roman"/>
                            </a:rPr>
                            <a:t>-0,01895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495019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Tabela 10">
            <a:extLst>
              <a:ext uri="{FF2B5EF4-FFF2-40B4-BE49-F238E27FC236}">
                <a16:creationId xmlns:a16="http://schemas.microsoft.com/office/drawing/2014/main" id="{5A046A66-332E-49C9-B73F-F2C6C450F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733085"/>
              </p:ext>
            </p:extLst>
          </p:nvPr>
        </p:nvGraphicFramePr>
        <p:xfrm>
          <a:off x="8002455" y="1624677"/>
          <a:ext cx="3925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048">
                  <a:extLst>
                    <a:ext uri="{9D8B030D-6E8A-4147-A177-3AD203B41FA5}">
                      <a16:colId xmlns:a16="http://schemas.microsoft.com/office/drawing/2014/main" val="299100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latin typeface="Times New Roman"/>
                        </a:rPr>
                        <a:t>Mola-B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399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ela 8">
                <a:extLst>
                  <a:ext uri="{FF2B5EF4-FFF2-40B4-BE49-F238E27FC236}">
                    <a16:creationId xmlns:a16="http://schemas.microsoft.com/office/drawing/2014/main" id="{3FAD061B-A90F-46BA-9211-4A18A9C9EE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0144045"/>
                  </p:ext>
                </p:extLst>
              </p:nvPr>
            </p:nvGraphicFramePr>
            <p:xfrm>
              <a:off x="8002455" y="4678807"/>
              <a:ext cx="3925048" cy="18737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2524">
                      <a:extLst>
                        <a:ext uri="{9D8B030D-6E8A-4147-A177-3AD203B41FA5}">
                          <a16:colId xmlns:a16="http://schemas.microsoft.com/office/drawing/2014/main" val="3494165768"/>
                        </a:ext>
                      </a:extLst>
                    </a:gridCol>
                    <a:gridCol w="1962524">
                      <a:extLst>
                        <a:ext uri="{9D8B030D-6E8A-4147-A177-3AD203B41FA5}">
                          <a16:colId xmlns:a16="http://schemas.microsoft.com/office/drawing/2014/main" val="1756593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/>
                            <a:t>Ciclo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P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P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b="1" i="1" smtClean="0"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pt-PT" b="1" i="1" smtClean="0">
                                          <a:latin typeface="Cambria Math" panose="02040503050406030204" pitchFamily="18" charset="0"/>
                                        </a:rPr>
                                        <m:t>𝒂𝒕𝒓𝒊𝒕𝒐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pt-PT"/>
                            <a:t> (J)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939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/>
                            <a:t>-0,0302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319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/>
                            <a:t>-0,0206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05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/>
                            <a:t>-0,0251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000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/>
                            <a:t>-0,0204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8799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ela 8">
                <a:extLst>
                  <a:ext uri="{FF2B5EF4-FFF2-40B4-BE49-F238E27FC236}">
                    <a16:creationId xmlns:a16="http://schemas.microsoft.com/office/drawing/2014/main" id="{3FAD061B-A90F-46BA-9211-4A18A9C9EE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0144045"/>
                  </p:ext>
                </p:extLst>
              </p:nvPr>
            </p:nvGraphicFramePr>
            <p:xfrm>
              <a:off x="8002455" y="4678807"/>
              <a:ext cx="3925048" cy="18737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2524">
                      <a:extLst>
                        <a:ext uri="{9D8B030D-6E8A-4147-A177-3AD203B41FA5}">
                          <a16:colId xmlns:a16="http://schemas.microsoft.com/office/drawing/2014/main" val="3494165768"/>
                        </a:ext>
                      </a:extLst>
                    </a:gridCol>
                    <a:gridCol w="1962524">
                      <a:extLst>
                        <a:ext uri="{9D8B030D-6E8A-4147-A177-3AD203B41FA5}">
                          <a16:colId xmlns:a16="http://schemas.microsoft.com/office/drawing/2014/main" val="175659318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/>
                            <a:t>Ciclo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21" t="-7813" r="-1242" b="-4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6939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/>
                            <a:t>-0,0302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319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/>
                            <a:t>-0,0206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05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/>
                            <a:t>-0,0251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000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/>
                            <a:t>-0,0204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879913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Tabela 9">
            <a:extLst>
              <a:ext uri="{FF2B5EF4-FFF2-40B4-BE49-F238E27FC236}">
                <a16:creationId xmlns:a16="http://schemas.microsoft.com/office/drawing/2014/main" id="{39F2C91B-A3AD-456E-B109-1A0F978AA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330885"/>
              </p:ext>
            </p:extLst>
          </p:nvPr>
        </p:nvGraphicFramePr>
        <p:xfrm>
          <a:off x="8002455" y="4313047"/>
          <a:ext cx="39250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048">
                  <a:extLst>
                    <a:ext uri="{9D8B030D-6E8A-4147-A177-3AD203B41FA5}">
                      <a16:colId xmlns:a16="http://schemas.microsoft.com/office/drawing/2014/main" val="447696933"/>
                    </a:ext>
                  </a:extLst>
                </a:gridCol>
              </a:tblGrid>
              <a:tr h="329422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Mola-C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4217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840E128-95F7-4220-B8C6-3383BD972853}"/>
                  </a:ext>
                </a:extLst>
              </p:cNvPr>
              <p:cNvSpPr txBox="1"/>
              <p:nvPr/>
            </p:nvSpPr>
            <p:spPr>
              <a:xfrm>
                <a:off x="5393597" y="5498946"/>
                <a:ext cx="1932834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sSub>
                            <m:sSubPr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pt-PT" b="1" i="1" smtClean="0">
                                  <a:latin typeface="Cambria Math" panose="02040503050406030204" pitchFamily="18" charset="0"/>
                                </a:rPr>
                                <m:t>𝒂𝒕𝒓𝒊𝒕𝒐</m:t>
                              </m:r>
                            </m:sub>
                          </m:sSub>
                        </m:sub>
                      </m:sSub>
                      <m:r>
                        <a:rPr lang="pt-PT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𝐸𝑚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840E128-95F7-4220-B8C6-3383BD972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597" y="5498946"/>
                <a:ext cx="1932834" cy="394210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737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E0AD84E835BE41814B3CC46BD5AF36" ma:contentTypeVersion="7" ma:contentTypeDescription="Create a new document." ma:contentTypeScope="" ma:versionID="947bf6f1e3d1640a343ba6294ab27c55">
  <xsd:schema xmlns:xsd="http://www.w3.org/2001/XMLSchema" xmlns:xs="http://www.w3.org/2001/XMLSchema" xmlns:p="http://schemas.microsoft.com/office/2006/metadata/properties" xmlns:ns3="fad517c4-ad21-48db-8d87-673b4dbf478e" xmlns:ns4="b3e20050-da39-4f57-9c9d-696bed6140ef" targetNamespace="http://schemas.microsoft.com/office/2006/metadata/properties" ma:root="true" ma:fieldsID="9d9a717f93d0d03aa9915d520a2cd35e" ns3:_="" ns4:_="">
    <xsd:import namespace="fad517c4-ad21-48db-8d87-673b4dbf478e"/>
    <xsd:import namespace="b3e20050-da39-4f57-9c9d-696bed6140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517c4-ad21-48db-8d87-673b4dbf47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20050-da39-4f57-9c9d-696bed6140e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4C0247-039F-4A70-B366-FB5F80F573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5546E2-CE5F-4E41-9DC4-D7C8BA08CAA6}">
  <ds:schemaRefs>
    <ds:schemaRef ds:uri="b3e20050-da39-4f57-9c9d-696bed6140ef"/>
    <ds:schemaRef ds:uri="fad517c4-ad21-48db-8d87-673b4dbf478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42B2809-D1D2-4DCF-9AF5-5A29F745709A}">
  <ds:schemaRefs>
    <ds:schemaRef ds:uri="b3e20050-da39-4f57-9c9d-696bed6140ef"/>
    <ds:schemaRef ds:uri="fad517c4-ad21-48db-8d87-673b4dbf47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Tema do Office</vt:lpstr>
      <vt:lpstr>MECÂNICA CLÁSSICA TRABALHO 3-CONSERVAÇÃO DA ENERGIA MECÂNICA</vt:lpstr>
      <vt:lpstr>PowerPoint Presentation</vt:lpstr>
      <vt:lpstr>Objetivos do trabalho:</vt:lpstr>
      <vt:lpstr>Material utilizado:</vt:lpstr>
      <vt:lpstr>Método utilizado:</vt:lpstr>
      <vt:lpstr>Constantes de elasticidade (k) das 3 molas</vt:lpstr>
      <vt:lpstr>DETERMINAÇÃO DA FREQUÊNCIA ANGULAR</vt:lpstr>
      <vt:lpstr>PowerPoint Presentation</vt:lpstr>
      <vt:lpstr>Trabalho da força de atrito em cada ciclo</vt:lpstr>
      <vt:lpstr>Variação da velocidade em função da posição  Mola-C</vt:lpstr>
      <vt:lpstr>Conclusão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Martim Correia</dc:creator>
  <cp:revision>4</cp:revision>
  <dcterms:created xsi:type="dcterms:W3CDTF">2022-01-18T17:13:17Z</dcterms:created>
  <dcterms:modified xsi:type="dcterms:W3CDTF">2022-01-24T01:08:07Z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0x010100E8E0AD84E835BE41814B3CC46BD5AF36</vt:lpwstr>
  </property>
</Properties>
</file>