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57" r:id="rId4"/>
    <p:sldId id="301" r:id="rId5"/>
    <p:sldId id="307" r:id="rId6"/>
    <p:sldId id="263" r:id="rId7"/>
    <p:sldId id="305" r:id="rId8"/>
    <p:sldId id="312" r:id="rId9"/>
    <p:sldId id="313" r:id="rId10"/>
    <p:sldId id="321" r:id="rId11"/>
    <p:sldId id="318" r:id="rId12"/>
    <p:sldId id="304" r:id="rId13"/>
    <p:sldId id="306" r:id="rId14"/>
    <p:sldId id="316" r:id="rId15"/>
    <p:sldId id="319" r:id="rId16"/>
    <p:sldId id="315" r:id="rId17"/>
    <p:sldId id="269" r:id="rId18"/>
    <p:sldId id="314" r:id="rId19"/>
    <p:sldId id="320" r:id="rId20"/>
    <p:sldId id="271" r:id="rId21"/>
    <p:sldId id="317" r:id="rId22"/>
    <p:sldId id="281" r:id="rId23"/>
    <p:sldId id="280" r:id="rId24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Cambria Math" panose="02040503050406030204" pitchFamily="18" charset="0"/>
      <p:regular r:id="rId31"/>
    </p:embeddedFont>
    <p:embeddedFont>
      <p:font typeface="Istok Web" panose="020B0604020202020204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ExtraBold" panose="00000900000000000000" pitchFamily="2" charset="0"/>
      <p:bold r:id="rId40"/>
      <p:boldItalic r:id="rId41"/>
    </p:embeddedFont>
    <p:embeddedFont>
      <p:font typeface="Poppins Medium" panose="00000600000000000000" pitchFamily="2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36EA502-E763-4A29-A77C-2BBAB04C7327}">
          <p14:sldIdLst>
            <p14:sldId id="256"/>
            <p14:sldId id="258"/>
            <p14:sldId id="257"/>
            <p14:sldId id="301"/>
            <p14:sldId id="307"/>
            <p14:sldId id="263"/>
            <p14:sldId id="305"/>
            <p14:sldId id="312"/>
            <p14:sldId id="313"/>
            <p14:sldId id="321"/>
            <p14:sldId id="318"/>
            <p14:sldId id="304"/>
            <p14:sldId id="306"/>
            <p14:sldId id="316"/>
            <p14:sldId id="319"/>
            <p14:sldId id="315"/>
            <p14:sldId id="269"/>
            <p14:sldId id="314"/>
            <p14:sldId id="320"/>
            <p14:sldId id="271"/>
            <p14:sldId id="317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6601BE-D3E5-4EB9-BA7D-09A9FFA73DDC}">
  <a:tblStyle styleId="{8C6601BE-D3E5-4EB9-BA7D-09A9FFA73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706" autoAdjust="0"/>
  </p:normalViewPr>
  <p:slideViewPr>
    <p:cSldViewPr snapToGrid="0" showGuides="1">
      <p:cViewPr varScale="1">
        <p:scale>
          <a:sx n="66" d="100"/>
          <a:sy n="66" d="100"/>
        </p:scale>
        <p:origin x="18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20248-8848-4511-9643-68B4CD2C71E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3191ED23-E291-4192-80EF-4830011B3C9C}">
          <dgm:prSet phldrT="[Texto]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pt-PT"/>
            </a:p>
          </dgm:t>
        </dgm:pt>
      </mc:Choice>
      <mc:Fallback xmlns="">
        <dgm:pt modelId="{3191ED23-E291-4192-80EF-4830011B3C9C}">
          <dgm:prSet phldrT="[Texto]"/>
          <dgm:spPr/>
          <dgm:t>
            <a:bodyPr/>
            <a:lstStyle/>
            <a:p>
              <a:pPr algn="ctr"/>
              <a:r>
                <a:rPr lang="pt-PT" i="0">
                  <a:solidFill>
                    <a:schemeClr val="tx2"/>
                  </a:solidFill>
                  <a:latin typeface="Cambria Math" panose="02040503050406030204" pitchFamily="18" charset="0"/>
                </a:rPr>
                <a:t>〖</a:t>
              </a:r>
              <a:r>
                <a:rPr lang="pt-PT" b="0" i="0">
                  <a:solidFill>
                    <a:schemeClr val="tx2"/>
                  </a:solidFill>
                  <a:latin typeface="Cambria Math" panose="02040503050406030204" pitchFamily="18" charset="0"/>
                </a:rPr>
                <a:t> 𝐻〗_2</a:t>
              </a:r>
              <a:endParaRPr lang="pt-PT"/>
            </a:p>
          </dgm:t>
        </dgm:pt>
      </mc:Fallback>
    </mc:AlternateContent>
    <dgm:pt modelId="{E2335588-6023-4278-B76E-82FD1BB75C0C}" type="parTrans" cxnId="{6C924355-AC88-4FB0-83C7-1A846E3C599B}">
      <dgm:prSet/>
      <dgm:spPr/>
      <dgm:t>
        <a:bodyPr/>
        <a:lstStyle/>
        <a:p>
          <a:pPr algn="ctr"/>
          <a:endParaRPr lang="pt-PT"/>
        </a:p>
      </dgm:t>
    </dgm:pt>
    <dgm:pt modelId="{AF4E3618-FC0A-47B2-89DF-AAF4E3CBF6AF}" type="sibTrans" cxnId="{6C924355-AC88-4FB0-83C7-1A846E3C599B}">
      <dgm:prSet/>
      <dgm:spPr/>
      <dgm:t>
        <a:bodyPr/>
        <a:lstStyle/>
        <a:p>
          <a:pPr algn="ctr"/>
          <a:endParaRPr lang="pt-PT"/>
        </a:p>
      </dgm:t>
    </dgm:pt>
    <dgm:pt modelId="{557F1258-74AD-4114-9599-C3ED0D0B9749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Fonte de energia limpa</a:t>
          </a:r>
        </a:p>
      </dgm:t>
    </dgm:pt>
    <dgm:pt modelId="{FD4BCAA4-4FDB-41B2-A3D6-BB656AB85B1A}" type="parTrans" cxnId="{B8C01F55-DF4A-44E3-BBDE-FFAC8E3EBC93}">
      <dgm:prSet/>
      <dgm:spPr/>
      <dgm:t>
        <a:bodyPr/>
        <a:lstStyle/>
        <a:p>
          <a:pPr algn="ctr"/>
          <a:endParaRPr lang="pt-PT"/>
        </a:p>
      </dgm:t>
    </dgm:pt>
    <dgm:pt modelId="{4FA96712-FE0F-4547-BFD8-D3D598F68A12}" type="sibTrans" cxnId="{B8C01F55-DF4A-44E3-BBDE-FFAC8E3EBC93}">
      <dgm:prSet/>
      <dgm:spPr/>
      <dgm:t>
        <a:bodyPr/>
        <a:lstStyle/>
        <a:p>
          <a:pPr algn="ctr"/>
          <a:endParaRPr lang="pt-PT"/>
        </a:p>
      </dgm:t>
    </dgm:pt>
    <dgm:pt modelId="{8DEDEEC1-2C06-4CBB-8F0F-DEA36C25E2EC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Transportador de energia “sem carbono”</a:t>
          </a:r>
        </a:p>
      </dgm:t>
    </dgm:pt>
    <dgm:pt modelId="{020236A4-F82E-459D-85D4-95A640FCFBE8}" type="parTrans" cxnId="{6600D5F6-730B-479F-BAFF-50D87588644F}">
      <dgm:prSet/>
      <dgm:spPr/>
      <dgm:t>
        <a:bodyPr/>
        <a:lstStyle/>
        <a:p>
          <a:pPr algn="ctr"/>
          <a:endParaRPr lang="pt-PT"/>
        </a:p>
      </dgm:t>
    </dgm:pt>
    <dgm:pt modelId="{C8008B9E-2161-40F8-9EEB-75FA2FFBAA96}" type="sibTrans" cxnId="{6600D5F6-730B-479F-BAFF-50D87588644F}">
      <dgm:prSet/>
      <dgm:spPr/>
      <dgm:t>
        <a:bodyPr/>
        <a:lstStyle/>
        <a:p>
          <a:pPr algn="ctr"/>
          <a:endParaRPr lang="pt-PT"/>
        </a:p>
      </dgm:t>
    </dgm:pt>
    <dgm:pt modelId="{5E29030A-BE11-43C5-92AE-FA8BDF204DAF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Regenerativo</a:t>
          </a:r>
        </a:p>
      </dgm:t>
    </dgm:pt>
    <dgm:pt modelId="{9041C2C0-C048-4411-A692-7F1E2FC2616C}" type="parTrans" cxnId="{3DB2AC28-079B-40AC-9F47-CBB4794B7BDA}">
      <dgm:prSet/>
      <dgm:spPr/>
      <dgm:t>
        <a:bodyPr/>
        <a:lstStyle/>
        <a:p>
          <a:pPr algn="ctr"/>
          <a:endParaRPr lang="pt-PT"/>
        </a:p>
      </dgm:t>
    </dgm:pt>
    <dgm:pt modelId="{D269D615-83CD-4FBF-8BBB-CE3C9702B1D0}" type="sibTrans" cxnId="{3DB2AC28-079B-40AC-9F47-CBB4794B7BDA}">
      <dgm:prSet/>
      <dgm:spPr/>
      <dgm:t>
        <a:bodyPr/>
        <a:lstStyle/>
        <a:p>
          <a:pPr algn="ctr"/>
          <a:endParaRPr lang="pt-PT"/>
        </a:p>
      </dgm:t>
    </dgm:pt>
    <dgm:pt modelId="{806AB8DD-9558-4A5F-8B1D-69106C5D737A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Ecológico</a:t>
          </a:r>
        </a:p>
      </dgm:t>
    </dgm:pt>
    <dgm:pt modelId="{8FE837F2-B889-46B7-A6F8-4FF1FC72AF1D}" type="parTrans" cxnId="{F84C6C86-0224-45E3-8327-11C4E584F96E}">
      <dgm:prSet/>
      <dgm:spPr/>
      <dgm:t>
        <a:bodyPr/>
        <a:lstStyle/>
        <a:p>
          <a:pPr algn="ctr"/>
          <a:endParaRPr lang="pt-PT"/>
        </a:p>
      </dgm:t>
    </dgm:pt>
    <dgm:pt modelId="{446CF0F9-0565-4A78-A69B-6C087D3FD3C4}" type="sibTrans" cxnId="{F84C6C86-0224-45E3-8327-11C4E584F96E}">
      <dgm:prSet/>
      <dgm:spPr/>
      <dgm:t>
        <a:bodyPr/>
        <a:lstStyle/>
        <a:p>
          <a:pPr algn="ctr"/>
          <a:endParaRPr lang="pt-PT"/>
        </a:p>
      </dgm:t>
    </dgm:pt>
    <dgm:pt modelId="{3D1888D4-4940-478E-AFF3-D8A1CC5E45AF}" type="pres">
      <dgm:prSet presAssocID="{19320248-8848-4511-9643-68B4CD2C71E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45FC80-D189-43DA-AE31-DB91644AEE0E}" type="pres">
      <dgm:prSet presAssocID="{3191ED23-E291-4192-80EF-4830011B3C9C}" presName="centerShape" presStyleLbl="node0" presStyleIdx="0" presStyleCnt="1" custLinFactNeighborX="-825" custLinFactNeighborY="812"/>
      <dgm:spPr/>
    </dgm:pt>
    <dgm:pt modelId="{037CDC0C-D8CE-4C21-872F-85B70440E9EA}" type="pres">
      <dgm:prSet presAssocID="{557F1258-74AD-4114-9599-C3ED0D0B9749}" presName="node" presStyleLbl="node1" presStyleIdx="0" presStyleCnt="4" custScaleX="176804">
        <dgm:presLayoutVars>
          <dgm:bulletEnabled val="1"/>
        </dgm:presLayoutVars>
      </dgm:prSet>
      <dgm:spPr/>
    </dgm:pt>
    <dgm:pt modelId="{1F308325-6491-49CF-B8C3-C32B5A8ADC64}" type="pres">
      <dgm:prSet presAssocID="{557F1258-74AD-4114-9599-C3ED0D0B9749}" presName="dummy" presStyleCnt="0"/>
      <dgm:spPr/>
    </dgm:pt>
    <dgm:pt modelId="{026AA6A6-8007-4117-BBE3-476181E9BAFF}" type="pres">
      <dgm:prSet presAssocID="{4FA96712-FE0F-4547-BFD8-D3D598F68A12}" presName="sibTrans" presStyleLbl="sibTrans2D1" presStyleIdx="0" presStyleCnt="4"/>
      <dgm:spPr/>
    </dgm:pt>
    <dgm:pt modelId="{15E944C0-192D-47D9-A089-48FFF36C8FAF}" type="pres">
      <dgm:prSet presAssocID="{8DEDEEC1-2C06-4CBB-8F0F-DEA36C25E2EC}" presName="node" presStyleLbl="node1" presStyleIdx="1" presStyleCnt="4" custScaleX="175712" custRadScaleRad="136747" custRadScaleInc="-2231">
        <dgm:presLayoutVars>
          <dgm:bulletEnabled val="1"/>
        </dgm:presLayoutVars>
      </dgm:prSet>
      <dgm:spPr/>
    </dgm:pt>
    <dgm:pt modelId="{D61A6D9B-7B77-4AF5-B940-09934F581F2A}" type="pres">
      <dgm:prSet presAssocID="{8DEDEEC1-2C06-4CBB-8F0F-DEA36C25E2EC}" presName="dummy" presStyleCnt="0"/>
      <dgm:spPr/>
    </dgm:pt>
    <dgm:pt modelId="{1B756AAA-4EF2-44B9-AA29-63B817FC6A55}" type="pres">
      <dgm:prSet presAssocID="{C8008B9E-2161-40F8-9EEB-75FA2FFBAA96}" presName="sibTrans" presStyleLbl="sibTrans2D1" presStyleIdx="1" presStyleCnt="4"/>
      <dgm:spPr/>
    </dgm:pt>
    <dgm:pt modelId="{CA44735C-49B1-444B-B9EA-BFA70AA32680}" type="pres">
      <dgm:prSet presAssocID="{5E29030A-BE11-43C5-92AE-FA8BDF204DAF}" presName="node" presStyleLbl="node1" presStyleIdx="2" presStyleCnt="4" custScaleX="180916" custScaleY="112529" custRadScaleRad="108519" custRadScaleInc="30">
        <dgm:presLayoutVars>
          <dgm:bulletEnabled val="1"/>
        </dgm:presLayoutVars>
      </dgm:prSet>
      <dgm:spPr/>
    </dgm:pt>
    <dgm:pt modelId="{9E8A48EF-D584-4770-BB45-B0130C928744}" type="pres">
      <dgm:prSet presAssocID="{5E29030A-BE11-43C5-92AE-FA8BDF204DAF}" presName="dummy" presStyleCnt="0"/>
      <dgm:spPr/>
    </dgm:pt>
    <dgm:pt modelId="{B433A686-1457-4DC1-9133-E2D070EDB8C5}" type="pres">
      <dgm:prSet presAssocID="{D269D615-83CD-4FBF-8BBB-CE3C9702B1D0}" presName="sibTrans" presStyleLbl="sibTrans2D1" presStyleIdx="2" presStyleCnt="4"/>
      <dgm:spPr/>
    </dgm:pt>
    <dgm:pt modelId="{319F91EA-99E1-4B55-80F5-707DCFA5569C}" type="pres">
      <dgm:prSet presAssocID="{806AB8DD-9558-4A5F-8B1D-69106C5D737A}" presName="node" presStyleLbl="node1" presStyleIdx="3" presStyleCnt="4" custScaleX="176139" custScaleY="96318" custRadScaleRad="137804" custRadScaleInc="-738">
        <dgm:presLayoutVars>
          <dgm:bulletEnabled val="1"/>
        </dgm:presLayoutVars>
      </dgm:prSet>
      <dgm:spPr/>
    </dgm:pt>
    <dgm:pt modelId="{DC320731-F370-4136-882D-868937638831}" type="pres">
      <dgm:prSet presAssocID="{806AB8DD-9558-4A5F-8B1D-69106C5D737A}" presName="dummy" presStyleCnt="0"/>
      <dgm:spPr/>
    </dgm:pt>
    <dgm:pt modelId="{3D870786-A8D1-45B9-93D6-E353656C8E78}" type="pres">
      <dgm:prSet presAssocID="{446CF0F9-0565-4A78-A69B-6C087D3FD3C4}" presName="sibTrans" presStyleLbl="sibTrans2D1" presStyleIdx="3" presStyleCnt="4" custScaleX="90479" custScaleY="96609" custLinFactNeighborX="-7637" custLinFactNeighborY="-260"/>
      <dgm:spPr/>
    </dgm:pt>
  </dgm:ptLst>
  <dgm:cxnLst>
    <dgm:cxn modelId="{F5DA751D-EA04-4507-8D90-99704142EC10}" type="presOf" srcId="{806AB8DD-9558-4A5F-8B1D-69106C5D737A}" destId="{319F91EA-99E1-4B55-80F5-707DCFA5569C}" srcOrd="0" destOrd="0" presId="urn:microsoft.com/office/officeart/2005/8/layout/radial6"/>
    <dgm:cxn modelId="{448E6E23-FD6C-4AEE-B90F-262CB002F2B1}" type="presOf" srcId="{D269D615-83CD-4FBF-8BBB-CE3C9702B1D0}" destId="{B433A686-1457-4DC1-9133-E2D070EDB8C5}" srcOrd="0" destOrd="0" presId="urn:microsoft.com/office/officeart/2005/8/layout/radial6"/>
    <dgm:cxn modelId="{3DB2AC28-079B-40AC-9F47-CBB4794B7BDA}" srcId="{3191ED23-E291-4192-80EF-4830011B3C9C}" destId="{5E29030A-BE11-43C5-92AE-FA8BDF204DAF}" srcOrd="2" destOrd="0" parTransId="{9041C2C0-C048-4411-A692-7F1E2FC2616C}" sibTransId="{D269D615-83CD-4FBF-8BBB-CE3C9702B1D0}"/>
    <dgm:cxn modelId="{84648E67-F9E1-4A85-B374-3B5B6021ED62}" type="presOf" srcId="{557F1258-74AD-4114-9599-C3ED0D0B9749}" destId="{037CDC0C-D8CE-4C21-872F-85B70440E9EA}" srcOrd="0" destOrd="0" presId="urn:microsoft.com/office/officeart/2005/8/layout/radial6"/>
    <dgm:cxn modelId="{B692BE4B-F1A2-4D92-9BD6-4FD7E9BF3536}" type="presOf" srcId="{5E29030A-BE11-43C5-92AE-FA8BDF204DAF}" destId="{CA44735C-49B1-444B-B9EA-BFA70AA32680}" srcOrd="0" destOrd="0" presId="urn:microsoft.com/office/officeart/2005/8/layout/radial6"/>
    <dgm:cxn modelId="{B8C01F55-DF4A-44E3-BBDE-FFAC8E3EBC93}" srcId="{3191ED23-E291-4192-80EF-4830011B3C9C}" destId="{557F1258-74AD-4114-9599-C3ED0D0B9749}" srcOrd="0" destOrd="0" parTransId="{FD4BCAA4-4FDB-41B2-A3D6-BB656AB85B1A}" sibTransId="{4FA96712-FE0F-4547-BFD8-D3D598F68A12}"/>
    <dgm:cxn modelId="{6C924355-AC88-4FB0-83C7-1A846E3C599B}" srcId="{19320248-8848-4511-9643-68B4CD2C71E7}" destId="{3191ED23-E291-4192-80EF-4830011B3C9C}" srcOrd="0" destOrd="0" parTransId="{E2335588-6023-4278-B76E-82FD1BB75C0C}" sibTransId="{AF4E3618-FC0A-47B2-89DF-AAF4E3CBF6AF}"/>
    <dgm:cxn modelId="{F84C6C86-0224-45E3-8327-11C4E584F96E}" srcId="{3191ED23-E291-4192-80EF-4830011B3C9C}" destId="{806AB8DD-9558-4A5F-8B1D-69106C5D737A}" srcOrd="3" destOrd="0" parTransId="{8FE837F2-B889-46B7-A6F8-4FF1FC72AF1D}" sibTransId="{446CF0F9-0565-4A78-A69B-6C087D3FD3C4}"/>
    <dgm:cxn modelId="{9E101C87-FEA6-40B0-B7F4-27344FBB9673}" type="presOf" srcId="{446CF0F9-0565-4A78-A69B-6C087D3FD3C4}" destId="{3D870786-A8D1-45B9-93D6-E353656C8E78}" srcOrd="0" destOrd="0" presId="urn:microsoft.com/office/officeart/2005/8/layout/radial6"/>
    <dgm:cxn modelId="{B48418B4-9E67-4A30-A341-5F84ED740437}" type="presOf" srcId="{19320248-8848-4511-9643-68B4CD2C71E7}" destId="{3D1888D4-4940-478E-AFF3-D8A1CC5E45AF}" srcOrd="0" destOrd="0" presId="urn:microsoft.com/office/officeart/2005/8/layout/radial6"/>
    <dgm:cxn modelId="{AF85D4BE-FCEB-43A3-AF0F-7DC08C4A9171}" type="presOf" srcId="{8DEDEEC1-2C06-4CBB-8F0F-DEA36C25E2EC}" destId="{15E944C0-192D-47D9-A089-48FFF36C8FAF}" srcOrd="0" destOrd="0" presId="urn:microsoft.com/office/officeart/2005/8/layout/radial6"/>
    <dgm:cxn modelId="{0C8791CC-5792-4BC0-B6ED-1F4CD82C507C}" type="presOf" srcId="{C8008B9E-2161-40F8-9EEB-75FA2FFBAA96}" destId="{1B756AAA-4EF2-44B9-AA29-63B817FC6A55}" srcOrd="0" destOrd="0" presId="urn:microsoft.com/office/officeart/2005/8/layout/radial6"/>
    <dgm:cxn modelId="{A9A9EEDF-92BD-4CDF-A470-1763CE400896}" type="presOf" srcId="{3191ED23-E291-4192-80EF-4830011B3C9C}" destId="{A745FC80-D189-43DA-AE31-DB91644AEE0E}" srcOrd="0" destOrd="0" presId="urn:microsoft.com/office/officeart/2005/8/layout/radial6"/>
    <dgm:cxn modelId="{6600D5F6-730B-479F-BAFF-50D87588644F}" srcId="{3191ED23-E291-4192-80EF-4830011B3C9C}" destId="{8DEDEEC1-2C06-4CBB-8F0F-DEA36C25E2EC}" srcOrd="1" destOrd="0" parTransId="{020236A4-F82E-459D-85D4-95A640FCFBE8}" sibTransId="{C8008B9E-2161-40F8-9EEB-75FA2FFBAA96}"/>
    <dgm:cxn modelId="{F417D9F6-D72F-4FF4-A496-C5AB1140226F}" type="presOf" srcId="{4FA96712-FE0F-4547-BFD8-D3D598F68A12}" destId="{026AA6A6-8007-4117-BBE3-476181E9BAFF}" srcOrd="0" destOrd="0" presId="urn:microsoft.com/office/officeart/2005/8/layout/radial6"/>
    <dgm:cxn modelId="{7F095497-7B17-41E6-8E1D-3D5C925F613C}" type="presParOf" srcId="{3D1888D4-4940-478E-AFF3-D8A1CC5E45AF}" destId="{A745FC80-D189-43DA-AE31-DB91644AEE0E}" srcOrd="0" destOrd="0" presId="urn:microsoft.com/office/officeart/2005/8/layout/radial6"/>
    <dgm:cxn modelId="{6E93FAE9-8008-45B3-BDF9-80CEB43B67ED}" type="presParOf" srcId="{3D1888D4-4940-478E-AFF3-D8A1CC5E45AF}" destId="{037CDC0C-D8CE-4C21-872F-85B70440E9EA}" srcOrd="1" destOrd="0" presId="urn:microsoft.com/office/officeart/2005/8/layout/radial6"/>
    <dgm:cxn modelId="{5EB35E05-BBC3-474B-9A72-6C2D56EF2A93}" type="presParOf" srcId="{3D1888D4-4940-478E-AFF3-D8A1CC5E45AF}" destId="{1F308325-6491-49CF-B8C3-C32B5A8ADC64}" srcOrd="2" destOrd="0" presId="urn:microsoft.com/office/officeart/2005/8/layout/radial6"/>
    <dgm:cxn modelId="{8AC6B5CB-16C0-4B0E-B626-F6462BCBC70A}" type="presParOf" srcId="{3D1888D4-4940-478E-AFF3-D8A1CC5E45AF}" destId="{026AA6A6-8007-4117-BBE3-476181E9BAFF}" srcOrd="3" destOrd="0" presId="urn:microsoft.com/office/officeart/2005/8/layout/radial6"/>
    <dgm:cxn modelId="{67802ADA-0415-49C6-B734-A168C72A5960}" type="presParOf" srcId="{3D1888D4-4940-478E-AFF3-D8A1CC5E45AF}" destId="{15E944C0-192D-47D9-A089-48FFF36C8FAF}" srcOrd="4" destOrd="0" presId="urn:microsoft.com/office/officeart/2005/8/layout/radial6"/>
    <dgm:cxn modelId="{1A82072F-AE05-4960-8308-3222F0F6FFFA}" type="presParOf" srcId="{3D1888D4-4940-478E-AFF3-D8A1CC5E45AF}" destId="{D61A6D9B-7B77-4AF5-B940-09934F581F2A}" srcOrd="5" destOrd="0" presId="urn:microsoft.com/office/officeart/2005/8/layout/radial6"/>
    <dgm:cxn modelId="{AC9F781C-9167-4897-9E8B-589A2CDAE621}" type="presParOf" srcId="{3D1888D4-4940-478E-AFF3-D8A1CC5E45AF}" destId="{1B756AAA-4EF2-44B9-AA29-63B817FC6A55}" srcOrd="6" destOrd="0" presId="urn:microsoft.com/office/officeart/2005/8/layout/radial6"/>
    <dgm:cxn modelId="{D36BEAD1-914D-4757-9A19-DBEEDC632FB9}" type="presParOf" srcId="{3D1888D4-4940-478E-AFF3-D8A1CC5E45AF}" destId="{CA44735C-49B1-444B-B9EA-BFA70AA32680}" srcOrd="7" destOrd="0" presId="urn:microsoft.com/office/officeart/2005/8/layout/radial6"/>
    <dgm:cxn modelId="{6E93F60C-F5E4-4261-B3B4-498E0915ED13}" type="presParOf" srcId="{3D1888D4-4940-478E-AFF3-D8A1CC5E45AF}" destId="{9E8A48EF-D584-4770-BB45-B0130C928744}" srcOrd="8" destOrd="0" presId="urn:microsoft.com/office/officeart/2005/8/layout/radial6"/>
    <dgm:cxn modelId="{15D628FE-0737-4CB6-9C26-845CB2E40097}" type="presParOf" srcId="{3D1888D4-4940-478E-AFF3-D8A1CC5E45AF}" destId="{B433A686-1457-4DC1-9133-E2D070EDB8C5}" srcOrd="9" destOrd="0" presId="urn:microsoft.com/office/officeart/2005/8/layout/radial6"/>
    <dgm:cxn modelId="{A28F7327-EE90-4516-834A-DB86B080C06E}" type="presParOf" srcId="{3D1888D4-4940-478E-AFF3-D8A1CC5E45AF}" destId="{319F91EA-99E1-4B55-80F5-707DCFA5569C}" srcOrd="10" destOrd="0" presId="urn:microsoft.com/office/officeart/2005/8/layout/radial6"/>
    <dgm:cxn modelId="{B6667D70-A0DE-4C69-88DC-96CB7473AF2C}" type="presParOf" srcId="{3D1888D4-4940-478E-AFF3-D8A1CC5E45AF}" destId="{DC320731-F370-4136-882D-868937638831}" srcOrd="11" destOrd="0" presId="urn:microsoft.com/office/officeart/2005/8/layout/radial6"/>
    <dgm:cxn modelId="{64165CB7-BBB2-4857-B849-1E29EC1B15EE}" type="presParOf" srcId="{3D1888D4-4940-478E-AFF3-D8A1CC5E45AF}" destId="{3D870786-A8D1-45B9-93D6-E353656C8E7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20248-8848-4511-9643-68B4CD2C71E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191ED23-E291-4192-80EF-4830011B3C9C}">
      <dgm:prSet phldrT="[Texto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2335588-6023-4278-B76E-82FD1BB75C0C}" type="parTrans" cxnId="{6C924355-AC88-4FB0-83C7-1A846E3C599B}">
      <dgm:prSet/>
      <dgm:spPr/>
      <dgm:t>
        <a:bodyPr/>
        <a:lstStyle/>
        <a:p>
          <a:pPr algn="ctr"/>
          <a:endParaRPr lang="pt-PT"/>
        </a:p>
      </dgm:t>
    </dgm:pt>
    <dgm:pt modelId="{AF4E3618-FC0A-47B2-89DF-AAF4E3CBF6AF}" type="sibTrans" cxnId="{6C924355-AC88-4FB0-83C7-1A846E3C599B}">
      <dgm:prSet/>
      <dgm:spPr/>
      <dgm:t>
        <a:bodyPr/>
        <a:lstStyle/>
        <a:p>
          <a:pPr algn="ctr"/>
          <a:endParaRPr lang="pt-PT"/>
        </a:p>
      </dgm:t>
    </dgm:pt>
    <dgm:pt modelId="{557F1258-74AD-4114-9599-C3ED0D0B9749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Fonte de energia limpa</a:t>
          </a:r>
        </a:p>
      </dgm:t>
    </dgm:pt>
    <dgm:pt modelId="{FD4BCAA4-4FDB-41B2-A3D6-BB656AB85B1A}" type="parTrans" cxnId="{B8C01F55-DF4A-44E3-BBDE-FFAC8E3EBC93}">
      <dgm:prSet/>
      <dgm:spPr/>
      <dgm:t>
        <a:bodyPr/>
        <a:lstStyle/>
        <a:p>
          <a:pPr algn="ctr"/>
          <a:endParaRPr lang="pt-PT"/>
        </a:p>
      </dgm:t>
    </dgm:pt>
    <dgm:pt modelId="{4FA96712-FE0F-4547-BFD8-D3D598F68A12}" type="sibTrans" cxnId="{B8C01F55-DF4A-44E3-BBDE-FFAC8E3EBC93}">
      <dgm:prSet/>
      <dgm:spPr/>
      <dgm:t>
        <a:bodyPr/>
        <a:lstStyle/>
        <a:p>
          <a:pPr algn="ctr"/>
          <a:endParaRPr lang="pt-PT"/>
        </a:p>
      </dgm:t>
    </dgm:pt>
    <dgm:pt modelId="{8DEDEEC1-2C06-4CBB-8F0F-DEA36C25E2EC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Transportador de energia “sem carbono”</a:t>
          </a:r>
        </a:p>
      </dgm:t>
    </dgm:pt>
    <dgm:pt modelId="{020236A4-F82E-459D-85D4-95A640FCFBE8}" type="parTrans" cxnId="{6600D5F6-730B-479F-BAFF-50D87588644F}">
      <dgm:prSet/>
      <dgm:spPr/>
      <dgm:t>
        <a:bodyPr/>
        <a:lstStyle/>
        <a:p>
          <a:pPr algn="ctr"/>
          <a:endParaRPr lang="pt-PT"/>
        </a:p>
      </dgm:t>
    </dgm:pt>
    <dgm:pt modelId="{C8008B9E-2161-40F8-9EEB-75FA2FFBAA96}" type="sibTrans" cxnId="{6600D5F6-730B-479F-BAFF-50D87588644F}">
      <dgm:prSet/>
      <dgm:spPr/>
      <dgm:t>
        <a:bodyPr/>
        <a:lstStyle/>
        <a:p>
          <a:pPr algn="ctr"/>
          <a:endParaRPr lang="pt-PT"/>
        </a:p>
      </dgm:t>
    </dgm:pt>
    <dgm:pt modelId="{5E29030A-BE11-43C5-92AE-FA8BDF204DAF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Regenerativo</a:t>
          </a:r>
        </a:p>
      </dgm:t>
    </dgm:pt>
    <dgm:pt modelId="{9041C2C0-C048-4411-A692-7F1E2FC2616C}" type="parTrans" cxnId="{3DB2AC28-079B-40AC-9F47-CBB4794B7BDA}">
      <dgm:prSet/>
      <dgm:spPr/>
      <dgm:t>
        <a:bodyPr/>
        <a:lstStyle/>
        <a:p>
          <a:pPr algn="ctr"/>
          <a:endParaRPr lang="pt-PT"/>
        </a:p>
      </dgm:t>
    </dgm:pt>
    <dgm:pt modelId="{D269D615-83CD-4FBF-8BBB-CE3C9702B1D0}" type="sibTrans" cxnId="{3DB2AC28-079B-40AC-9F47-CBB4794B7BDA}">
      <dgm:prSet/>
      <dgm:spPr/>
      <dgm:t>
        <a:bodyPr/>
        <a:lstStyle/>
        <a:p>
          <a:pPr algn="ctr"/>
          <a:endParaRPr lang="pt-PT"/>
        </a:p>
      </dgm:t>
    </dgm:pt>
    <dgm:pt modelId="{806AB8DD-9558-4A5F-8B1D-69106C5D737A}">
      <dgm:prSet phldrT="[Texto]"/>
      <dgm:spPr/>
      <dgm:t>
        <a:bodyPr/>
        <a:lstStyle/>
        <a:p>
          <a:pPr algn="ctr"/>
          <a:r>
            <a:rPr lang="pt-PT">
              <a:solidFill>
                <a:schemeClr val="tx2"/>
              </a:solidFill>
            </a:rPr>
            <a:t>Ecológico</a:t>
          </a:r>
        </a:p>
      </dgm:t>
    </dgm:pt>
    <dgm:pt modelId="{8FE837F2-B889-46B7-A6F8-4FF1FC72AF1D}" type="parTrans" cxnId="{F84C6C86-0224-45E3-8327-11C4E584F96E}">
      <dgm:prSet/>
      <dgm:spPr/>
      <dgm:t>
        <a:bodyPr/>
        <a:lstStyle/>
        <a:p>
          <a:pPr algn="ctr"/>
          <a:endParaRPr lang="pt-PT"/>
        </a:p>
      </dgm:t>
    </dgm:pt>
    <dgm:pt modelId="{446CF0F9-0565-4A78-A69B-6C087D3FD3C4}" type="sibTrans" cxnId="{F84C6C86-0224-45E3-8327-11C4E584F96E}">
      <dgm:prSet/>
      <dgm:spPr/>
      <dgm:t>
        <a:bodyPr/>
        <a:lstStyle/>
        <a:p>
          <a:pPr algn="ctr"/>
          <a:endParaRPr lang="pt-PT"/>
        </a:p>
      </dgm:t>
    </dgm:pt>
    <dgm:pt modelId="{3D1888D4-4940-478E-AFF3-D8A1CC5E45AF}" type="pres">
      <dgm:prSet presAssocID="{19320248-8848-4511-9643-68B4CD2C71E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45FC80-D189-43DA-AE31-DB91644AEE0E}" type="pres">
      <dgm:prSet presAssocID="{3191ED23-E291-4192-80EF-4830011B3C9C}" presName="centerShape" presStyleLbl="node0" presStyleIdx="0" presStyleCnt="1" custLinFactNeighborX="-825" custLinFactNeighborY="812"/>
      <dgm:spPr/>
    </dgm:pt>
    <dgm:pt modelId="{037CDC0C-D8CE-4C21-872F-85B70440E9EA}" type="pres">
      <dgm:prSet presAssocID="{557F1258-74AD-4114-9599-C3ED0D0B9749}" presName="node" presStyleLbl="node1" presStyleIdx="0" presStyleCnt="4" custScaleX="176804">
        <dgm:presLayoutVars>
          <dgm:bulletEnabled val="1"/>
        </dgm:presLayoutVars>
      </dgm:prSet>
      <dgm:spPr/>
    </dgm:pt>
    <dgm:pt modelId="{1F308325-6491-49CF-B8C3-C32B5A8ADC64}" type="pres">
      <dgm:prSet presAssocID="{557F1258-74AD-4114-9599-C3ED0D0B9749}" presName="dummy" presStyleCnt="0"/>
      <dgm:spPr/>
    </dgm:pt>
    <dgm:pt modelId="{026AA6A6-8007-4117-BBE3-476181E9BAFF}" type="pres">
      <dgm:prSet presAssocID="{4FA96712-FE0F-4547-BFD8-D3D598F68A12}" presName="sibTrans" presStyleLbl="sibTrans2D1" presStyleIdx="0" presStyleCnt="4"/>
      <dgm:spPr/>
    </dgm:pt>
    <dgm:pt modelId="{15E944C0-192D-47D9-A089-48FFF36C8FAF}" type="pres">
      <dgm:prSet presAssocID="{8DEDEEC1-2C06-4CBB-8F0F-DEA36C25E2EC}" presName="node" presStyleLbl="node1" presStyleIdx="1" presStyleCnt="4" custScaleX="175712" custRadScaleRad="136747" custRadScaleInc="-2231">
        <dgm:presLayoutVars>
          <dgm:bulletEnabled val="1"/>
        </dgm:presLayoutVars>
      </dgm:prSet>
      <dgm:spPr/>
    </dgm:pt>
    <dgm:pt modelId="{D61A6D9B-7B77-4AF5-B940-09934F581F2A}" type="pres">
      <dgm:prSet presAssocID="{8DEDEEC1-2C06-4CBB-8F0F-DEA36C25E2EC}" presName="dummy" presStyleCnt="0"/>
      <dgm:spPr/>
    </dgm:pt>
    <dgm:pt modelId="{1B756AAA-4EF2-44B9-AA29-63B817FC6A55}" type="pres">
      <dgm:prSet presAssocID="{C8008B9E-2161-40F8-9EEB-75FA2FFBAA96}" presName="sibTrans" presStyleLbl="sibTrans2D1" presStyleIdx="1" presStyleCnt="4"/>
      <dgm:spPr/>
    </dgm:pt>
    <dgm:pt modelId="{CA44735C-49B1-444B-B9EA-BFA70AA32680}" type="pres">
      <dgm:prSet presAssocID="{5E29030A-BE11-43C5-92AE-FA8BDF204DAF}" presName="node" presStyleLbl="node1" presStyleIdx="2" presStyleCnt="4" custScaleX="180916" custScaleY="112529" custRadScaleRad="108519" custRadScaleInc="30">
        <dgm:presLayoutVars>
          <dgm:bulletEnabled val="1"/>
        </dgm:presLayoutVars>
      </dgm:prSet>
      <dgm:spPr/>
    </dgm:pt>
    <dgm:pt modelId="{9E8A48EF-D584-4770-BB45-B0130C928744}" type="pres">
      <dgm:prSet presAssocID="{5E29030A-BE11-43C5-92AE-FA8BDF204DAF}" presName="dummy" presStyleCnt="0"/>
      <dgm:spPr/>
    </dgm:pt>
    <dgm:pt modelId="{B433A686-1457-4DC1-9133-E2D070EDB8C5}" type="pres">
      <dgm:prSet presAssocID="{D269D615-83CD-4FBF-8BBB-CE3C9702B1D0}" presName="sibTrans" presStyleLbl="sibTrans2D1" presStyleIdx="2" presStyleCnt="4"/>
      <dgm:spPr/>
    </dgm:pt>
    <dgm:pt modelId="{319F91EA-99E1-4B55-80F5-707DCFA5569C}" type="pres">
      <dgm:prSet presAssocID="{806AB8DD-9558-4A5F-8B1D-69106C5D737A}" presName="node" presStyleLbl="node1" presStyleIdx="3" presStyleCnt="4" custScaleX="176139" custScaleY="96318" custRadScaleRad="137804" custRadScaleInc="-738">
        <dgm:presLayoutVars>
          <dgm:bulletEnabled val="1"/>
        </dgm:presLayoutVars>
      </dgm:prSet>
      <dgm:spPr/>
    </dgm:pt>
    <dgm:pt modelId="{DC320731-F370-4136-882D-868937638831}" type="pres">
      <dgm:prSet presAssocID="{806AB8DD-9558-4A5F-8B1D-69106C5D737A}" presName="dummy" presStyleCnt="0"/>
      <dgm:spPr/>
    </dgm:pt>
    <dgm:pt modelId="{3D870786-A8D1-45B9-93D6-E353656C8E78}" type="pres">
      <dgm:prSet presAssocID="{446CF0F9-0565-4A78-A69B-6C087D3FD3C4}" presName="sibTrans" presStyleLbl="sibTrans2D1" presStyleIdx="3" presStyleCnt="4" custScaleX="90479" custScaleY="96609" custLinFactNeighborX="-7637" custLinFactNeighborY="-260"/>
      <dgm:spPr/>
    </dgm:pt>
  </dgm:ptLst>
  <dgm:cxnLst>
    <dgm:cxn modelId="{F5DA751D-EA04-4507-8D90-99704142EC10}" type="presOf" srcId="{806AB8DD-9558-4A5F-8B1D-69106C5D737A}" destId="{319F91EA-99E1-4B55-80F5-707DCFA5569C}" srcOrd="0" destOrd="0" presId="urn:microsoft.com/office/officeart/2005/8/layout/radial6"/>
    <dgm:cxn modelId="{448E6E23-FD6C-4AEE-B90F-262CB002F2B1}" type="presOf" srcId="{D269D615-83CD-4FBF-8BBB-CE3C9702B1D0}" destId="{B433A686-1457-4DC1-9133-E2D070EDB8C5}" srcOrd="0" destOrd="0" presId="urn:microsoft.com/office/officeart/2005/8/layout/radial6"/>
    <dgm:cxn modelId="{3DB2AC28-079B-40AC-9F47-CBB4794B7BDA}" srcId="{3191ED23-E291-4192-80EF-4830011B3C9C}" destId="{5E29030A-BE11-43C5-92AE-FA8BDF204DAF}" srcOrd="2" destOrd="0" parTransId="{9041C2C0-C048-4411-A692-7F1E2FC2616C}" sibTransId="{D269D615-83CD-4FBF-8BBB-CE3C9702B1D0}"/>
    <dgm:cxn modelId="{84648E67-F9E1-4A85-B374-3B5B6021ED62}" type="presOf" srcId="{557F1258-74AD-4114-9599-C3ED0D0B9749}" destId="{037CDC0C-D8CE-4C21-872F-85B70440E9EA}" srcOrd="0" destOrd="0" presId="urn:microsoft.com/office/officeart/2005/8/layout/radial6"/>
    <dgm:cxn modelId="{B692BE4B-F1A2-4D92-9BD6-4FD7E9BF3536}" type="presOf" srcId="{5E29030A-BE11-43C5-92AE-FA8BDF204DAF}" destId="{CA44735C-49B1-444B-B9EA-BFA70AA32680}" srcOrd="0" destOrd="0" presId="urn:microsoft.com/office/officeart/2005/8/layout/radial6"/>
    <dgm:cxn modelId="{B8C01F55-DF4A-44E3-BBDE-FFAC8E3EBC93}" srcId="{3191ED23-E291-4192-80EF-4830011B3C9C}" destId="{557F1258-74AD-4114-9599-C3ED0D0B9749}" srcOrd="0" destOrd="0" parTransId="{FD4BCAA4-4FDB-41B2-A3D6-BB656AB85B1A}" sibTransId="{4FA96712-FE0F-4547-BFD8-D3D598F68A12}"/>
    <dgm:cxn modelId="{6C924355-AC88-4FB0-83C7-1A846E3C599B}" srcId="{19320248-8848-4511-9643-68B4CD2C71E7}" destId="{3191ED23-E291-4192-80EF-4830011B3C9C}" srcOrd="0" destOrd="0" parTransId="{E2335588-6023-4278-B76E-82FD1BB75C0C}" sibTransId="{AF4E3618-FC0A-47B2-89DF-AAF4E3CBF6AF}"/>
    <dgm:cxn modelId="{F84C6C86-0224-45E3-8327-11C4E584F96E}" srcId="{3191ED23-E291-4192-80EF-4830011B3C9C}" destId="{806AB8DD-9558-4A5F-8B1D-69106C5D737A}" srcOrd="3" destOrd="0" parTransId="{8FE837F2-B889-46B7-A6F8-4FF1FC72AF1D}" sibTransId="{446CF0F9-0565-4A78-A69B-6C087D3FD3C4}"/>
    <dgm:cxn modelId="{9E101C87-FEA6-40B0-B7F4-27344FBB9673}" type="presOf" srcId="{446CF0F9-0565-4A78-A69B-6C087D3FD3C4}" destId="{3D870786-A8D1-45B9-93D6-E353656C8E78}" srcOrd="0" destOrd="0" presId="urn:microsoft.com/office/officeart/2005/8/layout/radial6"/>
    <dgm:cxn modelId="{B48418B4-9E67-4A30-A341-5F84ED740437}" type="presOf" srcId="{19320248-8848-4511-9643-68B4CD2C71E7}" destId="{3D1888D4-4940-478E-AFF3-D8A1CC5E45AF}" srcOrd="0" destOrd="0" presId="urn:microsoft.com/office/officeart/2005/8/layout/radial6"/>
    <dgm:cxn modelId="{AF85D4BE-FCEB-43A3-AF0F-7DC08C4A9171}" type="presOf" srcId="{8DEDEEC1-2C06-4CBB-8F0F-DEA36C25E2EC}" destId="{15E944C0-192D-47D9-A089-48FFF36C8FAF}" srcOrd="0" destOrd="0" presId="urn:microsoft.com/office/officeart/2005/8/layout/radial6"/>
    <dgm:cxn modelId="{0C8791CC-5792-4BC0-B6ED-1F4CD82C507C}" type="presOf" srcId="{C8008B9E-2161-40F8-9EEB-75FA2FFBAA96}" destId="{1B756AAA-4EF2-44B9-AA29-63B817FC6A55}" srcOrd="0" destOrd="0" presId="urn:microsoft.com/office/officeart/2005/8/layout/radial6"/>
    <dgm:cxn modelId="{A9A9EEDF-92BD-4CDF-A470-1763CE400896}" type="presOf" srcId="{3191ED23-E291-4192-80EF-4830011B3C9C}" destId="{A745FC80-D189-43DA-AE31-DB91644AEE0E}" srcOrd="0" destOrd="0" presId="urn:microsoft.com/office/officeart/2005/8/layout/radial6"/>
    <dgm:cxn modelId="{6600D5F6-730B-479F-BAFF-50D87588644F}" srcId="{3191ED23-E291-4192-80EF-4830011B3C9C}" destId="{8DEDEEC1-2C06-4CBB-8F0F-DEA36C25E2EC}" srcOrd="1" destOrd="0" parTransId="{020236A4-F82E-459D-85D4-95A640FCFBE8}" sibTransId="{C8008B9E-2161-40F8-9EEB-75FA2FFBAA96}"/>
    <dgm:cxn modelId="{F417D9F6-D72F-4FF4-A496-C5AB1140226F}" type="presOf" srcId="{4FA96712-FE0F-4547-BFD8-D3D598F68A12}" destId="{026AA6A6-8007-4117-BBE3-476181E9BAFF}" srcOrd="0" destOrd="0" presId="urn:microsoft.com/office/officeart/2005/8/layout/radial6"/>
    <dgm:cxn modelId="{7F095497-7B17-41E6-8E1D-3D5C925F613C}" type="presParOf" srcId="{3D1888D4-4940-478E-AFF3-D8A1CC5E45AF}" destId="{A745FC80-D189-43DA-AE31-DB91644AEE0E}" srcOrd="0" destOrd="0" presId="urn:microsoft.com/office/officeart/2005/8/layout/radial6"/>
    <dgm:cxn modelId="{6E93FAE9-8008-45B3-BDF9-80CEB43B67ED}" type="presParOf" srcId="{3D1888D4-4940-478E-AFF3-D8A1CC5E45AF}" destId="{037CDC0C-D8CE-4C21-872F-85B70440E9EA}" srcOrd="1" destOrd="0" presId="urn:microsoft.com/office/officeart/2005/8/layout/radial6"/>
    <dgm:cxn modelId="{5EB35E05-BBC3-474B-9A72-6C2D56EF2A93}" type="presParOf" srcId="{3D1888D4-4940-478E-AFF3-D8A1CC5E45AF}" destId="{1F308325-6491-49CF-B8C3-C32B5A8ADC64}" srcOrd="2" destOrd="0" presId="urn:microsoft.com/office/officeart/2005/8/layout/radial6"/>
    <dgm:cxn modelId="{8AC6B5CB-16C0-4B0E-B626-F6462BCBC70A}" type="presParOf" srcId="{3D1888D4-4940-478E-AFF3-D8A1CC5E45AF}" destId="{026AA6A6-8007-4117-BBE3-476181E9BAFF}" srcOrd="3" destOrd="0" presId="urn:microsoft.com/office/officeart/2005/8/layout/radial6"/>
    <dgm:cxn modelId="{67802ADA-0415-49C6-B734-A168C72A5960}" type="presParOf" srcId="{3D1888D4-4940-478E-AFF3-D8A1CC5E45AF}" destId="{15E944C0-192D-47D9-A089-48FFF36C8FAF}" srcOrd="4" destOrd="0" presId="urn:microsoft.com/office/officeart/2005/8/layout/radial6"/>
    <dgm:cxn modelId="{1A82072F-AE05-4960-8308-3222F0F6FFFA}" type="presParOf" srcId="{3D1888D4-4940-478E-AFF3-D8A1CC5E45AF}" destId="{D61A6D9B-7B77-4AF5-B940-09934F581F2A}" srcOrd="5" destOrd="0" presId="urn:microsoft.com/office/officeart/2005/8/layout/radial6"/>
    <dgm:cxn modelId="{AC9F781C-9167-4897-9E8B-589A2CDAE621}" type="presParOf" srcId="{3D1888D4-4940-478E-AFF3-D8A1CC5E45AF}" destId="{1B756AAA-4EF2-44B9-AA29-63B817FC6A55}" srcOrd="6" destOrd="0" presId="urn:microsoft.com/office/officeart/2005/8/layout/radial6"/>
    <dgm:cxn modelId="{D36BEAD1-914D-4757-9A19-DBEEDC632FB9}" type="presParOf" srcId="{3D1888D4-4940-478E-AFF3-D8A1CC5E45AF}" destId="{CA44735C-49B1-444B-B9EA-BFA70AA32680}" srcOrd="7" destOrd="0" presId="urn:microsoft.com/office/officeart/2005/8/layout/radial6"/>
    <dgm:cxn modelId="{6E93F60C-F5E4-4261-B3B4-498E0915ED13}" type="presParOf" srcId="{3D1888D4-4940-478E-AFF3-D8A1CC5E45AF}" destId="{9E8A48EF-D584-4770-BB45-B0130C928744}" srcOrd="8" destOrd="0" presId="urn:microsoft.com/office/officeart/2005/8/layout/radial6"/>
    <dgm:cxn modelId="{15D628FE-0737-4CB6-9C26-845CB2E40097}" type="presParOf" srcId="{3D1888D4-4940-478E-AFF3-D8A1CC5E45AF}" destId="{B433A686-1457-4DC1-9133-E2D070EDB8C5}" srcOrd="9" destOrd="0" presId="urn:microsoft.com/office/officeart/2005/8/layout/radial6"/>
    <dgm:cxn modelId="{A28F7327-EE90-4516-834A-DB86B080C06E}" type="presParOf" srcId="{3D1888D4-4940-478E-AFF3-D8A1CC5E45AF}" destId="{319F91EA-99E1-4B55-80F5-707DCFA5569C}" srcOrd="10" destOrd="0" presId="urn:microsoft.com/office/officeart/2005/8/layout/radial6"/>
    <dgm:cxn modelId="{B6667D70-A0DE-4C69-88DC-96CB7473AF2C}" type="presParOf" srcId="{3D1888D4-4940-478E-AFF3-D8A1CC5E45AF}" destId="{DC320731-F370-4136-882D-868937638831}" srcOrd="11" destOrd="0" presId="urn:microsoft.com/office/officeart/2005/8/layout/radial6"/>
    <dgm:cxn modelId="{64165CB7-BBB2-4857-B849-1E29EC1B15EE}" type="presParOf" srcId="{3D1888D4-4940-478E-AFF3-D8A1CC5E45AF}" destId="{3D870786-A8D1-45B9-93D6-E353656C8E7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70786-A8D1-45B9-93D6-E353656C8E78}">
      <dsp:nvSpPr>
        <dsp:cNvPr id="0" name=""/>
        <dsp:cNvSpPr/>
      </dsp:nvSpPr>
      <dsp:spPr>
        <a:xfrm>
          <a:off x="863745" y="469140"/>
          <a:ext cx="3222174" cy="3440478"/>
        </a:xfrm>
        <a:prstGeom prst="blockArc">
          <a:avLst>
            <a:gd name="adj1" fmla="val 10621899"/>
            <a:gd name="adj2" fmla="val 17252013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3A686-1457-4DC1-9133-E2D070EDB8C5}">
      <dsp:nvSpPr>
        <dsp:cNvPr id="0" name=""/>
        <dsp:cNvSpPr/>
      </dsp:nvSpPr>
      <dsp:spPr>
        <a:xfrm>
          <a:off x="967061" y="579265"/>
          <a:ext cx="3561240" cy="3561240"/>
        </a:xfrm>
        <a:prstGeom prst="blockArc">
          <a:avLst>
            <a:gd name="adj1" fmla="val 4350418"/>
            <a:gd name="adj2" fmla="val 10940717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56AAA-4EF2-44B9-AA29-63B817FC6A55}">
      <dsp:nvSpPr>
        <dsp:cNvPr id="0" name=""/>
        <dsp:cNvSpPr/>
      </dsp:nvSpPr>
      <dsp:spPr>
        <a:xfrm>
          <a:off x="2015275" y="580073"/>
          <a:ext cx="3561240" cy="3561240"/>
        </a:xfrm>
        <a:prstGeom prst="blockArc">
          <a:avLst>
            <a:gd name="adj1" fmla="val 21384365"/>
            <a:gd name="adj2" fmla="val 6454881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AA6A6-8007-4117-BBE3-476181E9BAFF}">
      <dsp:nvSpPr>
        <dsp:cNvPr id="0" name=""/>
        <dsp:cNvSpPr/>
      </dsp:nvSpPr>
      <dsp:spPr>
        <a:xfrm>
          <a:off x="2012648" y="418504"/>
          <a:ext cx="3561240" cy="3561240"/>
        </a:xfrm>
        <a:prstGeom prst="blockArc">
          <a:avLst>
            <a:gd name="adj1" fmla="val 15151178"/>
            <a:gd name="adj2" fmla="val 103857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5FC80-D189-43DA-AE31-DB91644AEE0E}">
      <dsp:nvSpPr>
        <dsp:cNvPr id="0" name=""/>
        <dsp:cNvSpPr/>
      </dsp:nvSpPr>
      <dsp:spPr>
        <a:xfrm>
          <a:off x="2423115" y="1488702"/>
          <a:ext cx="1637984" cy="1637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pt-PT" sz="5400" i="1" kern="12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pt-PT" sz="5400" b="0" i="1" kern="12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5400" b="0" i="1" kern="12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lang="pt-PT" sz="5400" b="0" i="1" kern="12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pt-PT" sz="5400" kern="1200"/>
        </a:p>
      </dsp:txBody>
      <dsp:txXfrm>
        <a:off x="2662992" y="1728579"/>
        <a:ext cx="1158230" cy="1158230"/>
      </dsp:txXfrm>
    </dsp:sp>
    <dsp:sp modelId="{037CDC0C-D8CE-4C21-872F-85B70440E9EA}">
      <dsp:nvSpPr>
        <dsp:cNvPr id="0" name=""/>
        <dsp:cNvSpPr/>
      </dsp:nvSpPr>
      <dsp:spPr>
        <a:xfrm>
          <a:off x="2257198" y="-33190"/>
          <a:ext cx="2027215" cy="1146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solidFill>
                <a:schemeClr val="tx2"/>
              </a:solidFill>
            </a:rPr>
            <a:t>Fonte de energia limpa</a:t>
          </a:r>
        </a:p>
      </dsp:txBody>
      <dsp:txXfrm>
        <a:off x="2554077" y="134724"/>
        <a:ext cx="1433457" cy="810760"/>
      </dsp:txXfrm>
    </dsp:sp>
    <dsp:sp modelId="{15E944C0-192D-47D9-A089-48FFF36C8FAF}">
      <dsp:nvSpPr>
        <dsp:cNvPr id="0" name=""/>
        <dsp:cNvSpPr/>
      </dsp:nvSpPr>
      <dsp:spPr>
        <a:xfrm>
          <a:off x="4524470" y="1678369"/>
          <a:ext cx="2014694" cy="1146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solidFill>
                <a:schemeClr val="tx2"/>
              </a:solidFill>
            </a:rPr>
            <a:t>Transportador de energia “sem carbono”</a:t>
          </a:r>
        </a:p>
      </dsp:txBody>
      <dsp:txXfrm>
        <a:off x="4819515" y="1846283"/>
        <a:ext cx="1424604" cy="810760"/>
      </dsp:txXfrm>
    </dsp:sp>
    <dsp:sp modelId="{CA44735C-49B1-444B-B9EA-BFA70AA32680}">
      <dsp:nvSpPr>
        <dsp:cNvPr id="0" name=""/>
        <dsp:cNvSpPr/>
      </dsp:nvSpPr>
      <dsp:spPr>
        <a:xfrm>
          <a:off x="2233328" y="3373668"/>
          <a:ext cx="2074362" cy="1290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solidFill>
                <a:schemeClr val="tx2"/>
              </a:solidFill>
            </a:rPr>
            <a:t>Regenerativo</a:t>
          </a:r>
        </a:p>
      </dsp:txBody>
      <dsp:txXfrm>
        <a:off x="2537111" y="3562620"/>
        <a:ext cx="1466796" cy="912341"/>
      </dsp:txXfrm>
    </dsp:sp>
    <dsp:sp modelId="{319F91EA-99E1-4B55-80F5-707DCFA5569C}">
      <dsp:nvSpPr>
        <dsp:cNvPr id="0" name=""/>
        <dsp:cNvSpPr/>
      </dsp:nvSpPr>
      <dsp:spPr>
        <a:xfrm>
          <a:off x="0" y="1736523"/>
          <a:ext cx="2019590" cy="1104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solidFill>
                <a:schemeClr val="tx2"/>
              </a:solidFill>
            </a:rPr>
            <a:t>Ecológico</a:t>
          </a:r>
        </a:p>
      </dsp:txBody>
      <dsp:txXfrm>
        <a:off x="295762" y="1898254"/>
        <a:ext cx="1428066" cy="78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PT" dirty="0"/>
              <a:t>Magner</a:t>
            </a:r>
          </a:p>
          <a:p>
            <a:pPr marL="158750" indent="0">
              <a:buNone/>
            </a:pPr>
            <a:r>
              <a:rPr lang="pt-PT" dirty="0"/>
              <a:t>Em seguida, vou falar um bocado das preocupações a ter com o armazenamento e transporte do hidrogénio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99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5c85b77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5c85b77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Magner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Este que pode ser armazenado nos três principais estados da matéria,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Abordando também os métodos comerciais e em desenvolvimento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2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e5c85b77a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e5c85b77a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Magner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Gás comprimido com maior preocupação sendo  minimizar o tamanho do tanque para a mesma quantidade de hidrogénio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Hidretos metálicos que absorvem o hidrogénio a altas  pressões e baixa temperatura e depois libertado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Liquido que é o armazenamento mais comum pra grandes quantidades e são leves e de menor porte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74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5c85b77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5c85b77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Magner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Nano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Sólido consiste no uso de materiais 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Células de combustível a bordo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649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e5c85b77a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e5c85b77a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/>
              <a:t>Magner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368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PT"/>
              <a:t>Magner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323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e5c85b77a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e5c85b77a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Redução dos poluentes na atmosfera;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Apresenta uma velocidade superior de combustão;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Recurso ilimitado;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Mesmo sendo obtido através de combustíveis emissores poluentes, pode diminuir em 50% a emissão de dióxido de carbono e ainda se torna combustível renovável.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Melhora a qualidade do 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/>
              <a:t>Magner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necessário o uso de metais nobres, como a platina;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Apresenta elevado custo;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transporte de hidrogénio é visto como uma dificuldade, tal como a sua distribuição.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/>
              <a:t>Magner</a:t>
            </a:r>
            <a:endParaRPr lang="en-GB"/>
          </a:p>
          <a:p>
            <a:pPr marL="158750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5421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Rúben</a:t>
            </a:r>
          </a:p>
        </p:txBody>
      </p:sp>
    </p:spTree>
    <p:extLst>
      <p:ext uri="{BB962C8B-B14F-4D97-AF65-F5344CB8AC3E}">
        <p14:creationId xmlns:p14="http://schemas.microsoft.com/office/powerpoint/2010/main" val="903369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e5c85b77a9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e5c85b77a9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Rúben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e5c85b77a9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e5c85b77a9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Rúben</a:t>
            </a:r>
          </a:p>
          <a:p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As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de carbono são um método inovador e promissor utlizado para o armazenamento de hidrogénio. As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de carbono tem propriedades únicas como alta porosidade que pode ser controlável, e elevada condutividade elétrica e alta área superficial.</a:t>
            </a:r>
          </a:p>
          <a:p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A eficiência do armazenamento de hidrogênio em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de carbono está relacionada principalmente a dois métodos: adsorção física e armazenamento químico.</a:t>
            </a:r>
          </a:p>
          <a:p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Para melhorar o desempenho das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de carbono pode-se usar catalisadores para facilitar reações químicas que melhorem a capacidade de armazenamento</a:t>
            </a:r>
          </a:p>
          <a:p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As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de carbono, com a sua elevada condutividade elétrica, podem ser integradas em sistemas de células de combustível. Nesses sistemas, a eletricidade é gerada por meio da reação entre hidrogênio e oxigênio, produzindo água como subproduto. </a:t>
            </a:r>
          </a:p>
          <a:p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A boa condutividade elétrica das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ajuda na eficiente transferência de eletrões durante essa reação, aumentando a eficiência global do sistema.</a:t>
            </a:r>
          </a:p>
          <a:p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Comparando as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com os nanotubos, as </a:t>
            </a:r>
            <a:r>
              <a:rPr lang="pt-PT" sz="1800" b="0" i="0" u="none" strike="noStrike" baseline="0" err="1">
                <a:solidFill>
                  <a:srgbClr val="000000"/>
                </a:solidFill>
                <a:latin typeface="Amasis MT Pro" panose="02040504050005020304" pitchFamily="18" charset="0"/>
              </a:rPr>
              <a:t>nanofibras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apresentam uma resistência mecânica superior e uma maior condutividade térmica, no entanto apresentam uma condutividade elétrica inferior.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512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e5c85b77a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e5c85b77a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Bernardo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e5c85b77a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e5c85b77a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Rúben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A utilização do hidrogénio como transportador energético na indústria aeronáutica e aeroespacial tem vindo a ganhar crescente atenção devido ao seu potencial para reduzir as emissões de carbono e melhorar a eficiência energética.. O hidrogénio é uma fonte de energia limpa que pode ser usada em diversas aplicações, desde a propulsão de aeronaves e veículos espaciais até sistemas de geração de energia a bordo. No entanto, para aproveitar plenamente o potencial do hidrogénio nesses setores, é necessário desenvolver sistemas de armazenamento seguros, eficientes e confiáveis. </a:t>
            </a:r>
            <a:r>
              <a:rPr lang="pt-PT" sz="1800" kern="100"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Deste modo, o hidrogénio é um potencial substituto dos combustíveis fósseis, no entanto ainda é necessário desenvolver o estudo de produção e armazenamento de hidrogénio.</a:t>
            </a:r>
            <a:endParaRPr lang="pt-PT" sz="1800" kern="100">
              <a:effectLst/>
              <a:latin typeface="Amasis MT Pro" panose="020405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Rúben</a:t>
            </a:r>
          </a:p>
          <a:p>
            <a:pPr marL="158750" indent="0">
              <a:buNone/>
            </a:pP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O hidrogênio apresenta o maior valor de aquecimento por massa de todos os combustíveis químicos. Além disso, o hidrogênio é regenerativo e ecológico.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O hidrogénio é um transportador de energia “sem carbono”. Numa reação de combustão, a contribuição energética do hidrogénio é de 120 kJ 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Cambria Math" panose="02040503050406030204" pitchFamily="18" charset="0"/>
              </a:rPr>
              <a:t>𝑔−1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, enquanto a contribuição do carbono é de apenas 33 kJ 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Cambria Math" panose="02040503050406030204" pitchFamily="18" charset="0"/>
              </a:rPr>
              <a:t>𝑔−1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. Além disso, a reação de carbono também produz o gás de efeito estufa indesejável. Para termos noção, 3 kg de gasolina tem a mesma energia que 1 kg de 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Cambria Math" panose="02040503050406030204" pitchFamily="18" charset="0"/>
              </a:rPr>
              <a:t>𝐻2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, mas a gasolina produz, aproximadamente, 9 kg de 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Cambria Math" panose="02040503050406030204" pitchFamily="18" charset="0"/>
              </a:rPr>
              <a:t>𝐶𝑂2</a:t>
            </a:r>
            <a:r>
              <a:rPr lang="pt-PT" sz="18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. </a:t>
            </a:r>
            <a:r>
              <a:rPr lang="pt-PT" sz="11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. </a:t>
            </a:r>
            <a:r>
              <a:rPr lang="pt-PT" sz="1100" kern="100">
                <a:effectLst/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Deste modo, o hidrogénio é um potencial substituto dos combustíveis fósseis, no entanto ainda é necessário desenvolver o estudo de produção e armazenamento de hidrogénio.</a:t>
            </a:r>
            <a:endParaRPr lang="pt-PT" sz="1100" kern="100">
              <a:effectLst/>
              <a:latin typeface="Amasis MT Pro" panose="020405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8750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74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191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5c85b77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5c85b77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Bernardo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5c85b77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5c85b77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Bernardo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181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5c85b77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5c85b77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Bernardo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455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5c85b77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5c85b77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Bernardo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31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2600" y="2354507"/>
            <a:ext cx="266077" cy="26603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3389888"/>
            <a:ext cx="9143986" cy="2539180"/>
            <a:chOff x="0" y="3389888"/>
            <a:chExt cx="9143986" cy="2539180"/>
          </a:xfrm>
        </p:grpSpPr>
        <p:sp>
          <p:nvSpPr>
            <p:cNvPr id="11" name="Google Shape;11;p2"/>
            <p:cNvSpPr/>
            <p:nvPr/>
          </p:nvSpPr>
          <p:spPr>
            <a:xfrm>
              <a:off x="0" y="3639201"/>
              <a:ext cx="9143972" cy="228986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09418" y="4403172"/>
              <a:ext cx="154504" cy="47888"/>
            </a:xfrm>
            <a:custGeom>
              <a:avLst/>
              <a:gdLst/>
              <a:ahLst/>
              <a:cxnLst/>
              <a:rect l="l" t="t" r="r" b="b"/>
              <a:pathLst>
                <a:path w="2081" h="645" extrusionOk="0">
                  <a:moveTo>
                    <a:pt x="1234" y="1"/>
                  </a:moveTo>
                  <a:cubicBezTo>
                    <a:pt x="989" y="1"/>
                    <a:pt x="711" y="68"/>
                    <a:pt x="427" y="268"/>
                  </a:cubicBezTo>
                  <a:cubicBezTo>
                    <a:pt x="427" y="268"/>
                    <a:pt x="195" y="37"/>
                    <a:pt x="118" y="37"/>
                  </a:cubicBezTo>
                  <a:cubicBezTo>
                    <a:pt x="111" y="37"/>
                    <a:pt x="105" y="38"/>
                    <a:pt x="101" y="43"/>
                  </a:cubicBezTo>
                  <a:cubicBezTo>
                    <a:pt x="51" y="118"/>
                    <a:pt x="276" y="293"/>
                    <a:pt x="251" y="368"/>
                  </a:cubicBezTo>
                  <a:cubicBezTo>
                    <a:pt x="226" y="444"/>
                    <a:pt x="0" y="644"/>
                    <a:pt x="101" y="644"/>
                  </a:cubicBezTo>
                  <a:cubicBezTo>
                    <a:pt x="201" y="644"/>
                    <a:pt x="351" y="494"/>
                    <a:pt x="452" y="419"/>
                  </a:cubicBezTo>
                  <a:cubicBezTo>
                    <a:pt x="452" y="419"/>
                    <a:pt x="926" y="592"/>
                    <a:pt x="1374" y="592"/>
                  </a:cubicBezTo>
                  <a:cubicBezTo>
                    <a:pt x="1668" y="592"/>
                    <a:pt x="1951" y="517"/>
                    <a:pt x="2081" y="268"/>
                  </a:cubicBezTo>
                  <a:cubicBezTo>
                    <a:pt x="2081" y="268"/>
                    <a:pt x="1724" y="1"/>
                    <a:pt x="1234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3778" y="4313855"/>
              <a:ext cx="95034" cy="29253"/>
            </a:xfrm>
            <a:custGeom>
              <a:avLst/>
              <a:gdLst/>
              <a:ahLst/>
              <a:cxnLst/>
              <a:rect l="l" t="t" r="r" b="b"/>
              <a:pathLst>
                <a:path w="1280" h="394" extrusionOk="0">
                  <a:moveTo>
                    <a:pt x="752" y="1"/>
                  </a:moveTo>
                  <a:cubicBezTo>
                    <a:pt x="600" y="1"/>
                    <a:pt x="427" y="43"/>
                    <a:pt x="252" y="168"/>
                  </a:cubicBezTo>
                  <a:cubicBezTo>
                    <a:pt x="252" y="168"/>
                    <a:pt x="136" y="34"/>
                    <a:pt x="91" y="34"/>
                  </a:cubicBezTo>
                  <a:cubicBezTo>
                    <a:pt x="84" y="34"/>
                    <a:pt x="79" y="36"/>
                    <a:pt x="76" y="43"/>
                  </a:cubicBezTo>
                  <a:cubicBezTo>
                    <a:pt x="26" y="68"/>
                    <a:pt x="176" y="193"/>
                    <a:pt x="151" y="218"/>
                  </a:cubicBezTo>
                  <a:cubicBezTo>
                    <a:pt x="126" y="268"/>
                    <a:pt x="1" y="394"/>
                    <a:pt x="51" y="394"/>
                  </a:cubicBezTo>
                  <a:cubicBezTo>
                    <a:pt x="126" y="394"/>
                    <a:pt x="226" y="293"/>
                    <a:pt x="277" y="268"/>
                  </a:cubicBezTo>
                  <a:cubicBezTo>
                    <a:pt x="277" y="268"/>
                    <a:pt x="569" y="366"/>
                    <a:pt x="843" y="366"/>
                  </a:cubicBezTo>
                  <a:cubicBezTo>
                    <a:pt x="1030" y="366"/>
                    <a:pt x="1208" y="320"/>
                    <a:pt x="1279" y="168"/>
                  </a:cubicBezTo>
                  <a:cubicBezTo>
                    <a:pt x="1279" y="168"/>
                    <a:pt x="1056" y="1"/>
                    <a:pt x="752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20523" y="4168706"/>
              <a:ext cx="94959" cy="29253"/>
            </a:xfrm>
            <a:custGeom>
              <a:avLst/>
              <a:gdLst/>
              <a:ahLst/>
              <a:cxnLst/>
              <a:rect l="l" t="t" r="r" b="b"/>
              <a:pathLst>
                <a:path w="1279" h="394" extrusionOk="0">
                  <a:moveTo>
                    <a:pt x="751" y="1"/>
                  </a:moveTo>
                  <a:cubicBezTo>
                    <a:pt x="599" y="1"/>
                    <a:pt x="426" y="43"/>
                    <a:pt x="251" y="168"/>
                  </a:cubicBezTo>
                  <a:cubicBezTo>
                    <a:pt x="251" y="168"/>
                    <a:pt x="117" y="34"/>
                    <a:pt x="66" y="34"/>
                  </a:cubicBezTo>
                  <a:cubicBezTo>
                    <a:pt x="59" y="34"/>
                    <a:pt x="54" y="36"/>
                    <a:pt x="50" y="43"/>
                  </a:cubicBezTo>
                  <a:cubicBezTo>
                    <a:pt x="25" y="68"/>
                    <a:pt x="151" y="193"/>
                    <a:pt x="151" y="218"/>
                  </a:cubicBezTo>
                  <a:cubicBezTo>
                    <a:pt x="126" y="268"/>
                    <a:pt x="0" y="394"/>
                    <a:pt x="50" y="394"/>
                  </a:cubicBezTo>
                  <a:cubicBezTo>
                    <a:pt x="101" y="394"/>
                    <a:pt x="201" y="293"/>
                    <a:pt x="276" y="268"/>
                  </a:cubicBezTo>
                  <a:cubicBezTo>
                    <a:pt x="276" y="268"/>
                    <a:pt x="560" y="366"/>
                    <a:pt x="832" y="366"/>
                  </a:cubicBezTo>
                  <a:cubicBezTo>
                    <a:pt x="1017" y="366"/>
                    <a:pt x="1197" y="320"/>
                    <a:pt x="1279" y="168"/>
                  </a:cubicBezTo>
                  <a:cubicBezTo>
                    <a:pt x="1279" y="168"/>
                    <a:pt x="1056" y="1"/>
                    <a:pt x="751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5144" y="4694286"/>
              <a:ext cx="95034" cy="30292"/>
            </a:xfrm>
            <a:custGeom>
              <a:avLst/>
              <a:gdLst/>
              <a:ahLst/>
              <a:cxnLst/>
              <a:rect l="l" t="t" r="r" b="b"/>
              <a:pathLst>
                <a:path w="1280" h="408" extrusionOk="0">
                  <a:moveTo>
                    <a:pt x="752" y="1"/>
                  </a:moveTo>
                  <a:cubicBezTo>
                    <a:pt x="600" y="1"/>
                    <a:pt x="427" y="40"/>
                    <a:pt x="252" y="157"/>
                  </a:cubicBezTo>
                  <a:cubicBezTo>
                    <a:pt x="252" y="157"/>
                    <a:pt x="123" y="29"/>
                    <a:pt x="84" y="29"/>
                  </a:cubicBezTo>
                  <a:cubicBezTo>
                    <a:pt x="81" y="29"/>
                    <a:pt x="78" y="30"/>
                    <a:pt x="76" y="31"/>
                  </a:cubicBezTo>
                  <a:cubicBezTo>
                    <a:pt x="26" y="82"/>
                    <a:pt x="176" y="182"/>
                    <a:pt x="151" y="232"/>
                  </a:cubicBezTo>
                  <a:cubicBezTo>
                    <a:pt x="126" y="282"/>
                    <a:pt x="1" y="407"/>
                    <a:pt x="76" y="407"/>
                  </a:cubicBezTo>
                  <a:cubicBezTo>
                    <a:pt x="126" y="407"/>
                    <a:pt x="226" y="307"/>
                    <a:pt x="277" y="282"/>
                  </a:cubicBezTo>
                  <a:cubicBezTo>
                    <a:pt x="277" y="282"/>
                    <a:pt x="554" y="374"/>
                    <a:pt x="821" y="374"/>
                  </a:cubicBezTo>
                  <a:cubicBezTo>
                    <a:pt x="1016" y="374"/>
                    <a:pt x="1205" y="326"/>
                    <a:pt x="1279" y="157"/>
                  </a:cubicBezTo>
                  <a:cubicBezTo>
                    <a:pt x="1279" y="157"/>
                    <a:pt x="1056" y="1"/>
                    <a:pt x="752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482" y="3881832"/>
              <a:ext cx="322001" cy="521126"/>
            </a:xfrm>
            <a:custGeom>
              <a:avLst/>
              <a:gdLst/>
              <a:ahLst/>
              <a:cxnLst/>
              <a:rect l="l" t="t" r="r" b="b"/>
              <a:pathLst>
                <a:path w="4337" h="7019" extrusionOk="0">
                  <a:moveTo>
                    <a:pt x="3610" y="1"/>
                  </a:moveTo>
                  <a:cubicBezTo>
                    <a:pt x="3484" y="26"/>
                    <a:pt x="3359" y="126"/>
                    <a:pt x="3334" y="276"/>
                  </a:cubicBezTo>
                  <a:cubicBezTo>
                    <a:pt x="3309" y="377"/>
                    <a:pt x="3334" y="502"/>
                    <a:pt x="3409" y="627"/>
                  </a:cubicBezTo>
                  <a:cubicBezTo>
                    <a:pt x="3409" y="652"/>
                    <a:pt x="3434" y="677"/>
                    <a:pt x="3459" y="703"/>
                  </a:cubicBezTo>
                  <a:cubicBezTo>
                    <a:pt x="3509" y="753"/>
                    <a:pt x="3535" y="803"/>
                    <a:pt x="3535" y="828"/>
                  </a:cubicBezTo>
                  <a:cubicBezTo>
                    <a:pt x="3560" y="903"/>
                    <a:pt x="3509" y="978"/>
                    <a:pt x="3459" y="1003"/>
                  </a:cubicBezTo>
                  <a:cubicBezTo>
                    <a:pt x="3384" y="1053"/>
                    <a:pt x="3309" y="1053"/>
                    <a:pt x="3259" y="1053"/>
                  </a:cubicBezTo>
                  <a:cubicBezTo>
                    <a:pt x="3184" y="828"/>
                    <a:pt x="3058" y="652"/>
                    <a:pt x="2858" y="552"/>
                  </a:cubicBezTo>
                  <a:cubicBezTo>
                    <a:pt x="2837" y="538"/>
                    <a:pt x="2814" y="532"/>
                    <a:pt x="2791" y="532"/>
                  </a:cubicBezTo>
                  <a:cubicBezTo>
                    <a:pt x="2731" y="532"/>
                    <a:pt x="2668" y="573"/>
                    <a:pt x="2632" y="627"/>
                  </a:cubicBezTo>
                  <a:cubicBezTo>
                    <a:pt x="2607" y="703"/>
                    <a:pt x="2632" y="803"/>
                    <a:pt x="2707" y="828"/>
                  </a:cubicBezTo>
                  <a:cubicBezTo>
                    <a:pt x="2883" y="928"/>
                    <a:pt x="2958" y="1129"/>
                    <a:pt x="2983" y="1279"/>
                  </a:cubicBezTo>
                  <a:cubicBezTo>
                    <a:pt x="3008" y="1479"/>
                    <a:pt x="2958" y="1705"/>
                    <a:pt x="2858" y="1880"/>
                  </a:cubicBezTo>
                  <a:cubicBezTo>
                    <a:pt x="2858" y="1880"/>
                    <a:pt x="2858" y="1906"/>
                    <a:pt x="2858" y="1906"/>
                  </a:cubicBezTo>
                  <a:cubicBezTo>
                    <a:pt x="2726" y="1962"/>
                    <a:pt x="2581" y="1990"/>
                    <a:pt x="2442" y="1990"/>
                  </a:cubicBezTo>
                  <a:cubicBezTo>
                    <a:pt x="2396" y="1990"/>
                    <a:pt x="2350" y="1987"/>
                    <a:pt x="2306" y="1981"/>
                  </a:cubicBezTo>
                  <a:cubicBezTo>
                    <a:pt x="2231" y="1956"/>
                    <a:pt x="2181" y="1931"/>
                    <a:pt x="2131" y="1906"/>
                  </a:cubicBezTo>
                  <a:cubicBezTo>
                    <a:pt x="2106" y="1855"/>
                    <a:pt x="2081" y="1805"/>
                    <a:pt x="2081" y="1780"/>
                  </a:cubicBezTo>
                  <a:cubicBezTo>
                    <a:pt x="2081" y="1730"/>
                    <a:pt x="2131" y="1680"/>
                    <a:pt x="2181" y="1630"/>
                  </a:cubicBezTo>
                  <a:lnTo>
                    <a:pt x="2206" y="1630"/>
                  </a:lnTo>
                  <a:cubicBezTo>
                    <a:pt x="2256" y="1580"/>
                    <a:pt x="2332" y="1505"/>
                    <a:pt x="2382" y="1429"/>
                  </a:cubicBezTo>
                  <a:cubicBezTo>
                    <a:pt x="2432" y="1304"/>
                    <a:pt x="2407" y="1129"/>
                    <a:pt x="2281" y="1053"/>
                  </a:cubicBezTo>
                  <a:cubicBezTo>
                    <a:pt x="2261" y="1047"/>
                    <a:pt x="2243" y="1044"/>
                    <a:pt x="2226" y="1044"/>
                  </a:cubicBezTo>
                  <a:cubicBezTo>
                    <a:pt x="2181" y="1044"/>
                    <a:pt x="2149" y="1067"/>
                    <a:pt x="2131" y="1104"/>
                  </a:cubicBezTo>
                  <a:cubicBezTo>
                    <a:pt x="2106" y="1154"/>
                    <a:pt x="2131" y="1229"/>
                    <a:pt x="2181" y="1254"/>
                  </a:cubicBezTo>
                  <a:cubicBezTo>
                    <a:pt x="2181" y="1254"/>
                    <a:pt x="2206" y="1304"/>
                    <a:pt x="2181" y="1329"/>
                  </a:cubicBezTo>
                  <a:cubicBezTo>
                    <a:pt x="2156" y="1379"/>
                    <a:pt x="2106" y="1404"/>
                    <a:pt x="2056" y="1454"/>
                  </a:cubicBezTo>
                  <a:lnTo>
                    <a:pt x="2031" y="1479"/>
                  </a:lnTo>
                  <a:cubicBezTo>
                    <a:pt x="2006" y="1505"/>
                    <a:pt x="1981" y="1555"/>
                    <a:pt x="1956" y="1580"/>
                  </a:cubicBezTo>
                  <a:cubicBezTo>
                    <a:pt x="1931" y="1555"/>
                    <a:pt x="1931" y="1555"/>
                    <a:pt x="1905" y="1530"/>
                  </a:cubicBezTo>
                  <a:cubicBezTo>
                    <a:pt x="1830" y="1479"/>
                    <a:pt x="1755" y="1429"/>
                    <a:pt x="1655" y="1429"/>
                  </a:cubicBezTo>
                  <a:cubicBezTo>
                    <a:pt x="1630" y="1454"/>
                    <a:pt x="1580" y="1454"/>
                    <a:pt x="1555" y="1454"/>
                  </a:cubicBezTo>
                  <a:cubicBezTo>
                    <a:pt x="1504" y="1479"/>
                    <a:pt x="1454" y="1479"/>
                    <a:pt x="1404" y="1479"/>
                  </a:cubicBezTo>
                  <a:cubicBezTo>
                    <a:pt x="1379" y="1454"/>
                    <a:pt x="1329" y="1429"/>
                    <a:pt x="1329" y="1379"/>
                  </a:cubicBezTo>
                  <a:cubicBezTo>
                    <a:pt x="1329" y="1329"/>
                    <a:pt x="1329" y="1304"/>
                    <a:pt x="1354" y="1279"/>
                  </a:cubicBezTo>
                  <a:cubicBezTo>
                    <a:pt x="1379" y="1254"/>
                    <a:pt x="1404" y="1204"/>
                    <a:pt x="1379" y="1179"/>
                  </a:cubicBezTo>
                  <a:cubicBezTo>
                    <a:pt x="1362" y="1179"/>
                    <a:pt x="1346" y="1168"/>
                    <a:pt x="1329" y="1168"/>
                  </a:cubicBezTo>
                  <a:cubicBezTo>
                    <a:pt x="1321" y="1168"/>
                    <a:pt x="1312" y="1170"/>
                    <a:pt x="1304" y="1179"/>
                  </a:cubicBezTo>
                  <a:cubicBezTo>
                    <a:pt x="1229" y="1229"/>
                    <a:pt x="1204" y="1329"/>
                    <a:pt x="1229" y="1404"/>
                  </a:cubicBezTo>
                  <a:cubicBezTo>
                    <a:pt x="1229" y="1479"/>
                    <a:pt x="1304" y="1555"/>
                    <a:pt x="1379" y="1580"/>
                  </a:cubicBezTo>
                  <a:cubicBezTo>
                    <a:pt x="1401" y="1587"/>
                    <a:pt x="1421" y="1590"/>
                    <a:pt x="1440" y="1590"/>
                  </a:cubicBezTo>
                  <a:cubicBezTo>
                    <a:pt x="1486" y="1590"/>
                    <a:pt x="1526" y="1572"/>
                    <a:pt x="1580" y="1555"/>
                  </a:cubicBezTo>
                  <a:lnTo>
                    <a:pt x="1655" y="1555"/>
                  </a:lnTo>
                  <a:cubicBezTo>
                    <a:pt x="1730" y="1555"/>
                    <a:pt x="1780" y="1580"/>
                    <a:pt x="1830" y="1605"/>
                  </a:cubicBezTo>
                  <a:cubicBezTo>
                    <a:pt x="1855" y="1630"/>
                    <a:pt x="1880" y="1655"/>
                    <a:pt x="1880" y="1680"/>
                  </a:cubicBezTo>
                  <a:cubicBezTo>
                    <a:pt x="1880" y="1705"/>
                    <a:pt x="1880" y="1730"/>
                    <a:pt x="1880" y="1755"/>
                  </a:cubicBezTo>
                  <a:cubicBezTo>
                    <a:pt x="1855" y="1855"/>
                    <a:pt x="1905" y="1981"/>
                    <a:pt x="2006" y="2056"/>
                  </a:cubicBezTo>
                  <a:cubicBezTo>
                    <a:pt x="2056" y="2106"/>
                    <a:pt x="2131" y="2156"/>
                    <a:pt x="2231" y="2181"/>
                  </a:cubicBezTo>
                  <a:lnTo>
                    <a:pt x="2256" y="2181"/>
                  </a:lnTo>
                  <a:cubicBezTo>
                    <a:pt x="2382" y="2206"/>
                    <a:pt x="2507" y="2206"/>
                    <a:pt x="2657" y="2206"/>
                  </a:cubicBezTo>
                  <a:cubicBezTo>
                    <a:pt x="2557" y="2307"/>
                    <a:pt x="2432" y="2432"/>
                    <a:pt x="2306" y="2557"/>
                  </a:cubicBezTo>
                  <a:cubicBezTo>
                    <a:pt x="2206" y="2657"/>
                    <a:pt x="2081" y="2783"/>
                    <a:pt x="1981" y="2933"/>
                  </a:cubicBezTo>
                  <a:cubicBezTo>
                    <a:pt x="1956" y="2933"/>
                    <a:pt x="1931" y="2958"/>
                    <a:pt x="1905" y="3008"/>
                  </a:cubicBezTo>
                  <a:cubicBezTo>
                    <a:pt x="1880" y="3033"/>
                    <a:pt x="1855" y="3084"/>
                    <a:pt x="1830" y="3134"/>
                  </a:cubicBezTo>
                  <a:cubicBezTo>
                    <a:pt x="1635" y="3403"/>
                    <a:pt x="1510" y="3767"/>
                    <a:pt x="1551" y="4111"/>
                  </a:cubicBezTo>
                  <a:lnTo>
                    <a:pt x="1551" y="4111"/>
                  </a:lnTo>
                  <a:cubicBezTo>
                    <a:pt x="1501" y="4110"/>
                    <a:pt x="1429" y="4085"/>
                    <a:pt x="1404" y="4061"/>
                  </a:cubicBezTo>
                  <a:cubicBezTo>
                    <a:pt x="1379" y="4036"/>
                    <a:pt x="1379" y="4011"/>
                    <a:pt x="1379" y="3886"/>
                  </a:cubicBezTo>
                  <a:cubicBezTo>
                    <a:pt x="1379" y="3835"/>
                    <a:pt x="1404" y="3760"/>
                    <a:pt x="1379" y="3685"/>
                  </a:cubicBezTo>
                  <a:cubicBezTo>
                    <a:pt x="1354" y="3485"/>
                    <a:pt x="1229" y="3359"/>
                    <a:pt x="1129" y="3234"/>
                  </a:cubicBezTo>
                  <a:cubicBezTo>
                    <a:pt x="1053" y="3159"/>
                    <a:pt x="1003" y="3084"/>
                    <a:pt x="953" y="2983"/>
                  </a:cubicBezTo>
                  <a:cubicBezTo>
                    <a:pt x="928" y="2883"/>
                    <a:pt x="903" y="2783"/>
                    <a:pt x="928" y="2708"/>
                  </a:cubicBezTo>
                  <a:cubicBezTo>
                    <a:pt x="953" y="2657"/>
                    <a:pt x="978" y="2582"/>
                    <a:pt x="1053" y="2557"/>
                  </a:cubicBezTo>
                  <a:cubicBezTo>
                    <a:pt x="1078" y="2557"/>
                    <a:pt x="1129" y="2582"/>
                    <a:pt x="1154" y="2607"/>
                  </a:cubicBezTo>
                  <a:cubicBezTo>
                    <a:pt x="1154" y="2607"/>
                    <a:pt x="1154" y="2632"/>
                    <a:pt x="1154" y="2657"/>
                  </a:cubicBezTo>
                  <a:cubicBezTo>
                    <a:pt x="1179" y="2733"/>
                    <a:pt x="1204" y="2833"/>
                    <a:pt x="1304" y="2883"/>
                  </a:cubicBezTo>
                  <a:cubicBezTo>
                    <a:pt x="1341" y="2920"/>
                    <a:pt x="1391" y="2943"/>
                    <a:pt x="1445" y="2943"/>
                  </a:cubicBezTo>
                  <a:cubicBezTo>
                    <a:pt x="1464" y="2943"/>
                    <a:pt x="1484" y="2940"/>
                    <a:pt x="1504" y="2933"/>
                  </a:cubicBezTo>
                  <a:cubicBezTo>
                    <a:pt x="1605" y="2908"/>
                    <a:pt x="1705" y="2833"/>
                    <a:pt x="1755" y="2733"/>
                  </a:cubicBezTo>
                  <a:cubicBezTo>
                    <a:pt x="1880" y="2457"/>
                    <a:pt x="1780" y="2081"/>
                    <a:pt x="1504" y="1931"/>
                  </a:cubicBezTo>
                  <a:cubicBezTo>
                    <a:pt x="1483" y="1917"/>
                    <a:pt x="1461" y="1910"/>
                    <a:pt x="1438" y="1910"/>
                  </a:cubicBezTo>
                  <a:cubicBezTo>
                    <a:pt x="1379" y="1910"/>
                    <a:pt x="1322" y="1952"/>
                    <a:pt x="1304" y="2006"/>
                  </a:cubicBezTo>
                  <a:cubicBezTo>
                    <a:pt x="1254" y="2081"/>
                    <a:pt x="1279" y="2181"/>
                    <a:pt x="1354" y="2206"/>
                  </a:cubicBezTo>
                  <a:cubicBezTo>
                    <a:pt x="1454" y="2281"/>
                    <a:pt x="1530" y="2432"/>
                    <a:pt x="1479" y="2557"/>
                  </a:cubicBezTo>
                  <a:cubicBezTo>
                    <a:pt x="1479" y="2532"/>
                    <a:pt x="1454" y="2507"/>
                    <a:pt x="1454" y="2482"/>
                  </a:cubicBezTo>
                  <a:cubicBezTo>
                    <a:pt x="1392" y="2337"/>
                    <a:pt x="1228" y="2244"/>
                    <a:pt x="1059" y="2244"/>
                  </a:cubicBezTo>
                  <a:cubicBezTo>
                    <a:pt x="1024" y="2244"/>
                    <a:pt x="988" y="2248"/>
                    <a:pt x="953" y="2256"/>
                  </a:cubicBezTo>
                  <a:cubicBezTo>
                    <a:pt x="853" y="2281"/>
                    <a:pt x="778" y="2357"/>
                    <a:pt x="728" y="2432"/>
                  </a:cubicBezTo>
                  <a:cubicBezTo>
                    <a:pt x="728" y="2407"/>
                    <a:pt x="702" y="2382"/>
                    <a:pt x="702" y="2357"/>
                  </a:cubicBezTo>
                  <a:cubicBezTo>
                    <a:pt x="702" y="2281"/>
                    <a:pt x="702" y="2206"/>
                    <a:pt x="728" y="2131"/>
                  </a:cubicBezTo>
                  <a:cubicBezTo>
                    <a:pt x="728" y="2081"/>
                    <a:pt x="728" y="2031"/>
                    <a:pt x="728" y="1981"/>
                  </a:cubicBezTo>
                  <a:cubicBezTo>
                    <a:pt x="728" y="1880"/>
                    <a:pt x="702" y="1680"/>
                    <a:pt x="577" y="1580"/>
                  </a:cubicBezTo>
                  <a:cubicBezTo>
                    <a:pt x="522" y="1538"/>
                    <a:pt x="459" y="1520"/>
                    <a:pt x="397" y="1520"/>
                  </a:cubicBezTo>
                  <a:cubicBezTo>
                    <a:pt x="347" y="1520"/>
                    <a:pt x="296" y="1532"/>
                    <a:pt x="251" y="1555"/>
                  </a:cubicBezTo>
                  <a:cubicBezTo>
                    <a:pt x="151" y="1605"/>
                    <a:pt x="76" y="1705"/>
                    <a:pt x="76" y="1805"/>
                  </a:cubicBezTo>
                  <a:cubicBezTo>
                    <a:pt x="76" y="1855"/>
                    <a:pt x="101" y="1880"/>
                    <a:pt x="126" y="1880"/>
                  </a:cubicBezTo>
                  <a:cubicBezTo>
                    <a:pt x="151" y="1880"/>
                    <a:pt x="176" y="1855"/>
                    <a:pt x="176" y="1830"/>
                  </a:cubicBezTo>
                  <a:cubicBezTo>
                    <a:pt x="176" y="1755"/>
                    <a:pt x="226" y="1680"/>
                    <a:pt x="301" y="1655"/>
                  </a:cubicBezTo>
                  <a:cubicBezTo>
                    <a:pt x="323" y="1634"/>
                    <a:pt x="353" y="1626"/>
                    <a:pt x="384" y="1626"/>
                  </a:cubicBezTo>
                  <a:cubicBezTo>
                    <a:pt x="427" y="1626"/>
                    <a:pt x="473" y="1640"/>
                    <a:pt x="502" y="1655"/>
                  </a:cubicBezTo>
                  <a:cubicBezTo>
                    <a:pt x="602" y="1730"/>
                    <a:pt x="627" y="1906"/>
                    <a:pt x="627" y="1981"/>
                  </a:cubicBezTo>
                  <a:cubicBezTo>
                    <a:pt x="627" y="2031"/>
                    <a:pt x="627" y="2081"/>
                    <a:pt x="602" y="2131"/>
                  </a:cubicBezTo>
                  <a:cubicBezTo>
                    <a:pt x="602" y="2206"/>
                    <a:pt x="602" y="2281"/>
                    <a:pt x="602" y="2382"/>
                  </a:cubicBezTo>
                  <a:cubicBezTo>
                    <a:pt x="602" y="2432"/>
                    <a:pt x="627" y="2482"/>
                    <a:pt x="652" y="2532"/>
                  </a:cubicBezTo>
                  <a:cubicBezTo>
                    <a:pt x="627" y="2582"/>
                    <a:pt x="627" y="2607"/>
                    <a:pt x="602" y="2657"/>
                  </a:cubicBezTo>
                  <a:cubicBezTo>
                    <a:pt x="577" y="2783"/>
                    <a:pt x="602" y="2933"/>
                    <a:pt x="652" y="3109"/>
                  </a:cubicBezTo>
                  <a:cubicBezTo>
                    <a:pt x="677" y="3159"/>
                    <a:pt x="702" y="3184"/>
                    <a:pt x="728" y="3234"/>
                  </a:cubicBezTo>
                  <a:cubicBezTo>
                    <a:pt x="677" y="3221"/>
                    <a:pt x="634" y="3215"/>
                    <a:pt x="590" y="3215"/>
                  </a:cubicBezTo>
                  <a:cubicBezTo>
                    <a:pt x="546" y="3215"/>
                    <a:pt x="502" y="3221"/>
                    <a:pt x="452" y="3234"/>
                  </a:cubicBezTo>
                  <a:cubicBezTo>
                    <a:pt x="226" y="3259"/>
                    <a:pt x="1" y="3510"/>
                    <a:pt x="51" y="3760"/>
                  </a:cubicBezTo>
                  <a:cubicBezTo>
                    <a:pt x="76" y="3860"/>
                    <a:pt x="126" y="3961"/>
                    <a:pt x="226" y="3986"/>
                  </a:cubicBezTo>
                  <a:cubicBezTo>
                    <a:pt x="246" y="3992"/>
                    <a:pt x="267" y="3996"/>
                    <a:pt x="286" y="3996"/>
                  </a:cubicBezTo>
                  <a:cubicBezTo>
                    <a:pt x="340" y="3996"/>
                    <a:pt x="390" y="3972"/>
                    <a:pt x="427" y="3936"/>
                  </a:cubicBezTo>
                  <a:cubicBezTo>
                    <a:pt x="477" y="3911"/>
                    <a:pt x="502" y="3835"/>
                    <a:pt x="502" y="3785"/>
                  </a:cubicBezTo>
                  <a:cubicBezTo>
                    <a:pt x="502" y="3735"/>
                    <a:pt x="452" y="3685"/>
                    <a:pt x="377" y="3685"/>
                  </a:cubicBezTo>
                  <a:cubicBezTo>
                    <a:pt x="327" y="3685"/>
                    <a:pt x="301" y="3735"/>
                    <a:pt x="276" y="3760"/>
                  </a:cubicBezTo>
                  <a:cubicBezTo>
                    <a:pt x="276" y="3760"/>
                    <a:pt x="251" y="3735"/>
                    <a:pt x="251" y="3710"/>
                  </a:cubicBezTo>
                  <a:cubicBezTo>
                    <a:pt x="226" y="3585"/>
                    <a:pt x="377" y="3459"/>
                    <a:pt x="502" y="3434"/>
                  </a:cubicBezTo>
                  <a:cubicBezTo>
                    <a:pt x="523" y="3430"/>
                    <a:pt x="546" y="3428"/>
                    <a:pt x="569" y="3428"/>
                  </a:cubicBezTo>
                  <a:cubicBezTo>
                    <a:pt x="680" y="3428"/>
                    <a:pt x="808" y="3477"/>
                    <a:pt x="953" y="3560"/>
                  </a:cubicBezTo>
                  <a:cubicBezTo>
                    <a:pt x="978" y="3560"/>
                    <a:pt x="978" y="3560"/>
                    <a:pt x="978" y="3585"/>
                  </a:cubicBezTo>
                  <a:cubicBezTo>
                    <a:pt x="1028" y="3635"/>
                    <a:pt x="1053" y="3685"/>
                    <a:pt x="1053" y="3735"/>
                  </a:cubicBezTo>
                  <a:cubicBezTo>
                    <a:pt x="1078" y="3785"/>
                    <a:pt x="1078" y="3835"/>
                    <a:pt x="1053" y="3886"/>
                  </a:cubicBezTo>
                  <a:cubicBezTo>
                    <a:pt x="1053" y="4011"/>
                    <a:pt x="1053" y="4161"/>
                    <a:pt x="1204" y="4312"/>
                  </a:cubicBezTo>
                  <a:cubicBezTo>
                    <a:pt x="1254" y="4362"/>
                    <a:pt x="1329" y="4387"/>
                    <a:pt x="1429" y="4437"/>
                  </a:cubicBezTo>
                  <a:cubicBezTo>
                    <a:pt x="1555" y="4462"/>
                    <a:pt x="1705" y="4512"/>
                    <a:pt x="1780" y="4587"/>
                  </a:cubicBezTo>
                  <a:cubicBezTo>
                    <a:pt x="1880" y="4713"/>
                    <a:pt x="1981" y="4813"/>
                    <a:pt x="2081" y="4913"/>
                  </a:cubicBezTo>
                  <a:cubicBezTo>
                    <a:pt x="2181" y="4988"/>
                    <a:pt x="2256" y="5038"/>
                    <a:pt x="2332" y="5139"/>
                  </a:cubicBezTo>
                  <a:cubicBezTo>
                    <a:pt x="2733" y="5565"/>
                    <a:pt x="2733" y="6317"/>
                    <a:pt x="2332" y="6743"/>
                  </a:cubicBezTo>
                  <a:cubicBezTo>
                    <a:pt x="2281" y="6818"/>
                    <a:pt x="2281" y="6918"/>
                    <a:pt x="2332" y="6968"/>
                  </a:cubicBezTo>
                  <a:cubicBezTo>
                    <a:pt x="2357" y="6993"/>
                    <a:pt x="2382" y="6993"/>
                    <a:pt x="2407" y="7018"/>
                  </a:cubicBezTo>
                  <a:cubicBezTo>
                    <a:pt x="2457" y="7018"/>
                    <a:pt x="2532" y="6993"/>
                    <a:pt x="2582" y="6968"/>
                  </a:cubicBezTo>
                  <a:cubicBezTo>
                    <a:pt x="2983" y="6517"/>
                    <a:pt x="3058" y="5815"/>
                    <a:pt x="2808" y="5264"/>
                  </a:cubicBezTo>
                  <a:cubicBezTo>
                    <a:pt x="2908" y="5264"/>
                    <a:pt x="3008" y="5189"/>
                    <a:pt x="3058" y="5114"/>
                  </a:cubicBezTo>
                  <a:cubicBezTo>
                    <a:pt x="3108" y="5038"/>
                    <a:pt x="3134" y="4938"/>
                    <a:pt x="3134" y="4863"/>
                  </a:cubicBezTo>
                  <a:cubicBezTo>
                    <a:pt x="3159" y="4813"/>
                    <a:pt x="3159" y="4788"/>
                    <a:pt x="3159" y="4738"/>
                  </a:cubicBezTo>
                  <a:cubicBezTo>
                    <a:pt x="3209" y="4587"/>
                    <a:pt x="3334" y="4487"/>
                    <a:pt x="3484" y="4462"/>
                  </a:cubicBezTo>
                  <a:cubicBezTo>
                    <a:pt x="3509" y="4462"/>
                    <a:pt x="3535" y="4412"/>
                    <a:pt x="3509" y="4387"/>
                  </a:cubicBezTo>
                  <a:cubicBezTo>
                    <a:pt x="3509" y="4369"/>
                    <a:pt x="3497" y="4351"/>
                    <a:pt x="3481" y="4351"/>
                  </a:cubicBezTo>
                  <a:cubicBezTo>
                    <a:pt x="3474" y="4351"/>
                    <a:pt x="3467" y="4354"/>
                    <a:pt x="3459" y="4362"/>
                  </a:cubicBezTo>
                  <a:cubicBezTo>
                    <a:pt x="3284" y="4387"/>
                    <a:pt x="3134" y="4537"/>
                    <a:pt x="3058" y="4688"/>
                  </a:cubicBezTo>
                  <a:cubicBezTo>
                    <a:pt x="3058" y="4738"/>
                    <a:pt x="3033" y="4813"/>
                    <a:pt x="3033" y="4863"/>
                  </a:cubicBezTo>
                  <a:cubicBezTo>
                    <a:pt x="3033" y="4913"/>
                    <a:pt x="3008" y="4988"/>
                    <a:pt x="2983" y="5038"/>
                  </a:cubicBezTo>
                  <a:cubicBezTo>
                    <a:pt x="2933" y="5114"/>
                    <a:pt x="2858" y="5164"/>
                    <a:pt x="2758" y="5164"/>
                  </a:cubicBezTo>
                  <a:cubicBezTo>
                    <a:pt x="2707" y="5089"/>
                    <a:pt x="2657" y="4988"/>
                    <a:pt x="2582" y="4913"/>
                  </a:cubicBezTo>
                  <a:cubicBezTo>
                    <a:pt x="2482" y="4813"/>
                    <a:pt x="2407" y="4738"/>
                    <a:pt x="2306" y="4662"/>
                  </a:cubicBezTo>
                  <a:cubicBezTo>
                    <a:pt x="2256" y="4637"/>
                    <a:pt x="2231" y="4587"/>
                    <a:pt x="2206" y="4562"/>
                  </a:cubicBezTo>
                  <a:cubicBezTo>
                    <a:pt x="2181" y="4412"/>
                    <a:pt x="2231" y="4261"/>
                    <a:pt x="2332" y="4136"/>
                  </a:cubicBezTo>
                  <a:cubicBezTo>
                    <a:pt x="2382" y="4061"/>
                    <a:pt x="2482" y="3986"/>
                    <a:pt x="2557" y="3986"/>
                  </a:cubicBezTo>
                  <a:cubicBezTo>
                    <a:pt x="2657" y="3986"/>
                    <a:pt x="2733" y="4011"/>
                    <a:pt x="2758" y="4086"/>
                  </a:cubicBezTo>
                  <a:cubicBezTo>
                    <a:pt x="2783" y="4111"/>
                    <a:pt x="2758" y="4161"/>
                    <a:pt x="2758" y="4186"/>
                  </a:cubicBezTo>
                  <a:cubicBezTo>
                    <a:pt x="2733" y="4211"/>
                    <a:pt x="2733" y="4236"/>
                    <a:pt x="2682" y="4236"/>
                  </a:cubicBezTo>
                  <a:cubicBezTo>
                    <a:pt x="2632" y="4236"/>
                    <a:pt x="2607" y="4287"/>
                    <a:pt x="2607" y="4362"/>
                  </a:cubicBezTo>
                  <a:cubicBezTo>
                    <a:pt x="2607" y="4403"/>
                    <a:pt x="2641" y="4444"/>
                    <a:pt x="2694" y="4444"/>
                  </a:cubicBezTo>
                  <a:cubicBezTo>
                    <a:pt x="2706" y="4444"/>
                    <a:pt x="2719" y="4441"/>
                    <a:pt x="2733" y="4437"/>
                  </a:cubicBezTo>
                  <a:cubicBezTo>
                    <a:pt x="2808" y="4437"/>
                    <a:pt x="2883" y="4387"/>
                    <a:pt x="2933" y="4287"/>
                  </a:cubicBezTo>
                  <a:cubicBezTo>
                    <a:pt x="2983" y="4211"/>
                    <a:pt x="3008" y="4086"/>
                    <a:pt x="2958" y="4011"/>
                  </a:cubicBezTo>
                  <a:cubicBezTo>
                    <a:pt x="2908" y="3860"/>
                    <a:pt x="2733" y="3760"/>
                    <a:pt x="2532" y="3760"/>
                  </a:cubicBezTo>
                  <a:cubicBezTo>
                    <a:pt x="2407" y="3785"/>
                    <a:pt x="2256" y="3860"/>
                    <a:pt x="2156" y="4011"/>
                  </a:cubicBezTo>
                  <a:cubicBezTo>
                    <a:pt x="2081" y="4111"/>
                    <a:pt x="2031" y="4236"/>
                    <a:pt x="2006" y="4362"/>
                  </a:cubicBezTo>
                  <a:cubicBezTo>
                    <a:pt x="1981" y="4312"/>
                    <a:pt x="1956" y="4287"/>
                    <a:pt x="1931" y="4261"/>
                  </a:cubicBezTo>
                  <a:cubicBezTo>
                    <a:pt x="1755" y="3911"/>
                    <a:pt x="1931" y="3485"/>
                    <a:pt x="2156" y="3184"/>
                  </a:cubicBezTo>
                  <a:cubicBezTo>
                    <a:pt x="2295" y="3045"/>
                    <a:pt x="2520" y="2905"/>
                    <a:pt x="2672" y="2905"/>
                  </a:cubicBezTo>
                  <a:cubicBezTo>
                    <a:pt x="2685" y="2905"/>
                    <a:pt x="2696" y="2906"/>
                    <a:pt x="2707" y="2908"/>
                  </a:cubicBezTo>
                  <a:cubicBezTo>
                    <a:pt x="2758" y="2908"/>
                    <a:pt x="2833" y="2933"/>
                    <a:pt x="2908" y="2933"/>
                  </a:cubicBezTo>
                  <a:cubicBezTo>
                    <a:pt x="3002" y="2960"/>
                    <a:pt x="3103" y="2987"/>
                    <a:pt x="3203" y="2987"/>
                  </a:cubicBezTo>
                  <a:cubicBezTo>
                    <a:pt x="3291" y="2987"/>
                    <a:pt x="3378" y="2966"/>
                    <a:pt x="3459" y="2908"/>
                  </a:cubicBezTo>
                  <a:cubicBezTo>
                    <a:pt x="3535" y="2883"/>
                    <a:pt x="3585" y="2808"/>
                    <a:pt x="3635" y="2758"/>
                  </a:cubicBezTo>
                  <a:cubicBezTo>
                    <a:pt x="3660" y="2733"/>
                    <a:pt x="3710" y="2708"/>
                    <a:pt x="3760" y="2683"/>
                  </a:cubicBezTo>
                  <a:cubicBezTo>
                    <a:pt x="3785" y="2683"/>
                    <a:pt x="3810" y="2683"/>
                    <a:pt x="3835" y="2657"/>
                  </a:cubicBezTo>
                  <a:cubicBezTo>
                    <a:pt x="3936" y="2632"/>
                    <a:pt x="4036" y="2607"/>
                    <a:pt x="4111" y="2532"/>
                  </a:cubicBezTo>
                  <a:cubicBezTo>
                    <a:pt x="4236" y="2432"/>
                    <a:pt x="4337" y="2281"/>
                    <a:pt x="4312" y="2106"/>
                  </a:cubicBezTo>
                  <a:cubicBezTo>
                    <a:pt x="4293" y="2050"/>
                    <a:pt x="4260" y="2021"/>
                    <a:pt x="4213" y="2021"/>
                  </a:cubicBezTo>
                  <a:cubicBezTo>
                    <a:pt x="4197" y="2021"/>
                    <a:pt x="4180" y="2025"/>
                    <a:pt x="4161" y="2031"/>
                  </a:cubicBezTo>
                  <a:cubicBezTo>
                    <a:pt x="4111" y="2031"/>
                    <a:pt x="4086" y="2106"/>
                    <a:pt x="4086" y="2156"/>
                  </a:cubicBezTo>
                  <a:cubicBezTo>
                    <a:pt x="4111" y="2231"/>
                    <a:pt x="4061" y="2307"/>
                    <a:pt x="3986" y="2357"/>
                  </a:cubicBezTo>
                  <a:cubicBezTo>
                    <a:pt x="3936" y="2407"/>
                    <a:pt x="3835" y="2432"/>
                    <a:pt x="3760" y="2457"/>
                  </a:cubicBezTo>
                  <a:lnTo>
                    <a:pt x="3735" y="2457"/>
                  </a:lnTo>
                  <a:cubicBezTo>
                    <a:pt x="3760" y="2357"/>
                    <a:pt x="3760" y="2281"/>
                    <a:pt x="3735" y="2181"/>
                  </a:cubicBezTo>
                  <a:cubicBezTo>
                    <a:pt x="3735" y="2131"/>
                    <a:pt x="3735" y="2081"/>
                    <a:pt x="3735" y="2031"/>
                  </a:cubicBezTo>
                  <a:cubicBezTo>
                    <a:pt x="3760" y="1906"/>
                    <a:pt x="3785" y="1830"/>
                    <a:pt x="3835" y="1780"/>
                  </a:cubicBezTo>
                  <a:cubicBezTo>
                    <a:pt x="3872" y="1744"/>
                    <a:pt x="3909" y="1720"/>
                    <a:pt x="3936" y="1720"/>
                  </a:cubicBezTo>
                  <a:cubicBezTo>
                    <a:pt x="3945" y="1720"/>
                    <a:pt x="3954" y="1723"/>
                    <a:pt x="3961" y="1730"/>
                  </a:cubicBezTo>
                  <a:cubicBezTo>
                    <a:pt x="3998" y="1768"/>
                    <a:pt x="4042" y="1787"/>
                    <a:pt x="4086" y="1787"/>
                  </a:cubicBezTo>
                  <a:cubicBezTo>
                    <a:pt x="4130" y="1787"/>
                    <a:pt x="4174" y="1768"/>
                    <a:pt x="4211" y="1730"/>
                  </a:cubicBezTo>
                  <a:cubicBezTo>
                    <a:pt x="4261" y="1680"/>
                    <a:pt x="4261" y="1580"/>
                    <a:pt x="4186" y="1505"/>
                  </a:cubicBezTo>
                  <a:cubicBezTo>
                    <a:pt x="4111" y="1429"/>
                    <a:pt x="3986" y="1404"/>
                    <a:pt x="3860" y="1404"/>
                  </a:cubicBezTo>
                  <a:cubicBezTo>
                    <a:pt x="3860" y="1404"/>
                    <a:pt x="3860" y="1404"/>
                    <a:pt x="3860" y="1379"/>
                  </a:cubicBezTo>
                  <a:cubicBezTo>
                    <a:pt x="3885" y="1329"/>
                    <a:pt x="3936" y="1304"/>
                    <a:pt x="3961" y="1254"/>
                  </a:cubicBezTo>
                  <a:cubicBezTo>
                    <a:pt x="3986" y="1254"/>
                    <a:pt x="3986" y="1229"/>
                    <a:pt x="4011" y="1229"/>
                  </a:cubicBezTo>
                  <a:cubicBezTo>
                    <a:pt x="4086" y="1129"/>
                    <a:pt x="4111" y="1053"/>
                    <a:pt x="4111" y="953"/>
                  </a:cubicBezTo>
                  <a:cubicBezTo>
                    <a:pt x="4111" y="935"/>
                    <a:pt x="4098" y="918"/>
                    <a:pt x="4073" y="918"/>
                  </a:cubicBezTo>
                  <a:cubicBezTo>
                    <a:pt x="4063" y="918"/>
                    <a:pt x="4050" y="921"/>
                    <a:pt x="4036" y="928"/>
                  </a:cubicBezTo>
                  <a:cubicBezTo>
                    <a:pt x="4011" y="928"/>
                    <a:pt x="3986" y="953"/>
                    <a:pt x="4011" y="978"/>
                  </a:cubicBezTo>
                  <a:cubicBezTo>
                    <a:pt x="4011" y="1028"/>
                    <a:pt x="3986" y="1078"/>
                    <a:pt x="3936" y="1154"/>
                  </a:cubicBezTo>
                  <a:cubicBezTo>
                    <a:pt x="3911" y="1154"/>
                    <a:pt x="3911" y="1179"/>
                    <a:pt x="3885" y="1179"/>
                  </a:cubicBezTo>
                  <a:cubicBezTo>
                    <a:pt x="3835" y="1229"/>
                    <a:pt x="3810" y="1279"/>
                    <a:pt x="3760" y="1354"/>
                  </a:cubicBezTo>
                  <a:cubicBezTo>
                    <a:pt x="3760" y="1379"/>
                    <a:pt x="3760" y="1404"/>
                    <a:pt x="3760" y="1454"/>
                  </a:cubicBezTo>
                  <a:cubicBezTo>
                    <a:pt x="3685" y="1454"/>
                    <a:pt x="3635" y="1505"/>
                    <a:pt x="3610" y="1555"/>
                  </a:cubicBezTo>
                  <a:cubicBezTo>
                    <a:pt x="3484" y="1655"/>
                    <a:pt x="3434" y="1805"/>
                    <a:pt x="3434" y="2031"/>
                  </a:cubicBezTo>
                  <a:cubicBezTo>
                    <a:pt x="3434" y="2081"/>
                    <a:pt x="3434" y="2131"/>
                    <a:pt x="3434" y="2181"/>
                  </a:cubicBezTo>
                  <a:cubicBezTo>
                    <a:pt x="3434" y="2281"/>
                    <a:pt x="3434" y="2357"/>
                    <a:pt x="3409" y="2407"/>
                  </a:cubicBezTo>
                  <a:cubicBezTo>
                    <a:pt x="3409" y="2532"/>
                    <a:pt x="3359" y="2607"/>
                    <a:pt x="3309" y="2632"/>
                  </a:cubicBezTo>
                  <a:cubicBezTo>
                    <a:pt x="3277" y="2654"/>
                    <a:pt x="3236" y="2661"/>
                    <a:pt x="3191" y="2661"/>
                  </a:cubicBezTo>
                  <a:cubicBezTo>
                    <a:pt x="3128" y="2661"/>
                    <a:pt x="3056" y="2647"/>
                    <a:pt x="2983" y="2632"/>
                  </a:cubicBezTo>
                  <a:cubicBezTo>
                    <a:pt x="2908" y="2607"/>
                    <a:pt x="2808" y="2582"/>
                    <a:pt x="2733" y="2582"/>
                  </a:cubicBezTo>
                  <a:cubicBezTo>
                    <a:pt x="2883" y="2407"/>
                    <a:pt x="3033" y="2231"/>
                    <a:pt x="3159" y="2031"/>
                  </a:cubicBezTo>
                  <a:cubicBezTo>
                    <a:pt x="3284" y="1805"/>
                    <a:pt x="3334" y="1530"/>
                    <a:pt x="3309" y="1279"/>
                  </a:cubicBezTo>
                  <a:cubicBezTo>
                    <a:pt x="3409" y="1279"/>
                    <a:pt x="3484" y="1229"/>
                    <a:pt x="3560" y="1179"/>
                  </a:cubicBezTo>
                  <a:cubicBezTo>
                    <a:pt x="3710" y="1104"/>
                    <a:pt x="3785" y="928"/>
                    <a:pt x="3760" y="778"/>
                  </a:cubicBezTo>
                  <a:cubicBezTo>
                    <a:pt x="3735" y="703"/>
                    <a:pt x="3685" y="627"/>
                    <a:pt x="3635" y="577"/>
                  </a:cubicBezTo>
                  <a:cubicBezTo>
                    <a:pt x="3610" y="552"/>
                    <a:pt x="3585" y="527"/>
                    <a:pt x="3585" y="502"/>
                  </a:cubicBezTo>
                  <a:cubicBezTo>
                    <a:pt x="3535" y="452"/>
                    <a:pt x="3535" y="377"/>
                    <a:pt x="3535" y="327"/>
                  </a:cubicBezTo>
                  <a:cubicBezTo>
                    <a:pt x="3560" y="276"/>
                    <a:pt x="3585" y="226"/>
                    <a:pt x="3635" y="226"/>
                  </a:cubicBezTo>
                  <a:cubicBezTo>
                    <a:pt x="3660" y="226"/>
                    <a:pt x="3685" y="226"/>
                    <a:pt x="3685" y="251"/>
                  </a:cubicBezTo>
                  <a:cubicBezTo>
                    <a:pt x="3710" y="251"/>
                    <a:pt x="3710" y="276"/>
                    <a:pt x="3710" y="276"/>
                  </a:cubicBezTo>
                  <a:cubicBezTo>
                    <a:pt x="3710" y="327"/>
                    <a:pt x="3760" y="377"/>
                    <a:pt x="3810" y="377"/>
                  </a:cubicBezTo>
                  <a:cubicBezTo>
                    <a:pt x="3885" y="377"/>
                    <a:pt x="3936" y="352"/>
                    <a:pt x="3936" y="276"/>
                  </a:cubicBezTo>
                  <a:cubicBezTo>
                    <a:pt x="3936" y="201"/>
                    <a:pt x="3885" y="151"/>
                    <a:pt x="3835" y="76"/>
                  </a:cubicBezTo>
                  <a:cubicBezTo>
                    <a:pt x="3785" y="26"/>
                    <a:pt x="3710" y="1"/>
                    <a:pt x="3610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607" y="4078358"/>
              <a:ext cx="221473" cy="311532"/>
            </a:xfrm>
            <a:custGeom>
              <a:avLst/>
              <a:gdLst/>
              <a:ahLst/>
              <a:cxnLst/>
              <a:rect l="l" t="t" r="r" b="b"/>
              <a:pathLst>
                <a:path w="2983" h="4196" extrusionOk="0">
                  <a:moveTo>
                    <a:pt x="1448" y="0"/>
                  </a:moveTo>
                  <a:cubicBezTo>
                    <a:pt x="1433" y="0"/>
                    <a:pt x="1419" y="3"/>
                    <a:pt x="1404" y="10"/>
                  </a:cubicBezTo>
                  <a:cubicBezTo>
                    <a:pt x="1379" y="10"/>
                    <a:pt x="1329" y="36"/>
                    <a:pt x="1304" y="86"/>
                  </a:cubicBezTo>
                  <a:cubicBezTo>
                    <a:pt x="1304" y="111"/>
                    <a:pt x="1304" y="161"/>
                    <a:pt x="1329" y="186"/>
                  </a:cubicBezTo>
                  <a:cubicBezTo>
                    <a:pt x="1379" y="186"/>
                    <a:pt x="1404" y="186"/>
                    <a:pt x="1429" y="136"/>
                  </a:cubicBezTo>
                  <a:lnTo>
                    <a:pt x="1479" y="136"/>
                  </a:lnTo>
                  <a:cubicBezTo>
                    <a:pt x="1504" y="161"/>
                    <a:pt x="1504" y="186"/>
                    <a:pt x="1504" y="211"/>
                  </a:cubicBezTo>
                  <a:cubicBezTo>
                    <a:pt x="1504" y="261"/>
                    <a:pt x="1479" y="286"/>
                    <a:pt x="1429" y="311"/>
                  </a:cubicBezTo>
                  <a:cubicBezTo>
                    <a:pt x="1404" y="311"/>
                    <a:pt x="1404" y="336"/>
                    <a:pt x="1379" y="336"/>
                  </a:cubicBezTo>
                  <a:cubicBezTo>
                    <a:pt x="1354" y="361"/>
                    <a:pt x="1304" y="361"/>
                    <a:pt x="1254" y="411"/>
                  </a:cubicBezTo>
                  <a:cubicBezTo>
                    <a:pt x="1203" y="487"/>
                    <a:pt x="1178" y="587"/>
                    <a:pt x="1229" y="687"/>
                  </a:cubicBezTo>
                  <a:cubicBezTo>
                    <a:pt x="1254" y="737"/>
                    <a:pt x="1304" y="787"/>
                    <a:pt x="1354" y="812"/>
                  </a:cubicBezTo>
                  <a:cubicBezTo>
                    <a:pt x="1279" y="938"/>
                    <a:pt x="1229" y="1113"/>
                    <a:pt x="1229" y="1264"/>
                  </a:cubicBezTo>
                  <a:cubicBezTo>
                    <a:pt x="1229" y="1414"/>
                    <a:pt x="1254" y="1539"/>
                    <a:pt x="1279" y="1690"/>
                  </a:cubicBezTo>
                  <a:cubicBezTo>
                    <a:pt x="1229" y="1665"/>
                    <a:pt x="1178" y="1665"/>
                    <a:pt x="1153" y="1640"/>
                  </a:cubicBezTo>
                  <a:cubicBezTo>
                    <a:pt x="1053" y="1614"/>
                    <a:pt x="1003" y="1589"/>
                    <a:pt x="953" y="1539"/>
                  </a:cubicBezTo>
                  <a:cubicBezTo>
                    <a:pt x="928" y="1514"/>
                    <a:pt x="928" y="1464"/>
                    <a:pt x="953" y="1389"/>
                  </a:cubicBezTo>
                  <a:cubicBezTo>
                    <a:pt x="978" y="1364"/>
                    <a:pt x="1003" y="1314"/>
                    <a:pt x="1028" y="1264"/>
                  </a:cubicBezTo>
                  <a:cubicBezTo>
                    <a:pt x="1053" y="1239"/>
                    <a:pt x="1053" y="1213"/>
                    <a:pt x="1078" y="1188"/>
                  </a:cubicBezTo>
                  <a:cubicBezTo>
                    <a:pt x="1128" y="1063"/>
                    <a:pt x="1153" y="963"/>
                    <a:pt x="1128" y="863"/>
                  </a:cubicBezTo>
                  <a:cubicBezTo>
                    <a:pt x="1103" y="838"/>
                    <a:pt x="1078" y="787"/>
                    <a:pt x="1053" y="762"/>
                  </a:cubicBezTo>
                  <a:cubicBezTo>
                    <a:pt x="1078" y="762"/>
                    <a:pt x="1078" y="737"/>
                    <a:pt x="1078" y="712"/>
                  </a:cubicBezTo>
                  <a:cubicBezTo>
                    <a:pt x="1078" y="662"/>
                    <a:pt x="1078" y="637"/>
                    <a:pt x="1053" y="587"/>
                  </a:cubicBezTo>
                  <a:cubicBezTo>
                    <a:pt x="1053" y="587"/>
                    <a:pt x="1053" y="562"/>
                    <a:pt x="1053" y="562"/>
                  </a:cubicBezTo>
                  <a:cubicBezTo>
                    <a:pt x="1053" y="512"/>
                    <a:pt x="1053" y="462"/>
                    <a:pt x="1053" y="437"/>
                  </a:cubicBezTo>
                  <a:cubicBezTo>
                    <a:pt x="1078" y="437"/>
                    <a:pt x="1078" y="411"/>
                    <a:pt x="1053" y="386"/>
                  </a:cubicBezTo>
                  <a:cubicBezTo>
                    <a:pt x="1053" y="386"/>
                    <a:pt x="1028" y="386"/>
                    <a:pt x="1003" y="411"/>
                  </a:cubicBezTo>
                  <a:cubicBezTo>
                    <a:pt x="978" y="437"/>
                    <a:pt x="978" y="512"/>
                    <a:pt x="1003" y="562"/>
                  </a:cubicBezTo>
                  <a:cubicBezTo>
                    <a:pt x="1003" y="587"/>
                    <a:pt x="1003" y="587"/>
                    <a:pt x="1003" y="612"/>
                  </a:cubicBezTo>
                  <a:cubicBezTo>
                    <a:pt x="1003" y="637"/>
                    <a:pt x="1028" y="662"/>
                    <a:pt x="1003" y="712"/>
                  </a:cubicBezTo>
                  <a:cubicBezTo>
                    <a:pt x="967" y="694"/>
                    <a:pt x="920" y="677"/>
                    <a:pt x="868" y="677"/>
                  </a:cubicBezTo>
                  <a:cubicBezTo>
                    <a:pt x="846" y="677"/>
                    <a:pt x="824" y="680"/>
                    <a:pt x="802" y="687"/>
                  </a:cubicBezTo>
                  <a:cubicBezTo>
                    <a:pt x="752" y="687"/>
                    <a:pt x="727" y="737"/>
                    <a:pt x="727" y="787"/>
                  </a:cubicBezTo>
                  <a:cubicBezTo>
                    <a:pt x="746" y="844"/>
                    <a:pt x="779" y="872"/>
                    <a:pt x="815" y="872"/>
                  </a:cubicBezTo>
                  <a:cubicBezTo>
                    <a:pt x="827" y="872"/>
                    <a:pt x="840" y="869"/>
                    <a:pt x="853" y="863"/>
                  </a:cubicBezTo>
                  <a:cubicBezTo>
                    <a:pt x="878" y="863"/>
                    <a:pt x="903" y="888"/>
                    <a:pt x="928" y="913"/>
                  </a:cubicBezTo>
                  <a:cubicBezTo>
                    <a:pt x="928" y="963"/>
                    <a:pt x="928" y="1038"/>
                    <a:pt x="903" y="1088"/>
                  </a:cubicBezTo>
                  <a:cubicBezTo>
                    <a:pt x="878" y="1113"/>
                    <a:pt x="878" y="1138"/>
                    <a:pt x="853" y="1188"/>
                  </a:cubicBezTo>
                  <a:cubicBezTo>
                    <a:pt x="827" y="1213"/>
                    <a:pt x="802" y="1264"/>
                    <a:pt x="777" y="1339"/>
                  </a:cubicBezTo>
                  <a:cubicBezTo>
                    <a:pt x="777" y="1339"/>
                    <a:pt x="777" y="1339"/>
                    <a:pt x="777" y="1314"/>
                  </a:cubicBezTo>
                  <a:cubicBezTo>
                    <a:pt x="727" y="1289"/>
                    <a:pt x="702" y="1239"/>
                    <a:pt x="677" y="1188"/>
                  </a:cubicBezTo>
                  <a:cubicBezTo>
                    <a:pt x="652" y="1163"/>
                    <a:pt x="652" y="1088"/>
                    <a:pt x="677" y="1063"/>
                  </a:cubicBezTo>
                  <a:cubicBezTo>
                    <a:pt x="702" y="1038"/>
                    <a:pt x="702" y="988"/>
                    <a:pt x="677" y="963"/>
                  </a:cubicBezTo>
                  <a:cubicBezTo>
                    <a:pt x="665" y="950"/>
                    <a:pt x="646" y="944"/>
                    <a:pt x="627" y="944"/>
                  </a:cubicBezTo>
                  <a:cubicBezTo>
                    <a:pt x="608" y="944"/>
                    <a:pt x="589" y="950"/>
                    <a:pt x="577" y="963"/>
                  </a:cubicBezTo>
                  <a:cubicBezTo>
                    <a:pt x="502" y="1038"/>
                    <a:pt x="502" y="1163"/>
                    <a:pt x="552" y="1264"/>
                  </a:cubicBezTo>
                  <a:cubicBezTo>
                    <a:pt x="577" y="1314"/>
                    <a:pt x="627" y="1364"/>
                    <a:pt x="677" y="1414"/>
                  </a:cubicBezTo>
                  <a:cubicBezTo>
                    <a:pt x="677" y="1439"/>
                    <a:pt x="677" y="1439"/>
                    <a:pt x="702" y="1439"/>
                  </a:cubicBezTo>
                  <a:cubicBezTo>
                    <a:pt x="727" y="1464"/>
                    <a:pt x="727" y="1489"/>
                    <a:pt x="752" y="1514"/>
                  </a:cubicBezTo>
                  <a:cubicBezTo>
                    <a:pt x="752" y="1564"/>
                    <a:pt x="777" y="1614"/>
                    <a:pt x="802" y="1665"/>
                  </a:cubicBezTo>
                  <a:cubicBezTo>
                    <a:pt x="853" y="1765"/>
                    <a:pt x="978" y="1815"/>
                    <a:pt x="1078" y="1840"/>
                  </a:cubicBezTo>
                  <a:cubicBezTo>
                    <a:pt x="1128" y="1840"/>
                    <a:pt x="1178" y="1865"/>
                    <a:pt x="1203" y="1865"/>
                  </a:cubicBezTo>
                  <a:cubicBezTo>
                    <a:pt x="1279" y="1915"/>
                    <a:pt x="1379" y="2066"/>
                    <a:pt x="1429" y="2191"/>
                  </a:cubicBezTo>
                  <a:cubicBezTo>
                    <a:pt x="1454" y="2416"/>
                    <a:pt x="1429" y="2692"/>
                    <a:pt x="1229" y="2843"/>
                  </a:cubicBezTo>
                  <a:cubicBezTo>
                    <a:pt x="1229" y="2843"/>
                    <a:pt x="1203" y="2868"/>
                    <a:pt x="1178" y="2868"/>
                  </a:cubicBezTo>
                  <a:cubicBezTo>
                    <a:pt x="1203" y="2792"/>
                    <a:pt x="1203" y="2717"/>
                    <a:pt x="1178" y="2642"/>
                  </a:cubicBezTo>
                  <a:cubicBezTo>
                    <a:pt x="1178" y="2517"/>
                    <a:pt x="1128" y="2442"/>
                    <a:pt x="1053" y="2391"/>
                  </a:cubicBezTo>
                  <a:cubicBezTo>
                    <a:pt x="1003" y="2366"/>
                    <a:pt x="947" y="2354"/>
                    <a:pt x="893" y="2354"/>
                  </a:cubicBezTo>
                  <a:cubicBezTo>
                    <a:pt x="840" y="2354"/>
                    <a:pt x="790" y="2366"/>
                    <a:pt x="752" y="2391"/>
                  </a:cubicBezTo>
                  <a:cubicBezTo>
                    <a:pt x="702" y="2442"/>
                    <a:pt x="677" y="2492"/>
                    <a:pt x="677" y="2567"/>
                  </a:cubicBezTo>
                  <a:cubicBezTo>
                    <a:pt x="677" y="2617"/>
                    <a:pt x="702" y="2667"/>
                    <a:pt x="752" y="2717"/>
                  </a:cubicBezTo>
                  <a:cubicBezTo>
                    <a:pt x="777" y="2717"/>
                    <a:pt x="827" y="2717"/>
                    <a:pt x="827" y="2692"/>
                  </a:cubicBezTo>
                  <a:cubicBezTo>
                    <a:pt x="853" y="2667"/>
                    <a:pt x="853" y="2617"/>
                    <a:pt x="827" y="2592"/>
                  </a:cubicBezTo>
                  <a:cubicBezTo>
                    <a:pt x="802" y="2592"/>
                    <a:pt x="802" y="2567"/>
                    <a:pt x="802" y="2567"/>
                  </a:cubicBezTo>
                  <a:cubicBezTo>
                    <a:pt x="802" y="2542"/>
                    <a:pt x="827" y="2517"/>
                    <a:pt x="827" y="2492"/>
                  </a:cubicBezTo>
                  <a:cubicBezTo>
                    <a:pt x="853" y="2479"/>
                    <a:pt x="878" y="2473"/>
                    <a:pt x="903" y="2473"/>
                  </a:cubicBezTo>
                  <a:cubicBezTo>
                    <a:pt x="928" y="2473"/>
                    <a:pt x="953" y="2479"/>
                    <a:pt x="978" y="2492"/>
                  </a:cubicBezTo>
                  <a:cubicBezTo>
                    <a:pt x="1003" y="2542"/>
                    <a:pt x="1053" y="2592"/>
                    <a:pt x="1053" y="2642"/>
                  </a:cubicBezTo>
                  <a:cubicBezTo>
                    <a:pt x="1078" y="2742"/>
                    <a:pt x="1053" y="2843"/>
                    <a:pt x="1003" y="2918"/>
                  </a:cubicBezTo>
                  <a:cubicBezTo>
                    <a:pt x="978" y="2943"/>
                    <a:pt x="953" y="2943"/>
                    <a:pt x="928" y="2943"/>
                  </a:cubicBezTo>
                  <a:cubicBezTo>
                    <a:pt x="853" y="2968"/>
                    <a:pt x="777" y="2968"/>
                    <a:pt x="702" y="2993"/>
                  </a:cubicBezTo>
                  <a:cubicBezTo>
                    <a:pt x="627" y="3018"/>
                    <a:pt x="577" y="3043"/>
                    <a:pt x="527" y="3093"/>
                  </a:cubicBezTo>
                  <a:cubicBezTo>
                    <a:pt x="477" y="3068"/>
                    <a:pt x="426" y="3018"/>
                    <a:pt x="426" y="2968"/>
                  </a:cubicBezTo>
                  <a:cubicBezTo>
                    <a:pt x="426" y="2918"/>
                    <a:pt x="452" y="2893"/>
                    <a:pt x="452" y="2843"/>
                  </a:cubicBezTo>
                  <a:cubicBezTo>
                    <a:pt x="477" y="2817"/>
                    <a:pt x="477" y="2767"/>
                    <a:pt x="477" y="2742"/>
                  </a:cubicBezTo>
                  <a:cubicBezTo>
                    <a:pt x="502" y="2642"/>
                    <a:pt x="452" y="2517"/>
                    <a:pt x="376" y="2442"/>
                  </a:cubicBezTo>
                  <a:lnTo>
                    <a:pt x="326" y="2442"/>
                  </a:lnTo>
                  <a:cubicBezTo>
                    <a:pt x="326" y="2467"/>
                    <a:pt x="326" y="2492"/>
                    <a:pt x="326" y="2492"/>
                  </a:cubicBezTo>
                  <a:cubicBezTo>
                    <a:pt x="401" y="2542"/>
                    <a:pt x="426" y="2642"/>
                    <a:pt x="426" y="2742"/>
                  </a:cubicBezTo>
                  <a:cubicBezTo>
                    <a:pt x="426" y="2767"/>
                    <a:pt x="401" y="2792"/>
                    <a:pt x="401" y="2817"/>
                  </a:cubicBezTo>
                  <a:cubicBezTo>
                    <a:pt x="376" y="2868"/>
                    <a:pt x="376" y="2918"/>
                    <a:pt x="376" y="2968"/>
                  </a:cubicBezTo>
                  <a:cubicBezTo>
                    <a:pt x="376" y="3018"/>
                    <a:pt x="401" y="3093"/>
                    <a:pt x="452" y="3118"/>
                  </a:cubicBezTo>
                  <a:cubicBezTo>
                    <a:pt x="151" y="3344"/>
                    <a:pt x="0" y="3745"/>
                    <a:pt x="101" y="4121"/>
                  </a:cubicBezTo>
                  <a:cubicBezTo>
                    <a:pt x="101" y="4146"/>
                    <a:pt x="126" y="4196"/>
                    <a:pt x="176" y="4196"/>
                  </a:cubicBezTo>
                  <a:lnTo>
                    <a:pt x="226" y="4196"/>
                  </a:lnTo>
                  <a:cubicBezTo>
                    <a:pt x="276" y="4171"/>
                    <a:pt x="301" y="4121"/>
                    <a:pt x="301" y="4071"/>
                  </a:cubicBezTo>
                  <a:cubicBezTo>
                    <a:pt x="201" y="3720"/>
                    <a:pt x="426" y="3319"/>
                    <a:pt x="752" y="3193"/>
                  </a:cubicBezTo>
                  <a:cubicBezTo>
                    <a:pt x="827" y="3168"/>
                    <a:pt x="878" y="3143"/>
                    <a:pt x="953" y="3143"/>
                  </a:cubicBezTo>
                  <a:cubicBezTo>
                    <a:pt x="1053" y="3118"/>
                    <a:pt x="1128" y="3093"/>
                    <a:pt x="1229" y="3068"/>
                  </a:cubicBezTo>
                  <a:cubicBezTo>
                    <a:pt x="1245" y="3060"/>
                    <a:pt x="1267" y="3057"/>
                    <a:pt x="1293" y="3057"/>
                  </a:cubicBezTo>
                  <a:cubicBezTo>
                    <a:pt x="1343" y="3057"/>
                    <a:pt x="1404" y="3068"/>
                    <a:pt x="1454" y="3068"/>
                  </a:cubicBezTo>
                  <a:cubicBezTo>
                    <a:pt x="1492" y="3081"/>
                    <a:pt x="1523" y="3087"/>
                    <a:pt x="1551" y="3087"/>
                  </a:cubicBezTo>
                  <a:cubicBezTo>
                    <a:pt x="1579" y="3087"/>
                    <a:pt x="1604" y="3081"/>
                    <a:pt x="1630" y="3068"/>
                  </a:cubicBezTo>
                  <a:cubicBezTo>
                    <a:pt x="1755" y="3043"/>
                    <a:pt x="1780" y="2943"/>
                    <a:pt x="1830" y="2868"/>
                  </a:cubicBezTo>
                  <a:cubicBezTo>
                    <a:pt x="1830" y="2843"/>
                    <a:pt x="1855" y="2817"/>
                    <a:pt x="1855" y="2817"/>
                  </a:cubicBezTo>
                  <a:cubicBezTo>
                    <a:pt x="1880" y="2767"/>
                    <a:pt x="1905" y="2767"/>
                    <a:pt x="1955" y="2742"/>
                  </a:cubicBezTo>
                  <a:cubicBezTo>
                    <a:pt x="2081" y="2742"/>
                    <a:pt x="2181" y="2767"/>
                    <a:pt x="2256" y="2817"/>
                  </a:cubicBezTo>
                  <a:cubicBezTo>
                    <a:pt x="2331" y="2868"/>
                    <a:pt x="2356" y="2968"/>
                    <a:pt x="2306" y="3018"/>
                  </a:cubicBezTo>
                  <a:cubicBezTo>
                    <a:pt x="2306" y="3043"/>
                    <a:pt x="2281" y="3043"/>
                    <a:pt x="2281" y="3043"/>
                  </a:cubicBezTo>
                  <a:cubicBezTo>
                    <a:pt x="2281" y="3018"/>
                    <a:pt x="2281" y="2993"/>
                    <a:pt x="2256" y="2968"/>
                  </a:cubicBezTo>
                  <a:cubicBezTo>
                    <a:pt x="2206" y="2968"/>
                    <a:pt x="2181" y="2968"/>
                    <a:pt x="2156" y="2993"/>
                  </a:cubicBezTo>
                  <a:cubicBezTo>
                    <a:pt x="2131" y="3018"/>
                    <a:pt x="2131" y="3068"/>
                    <a:pt x="2156" y="3093"/>
                  </a:cubicBezTo>
                  <a:cubicBezTo>
                    <a:pt x="2156" y="3143"/>
                    <a:pt x="2206" y="3168"/>
                    <a:pt x="2231" y="3193"/>
                  </a:cubicBezTo>
                  <a:lnTo>
                    <a:pt x="2256" y="3193"/>
                  </a:lnTo>
                  <a:cubicBezTo>
                    <a:pt x="2306" y="3193"/>
                    <a:pt x="2356" y="3168"/>
                    <a:pt x="2406" y="3118"/>
                  </a:cubicBezTo>
                  <a:cubicBezTo>
                    <a:pt x="2507" y="2993"/>
                    <a:pt x="2457" y="2792"/>
                    <a:pt x="2331" y="2717"/>
                  </a:cubicBezTo>
                  <a:cubicBezTo>
                    <a:pt x="2306" y="2667"/>
                    <a:pt x="2256" y="2642"/>
                    <a:pt x="2181" y="2617"/>
                  </a:cubicBezTo>
                  <a:cubicBezTo>
                    <a:pt x="2206" y="2617"/>
                    <a:pt x="2231" y="2592"/>
                    <a:pt x="2256" y="2567"/>
                  </a:cubicBezTo>
                  <a:cubicBezTo>
                    <a:pt x="2331" y="2517"/>
                    <a:pt x="2406" y="2416"/>
                    <a:pt x="2432" y="2341"/>
                  </a:cubicBezTo>
                  <a:cubicBezTo>
                    <a:pt x="2432" y="2316"/>
                    <a:pt x="2432" y="2291"/>
                    <a:pt x="2432" y="2266"/>
                  </a:cubicBezTo>
                  <a:cubicBezTo>
                    <a:pt x="2457" y="2241"/>
                    <a:pt x="2482" y="2216"/>
                    <a:pt x="2507" y="2191"/>
                  </a:cubicBezTo>
                  <a:cubicBezTo>
                    <a:pt x="2532" y="2166"/>
                    <a:pt x="2557" y="2116"/>
                    <a:pt x="2582" y="2066"/>
                  </a:cubicBezTo>
                  <a:cubicBezTo>
                    <a:pt x="2582" y="2041"/>
                    <a:pt x="2607" y="1990"/>
                    <a:pt x="2607" y="1965"/>
                  </a:cubicBezTo>
                  <a:cubicBezTo>
                    <a:pt x="2632" y="1940"/>
                    <a:pt x="2682" y="1840"/>
                    <a:pt x="2757" y="1840"/>
                  </a:cubicBezTo>
                  <a:cubicBezTo>
                    <a:pt x="2807" y="1840"/>
                    <a:pt x="2858" y="1865"/>
                    <a:pt x="2883" y="1890"/>
                  </a:cubicBezTo>
                  <a:cubicBezTo>
                    <a:pt x="2908" y="1915"/>
                    <a:pt x="2933" y="1990"/>
                    <a:pt x="2908" y="2015"/>
                  </a:cubicBezTo>
                  <a:cubicBezTo>
                    <a:pt x="2908" y="2041"/>
                    <a:pt x="2908" y="2066"/>
                    <a:pt x="2908" y="2066"/>
                  </a:cubicBezTo>
                  <a:cubicBezTo>
                    <a:pt x="2933" y="2066"/>
                    <a:pt x="2958" y="2066"/>
                    <a:pt x="2958" y="2041"/>
                  </a:cubicBezTo>
                  <a:cubicBezTo>
                    <a:pt x="2983" y="1990"/>
                    <a:pt x="2983" y="1915"/>
                    <a:pt x="2933" y="1840"/>
                  </a:cubicBezTo>
                  <a:cubicBezTo>
                    <a:pt x="2908" y="1790"/>
                    <a:pt x="2833" y="1765"/>
                    <a:pt x="2757" y="1765"/>
                  </a:cubicBezTo>
                  <a:cubicBezTo>
                    <a:pt x="2657" y="1790"/>
                    <a:pt x="2582" y="1890"/>
                    <a:pt x="2557" y="1940"/>
                  </a:cubicBezTo>
                  <a:cubicBezTo>
                    <a:pt x="2532" y="1965"/>
                    <a:pt x="2532" y="1990"/>
                    <a:pt x="2507" y="2041"/>
                  </a:cubicBezTo>
                  <a:cubicBezTo>
                    <a:pt x="2507" y="2091"/>
                    <a:pt x="2482" y="2116"/>
                    <a:pt x="2457" y="2166"/>
                  </a:cubicBezTo>
                  <a:cubicBezTo>
                    <a:pt x="2457" y="2166"/>
                    <a:pt x="2432" y="2191"/>
                    <a:pt x="2432" y="2191"/>
                  </a:cubicBezTo>
                  <a:cubicBezTo>
                    <a:pt x="2432" y="2141"/>
                    <a:pt x="2406" y="2091"/>
                    <a:pt x="2356" y="2041"/>
                  </a:cubicBezTo>
                  <a:cubicBezTo>
                    <a:pt x="2303" y="1987"/>
                    <a:pt x="2234" y="1962"/>
                    <a:pt x="2167" y="1962"/>
                  </a:cubicBezTo>
                  <a:cubicBezTo>
                    <a:pt x="2109" y="1962"/>
                    <a:pt x="2052" y="1981"/>
                    <a:pt x="2005" y="2015"/>
                  </a:cubicBezTo>
                  <a:cubicBezTo>
                    <a:pt x="2005" y="2015"/>
                    <a:pt x="1980" y="2041"/>
                    <a:pt x="1980" y="2041"/>
                  </a:cubicBezTo>
                  <a:cubicBezTo>
                    <a:pt x="1980" y="1965"/>
                    <a:pt x="2056" y="1890"/>
                    <a:pt x="2156" y="1890"/>
                  </a:cubicBezTo>
                  <a:cubicBezTo>
                    <a:pt x="2206" y="1890"/>
                    <a:pt x="2231" y="1840"/>
                    <a:pt x="2231" y="1790"/>
                  </a:cubicBezTo>
                  <a:cubicBezTo>
                    <a:pt x="2231" y="1740"/>
                    <a:pt x="2206" y="1690"/>
                    <a:pt x="2131" y="1690"/>
                  </a:cubicBezTo>
                  <a:cubicBezTo>
                    <a:pt x="1955" y="1690"/>
                    <a:pt x="1780" y="1865"/>
                    <a:pt x="1780" y="2066"/>
                  </a:cubicBezTo>
                  <a:cubicBezTo>
                    <a:pt x="1780" y="2116"/>
                    <a:pt x="1805" y="2191"/>
                    <a:pt x="1855" y="2241"/>
                  </a:cubicBezTo>
                  <a:cubicBezTo>
                    <a:pt x="1873" y="2259"/>
                    <a:pt x="1903" y="2276"/>
                    <a:pt x="1937" y="2276"/>
                  </a:cubicBezTo>
                  <a:cubicBezTo>
                    <a:pt x="1951" y="2276"/>
                    <a:pt x="1966" y="2273"/>
                    <a:pt x="1980" y="2266"/>
                  </a:cubicBezTo>
                  <a:cubicBezTo>
                    <a:pt x="2056" y="2266"/>
                    <a:pt x="2106" y="2216"/>
                    <a:pt x="2131" y="2191"/>
                  </a:cubicBezTo>
                  <a:cubicBezTo>
                    <a:pt x="2131" y="2166"/>
                    <a:pt x="2131" y="2166"/>
                    <a:pt x="2156" y="2166"/>
                  </a:cubicBezTo>
                  <a:cubicBezTo>
                    <a:pt x="2156" y="2157"/>
                    <a:pt x="2159" y="2155"/>
                    <a:pt x="2163" y="2155"/>
                  </a:cubicBezTo>
                  <a:cubicBezTo>
                    <a:pt x="2173" y="2155"/>
                    <a:pt x="2189" y="2166"/>
                    <a:pt x="2206" y="2166"/>
                  </a:cubicBezTo>
                  <a:cubicBezTo>
                    <a:pt x="2231" y="2191"/>
                    <a:pt x="2231" y="2241"/>
                    <a:pt x="2231" y="2291"/>
                  </a:cubicBezTo>
                  <a:cubicBezTo>
                    <a:pt x="2206" y="2341"/>
                    <a:pt x="2181" y="2391"/>
                    <a:pt x="2131" y="2416"/>
                  </a:cubicBezTo>
                  <a:cubicBezTo>
                    <a:pt x="2081" y="2467"/>
                    <a:pt x="2031" y="2492"/>
                    <a:pt x="1980" y="2517"/>
                  </a:cubicBezTo>
                  <a:cubicBezTo>
                    <a:pt x="1880" y="2542"/>
                    <a:pt x="1780" y="2592"/>
                    <a:pt x="1705" y="2692"/>
                  </a:cubicBezTo>
                  <a:cubicBezTo>
                    <a:pt x="1680" y="2717"/>
                    <a:pt x="1655" y="2767"/>
                    <a:pt x="1630" y="2792"/>
                  </a:cubicBezTo>
                  <a:cubicBezTo>
                    <a:pt x="1604" y="2868"/>
                    <a:pt x="1604" y="2868"/>
                    <a:pt x="1579" y="2893"/>
                  </a:cubicBezTo>
                  <a:cubicBezTo>
                    <a:pt x="1554" y="2893"/>
                    <a:pt x="1529" y="2868"/>
                    <a:pt x="1479" y="2868"/>
                  </a:cubicBezTo>
                  <a:cubicBezTo>
                    <a:pt x="1604" y="2692"/>
                    <a:pt x="1655" y="2467"/>
                    <a:pt x="1630" y="2241"/>
                  </a:cubicBezTo>
                  <a:cubicBezTo>
                    <a:pt x="1630" y="2216"/>
                    <a:pt x="1630" y="2191"/>
                    <a:pt x="1604" y="2166"/>
                  </a:cubicBezTo>
                  <a:cubicBezTo>
                    <a:pt x="1604" y="2141"/>
                    <a:pt x="1604" y="2116"/>
                    <a:pt x="1604" y="2091"/>
                  </a:cubicBezTo>
                  <a:cubicBezTo>
                    <a:pt x="1579" y="1990"/>
                    <a:pt x="1554" y="1890"/>
                    <a:pt x="1529" y="1790"/>
                  </a:cubicBezTo>
                  <a:cubicBezTo>
                    <a:pt x="1504" y="1690"/>
                    <a:pt x="1479" y="1589"/>
                    <a:pt x="1454" y="1514"/>
                  </a:cubicBezTo>
                  <a:lnTo>
                    <a:pt x="1454" y="1514"/>
                  </a:lnTo>
                  <a:cubicBezTo>
                    <a:pt x="1504" y="1539"/>
                    <a:pt x="1579" y="1589"/>
                    <a:pt x="1655" y="1614"/>
                  </a:cubicBezTo>
                  <a:lnTo>
                    <a:pt x="1680" y="1614"/>
                  </a:lnTo>
                  <a:cubicBezTo>
                    <a:pt x="1713" y="1614"/>
                    <a:pt x="1758" y="1626"/>
                    <a:pt x="1798" y="1626"/>
                  </a:cubicBezTo>
                  <a:cubicBezTo>
                    <a:pt x="1819" y="1626"/>
                    <a:pt x="1838" y="1623"/>
                    <a:pt x="1855" y="1614"/>
                  </a:cubicBezTo>
                  <a:cubicBezTo>
                    <a:pt x="1905" y="1589"/>
                    <a:pt x="1980" y="1539"/>
                    <a:pt x="2005" y="1489"/>
                  </a:cubicBezTo>
                  <a:cubicBezTo>
                    <a:pt x="2005" y="1464"/>
                    <a:pt x="2005" y="1464"/>
                    <a:pt x="2005" y="1439"/>
                  </a:cubicBezTo>
                  <a:cubicBezTo>
                    <a:pt x="2031" y="1439"/>
                    <a:pt x="2031" y="1439"/>
                    <a:pt x="2056" y="1414"/>
                  </a:cubicBezTo>
                  <a:cubicBezTo>
                    <a:pt x="2106" y="1414"/>
                    <a:pt x="2131" y="1414"/>
                    <a:pt x="2181" y="1439"/>
                  </a:cubicBezTo>
                  <a:cubicBezTo>
                    <a:pt x="2181" y="1439"/>
                    <a:pt x="2206" y="1464"/>
                    <a:pt x="2206" y="1464"/>
                  </a:cubicBezTo>
                  <a:cubicBezTo>
                    <a:pt x="2231" y="1489"/>
                    <a:pt x="2281" y="1514"/>
                    <a:pt x="2306" y="1539"/>
                  </a:cubicBezTo>
                  <a:cubicBezTo>
                    <a:pt x="2356" y="1539"/>
                    <a:pt x="2432" y="1514"/>
                    <a:pt x="2457" y="1489"/>
                  </a:cubicBezTo>
                  <a:cubicBezTo>
                    <a:pt x="2482" y="1439"/>
                    <a:pt x="2507" y="1389"/>
                    <a:pt x="2482" y="1339"/>
                  </a:cubicBezTo>
                  <a:cubicBezTo>
                    <a:pt x="2482" y="1339"/>
                    <a:pt x="2471" y="1328"/>
                    <a:pt x="2456" y="1328"/>
                  </a:cubicBezTo>
                  <a:cubicBezTo>
                    <a:pt x="2448" y="1328"/>
                    <a:pt x="2440" y="1330"/>
                    <a:pt x="2432" y="1339"/>
                  </a:cubicBezTo>
                  <a:cubicBezTo>
                    <a:pt x="2406" y="1339"/>
                    <a:pt x="2406" y="1364"/>
                    <a:pt x="2406" y="1364"/>
                  </a:cubicBezTo>
                  <a:cubicBezTo>
                    <a:pt x="2432" y="1389"/>
                    <a:pt x="2432" y="1414"/>
                    <a:pt x="2406" y="1439"/>
                  </a:cubicBezTo>
                  <a:cubicBezTo>
                    <a:pt x="2381" y="1464"/>
                    <a:pt x="2356" y="1464"/>
                    <a:pt x="2331" y="1464"/>
                  </a:cubicBezTo>
                  <a:cubicBezTo>
                    <a:pt x="2306" y="1464"/>
                    <a:pt x="2281" y="1439"/>
                    <a:pt x="2256" y="1414"/>
                  </a:cubicBezTo>
                  <a:cubicBezTo>
                    <a:pt x="2231" y="1414"/>
                    <a:pt x="2231" y="1389"/>
                    <a:pt x="2206" y="1389"/>
                  </a:cubicBezTo>
                  <a:cubicBezTo>
                    <a:pt x="2171" y="1371"/>
                    <a:pt x="2135" y="1353"/>
                    <a:pt x="2100" y="1353"/>
                  </a:cubicBezTo>
                  <a:cubicBezTo>
                    <a:pt x="2085" y="1353"/>
                    <a:pt x="2070" y="1356"/>
                    <a:pt x="2056" y="1364"/>
                  </a:cubicBezTo>
                  <a:lnTo>
                    <a:pt x="2005" y="1364"/>
                  </a:lnTo>
                  <a:cubicBezTo>
                    <a:pt x="2005" y="1339"/>
                    <a:pt x="2005" y="1314"/>
                    <a:pt x="1980" y="1289"/>
                  </a:cubicBezTo>
                  <a:lnTo>
                    <a:pt x="1980" y="1264"/>
                  </a:lnTo>
                  <a:cubicBezTo>
                    <a:pt x="1955" y="1239"/>
                    <a:pt x="1955" y="1188"/>
                    <a:pt x="1955" y="1163"/>
                  </a:cubicBezTo>
                  <a:cubicBezTo>
                    <a:pt x="1955" y="1138"/>
                    <a:pt x="1980" y="1138"/>
                    <a:pt x="1980" y="1138"/>
                  </a:cubicBezTo>
                  <a:cubicBezTo>
                    <a:pt x="2005" y="1138"/>
                    <a:pt x="2056" y="1088"/>
                    <a:pt x="2056" y="1063"/>
                  </a:cubicBezTo>
                  <a:cubicBezTo>
                    <a:pt x="2056" y="1038"/>
                    <a:pt x="2031" y="988"/>
                    <a:pt x="1980" y="988"/>
                  </a:cubicBezTo>
                  <a:cubicBezTo>
                    <a:pt x="1880" y="988"/>
                    <a:pt x="1830" y="1088"/>
                    <a:pt x="1830" y="1163"/>
                  </a:cubicBezTo>
                  <a:cubicBezTo>
                    <a:pt x="1805" y="1213"/>
                    <a:pt x="1830" y="1264"/>
                    <a:pt x="1855" y="1314"/>
                  </a:cubicBezTo>
                  <a:lnTo>
                    <a:pt x="1855" y="1339"/>
                  </a:lnTo>
                  <a:cubicBezTo>
                    <a:pt x="1880" y="1364"/>
                    <a:pt x="1880" y="1414"/>
                    <a:pt x="1880" y="1439"/>
                  </a:cubicBezTo>
                  <a:cubicBezTo>
                    <a:pt x="1855" y="1464"/>
                    <a:pt x="1830" y="1489"/>
                    <a:pt x="1805" y="1489"/>
                  </a:cubicBezTo>
                  <a:lnTo>
                    <a:pt x="1705" y="1489"/>
                  </a:lnTo>
                  <a:cubicBezTo>
                    <a:pt x="1579" y="1439"/>
                    <a:pt x="1479" y="1389"/>
                    <a:pt x="1429" y="1289"/>
                  </a:cubicBezTo>
                  <a:cubicBezTo>
                    <a:pt x="1429" y="1289"/>
                    <a:pt x="1429" y="1264"/>
                    <a:pt x="1429" y="1264"/>
                  </a:cubicBezTo>
                  <a:cubicBezTo>
                    <a:pt x="1429" y="1138"/>
                    <a:pt x="1454" y="1013"/>
                    <a:pt x="1529" y="913"/>
                  </a:cubicBezTo>
                  <a:cubicBezTo>
                    <a:pt x="1579" y="838"/>
                    <a:pt x="1680" y="737"/>
                    <a:pt x="1805" y="737"/>
                  </a:cubicBezTo>
                  <a:cubicBezTo>
                    <a:pt x="1855" y="737"/>
                    <a:pt x="1905" y="712"/>
                    <a:pt x="1905" y="637"/>
                  </a:cubicBezTo>
                  <a:cubicBezTo>
                    <a:pt x="1905" y="587"/>
                    <a:pt x="1855" y="537"/>
                    <a:pt x="1805" y="537"/>
                  </a:cubicBezTo>
                  <a:cubicBezTo>
                    <a:pt x="1680" y="537"/>
                    <a:pt x="1554" y="612"/>
                    <a:pt x="1454" y="712"/>
                  </a:cubicBezTo>
                  <a:cubicBezTo>
                    <a:pt x="1404" y="687"/>
                    <a:pt x="1379" y="662"/>
                    <a:pt x="1354" y="612"/>
                  </a:cubicBezTo>
                  <a:cubicBezTo>
                    <a:pt x="1329" y="587"/>
                    <a:pt x="1329" y="537"/>
                    <a:pt x="1354" y="512"/>
                  </a:cubicBezTo>
                  <a:cubicBezTo>
                    <a:pt x="1379" y="487"/>
                    <a:pt x="1404" y="462"/>
                    <a:pt x="1429" y="462"/>
                  </a:cubicBezTo>
                  <a:cubicBezTo>
                    <a:pt x="1454" y="437"/>
                    <a:pt x="1479" y="437"/>
                    <a:pt x="1504" y="437"/>
                  </a:cubicBezTo>
                  <a:cubicBezTo>
                    <a:pt x="1579" y="386"/>
                    <a:pt x="1630" y="311"/>
                    <a:pt x="1630" y="261"/>
                  </a:cubicBezTo>
                  <a:cubicBezTo>
                    <a:pt x="1655" y="161"/>
                    <a:pt x="1630" y="86"/>
                    <a:pt x="1554" y="36"/>
                  </a:cubicBezTo>
                  <a:cubicBezTo>
                    <a:pt x="1519" y="18"/>
                    <a:pt x="1483" y="0"/>
                    <a:pt x="1448" y="0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3293" y="4178217"/>
              <a:ext cx="266094" cy="240405"/>
            </a:xfrm>
            <a:custGeom>
              <a:avLst/>
              <a:gdLst/>
              <a:ahLst/>
              <a:cxnLst/>
              <a:rect l="l" t="t" r="r" b="b"/>
              <a:pathLst>
                <a:path w="3584" h="3238" extrusionOk="0">
                  <a:moveTo>
                    <a:pt x="548" y="0"/>
                  </a:moveTo>
                  <a:cubicBezTo>
                    <a:pt x="526" y="0"/>
                    <a:pt x="501" y="6"/>
                    <a:pt x="476" y="19"/>
                  </a:cubicBezTo>
                  <a:cubicBezTo>
                    <a:pt x="426" y="19"/>
                    <a:pt x="401" y="44"/>
                    <a:pt x="376" y="94"/>
                  </a:cubicBezTo>
                  <a:cubicBezTo>
                    <a:pt x="326" y="169"/>
                    <a:pt x="351" y="269"/>
                    <a:pt x="401" y="320"/>
                  </a:cubicBezTo>
                  <a:cubicBezTo>
                    <a:pt x="451" y="395"/>
                    <a:pt x="526" y="420"/>
                    <a:pt x="602" y="420"/>
                  </a:cubicBezTo>
                  <a:lnTo>
                    <a:pt x="752" y="420"/>
                  </a:lnTo>
                  <a:cubicBezTo>
                    <a:pt x="802" y="445"/>
                    <a:pt x="827" y="470"/>
                    <a:pt x="827" y="520"/>
                  </a:cubicBezTo>
                  <a:cubicBezTo>
                    <a:pt x="827" y="570"/>
                    <a:pt x="802" y="620"/>
                    <a:pt x="777" y="645"/>
                  </a:cubicBezTo>
                  <a:cubicBezTo>
                    <a:pt x="729" y="626"/>
                    <a:pt x="678" y="618"/>
                    <a:pt x="625" y="618"/>
                  </a:cubicBezTo>
                  <a:cubicBezTo>
                    <a:pt x="540" y="618"/>
                    <a:pt x="453" y="639"/>
                    <a:pt x="376" y="670"/>
                  </a:cubicBezTo>
                  <a:cubicBezTo>
                    <a:pt x="326" y="696"/>
                    <a:pt x="326" y="771"/>
                    <a:pt x="351" y="796"/>
                  </a:cubicBezTo>
                  <a:cubicBezTo>
                    <a:pt x="369" y="832"/>
                    <a:pt x="401" y="856"/>
                    <a:pt x="436" y="856"/>
                  </a:cubicBezTo>
                  <a:cubicBezTo>
                    <a:pt x="449" y="856"/>
                    <a:pt x="463" y="853"/>
                    <a:pt x="476" y="846"/>
                  </a:cubicBezTo>
                  <a:cubicBezTo>
                    <a:pt x="524" y="827"/>
                    <a:pt x="572" y="819"/>
                    <a:pt x="617" y="819"/>
                  </a:cubicBezTo>
                  <a:cubicBezTo>
                    <a:pt x="690" y="819"/>
                    <a:pt x="756" y="840"/>
                    <a:pt x="802" y="871"/>
                  </a:cubicBezTo>
                  <a:cubicBezTo>
                    <a:pt x="902" y="921"/>
                    <a:pt x="1003" y="1021"/>
                    <a:pt x="1078" y="1122"/>
                  </a:cubicBezTo>
                  <a:cubicBezTo>
                    <a:pt x="1078" y="1122"/>
                    <a:pt x="1078" y="1147"/>
                    <a:pt x="1078" y="1147"/>
                  </a:cubicBezTo>
                  <a:cubicBezTo>
                    <a:pt x="1053" y="1247"/>
                    <a:pt x="1003" y="1372"/>
                    <a:pt x="927" y="1447"/>
                  </a:cubicBezTo>
                  <a:cubicBezTo>
                    <a:pt x="902" y="1472"/>
                    <a:pt x="852" y="1498"/>
                    <a:pt x="827" y="1498"/>
                  </a:cubicBezTo>
                  <a:cubicBezTo>
                    <a:pt x="819" y="1506"/>
                    <a:pt x="810" y="1509"/>
                    <a:pt x="802" y="1509"/>
                  </a:cubicBezTo>
                  <a:cubicBezTo>
                    <a:pt x="785" y="1509"/>
                    <a:pt x="769" y="1498"/>
                    <a:pt x="752" y="1498"/>
                  </a:cubicBezTo>
                  <a:cubicBezTo>
                    <a:pt x="727" y="1472"/>
                    <a:pt x="727" y="1422"/>
                    <a:pt x="702" y="1397"/>
                  </a:cubicBezTo>
                  <a:lnTo>
                    <a:pt x="702" y="1372"/>
                  </a:lnTo>
                  <a:cubicBezTo>
                    <a:pt x="702" y="1322"/>
                    <a:pt x="702" y="1272"/>
                    <a:pt x="677" y="1222"/>
                  </a:cubicBezTo>
                  <a:cubicBezTo>
                    <a:pt x="641" y="1168"/>
                    <a:pt x="578" y="1126"/>
                    <a:pt x="518" y="1126"/>
                  </a:cubicBezTo>
                  <a:cubicBezTo>
                    <a:pt x="495" y="1126"/>
                    <a:pt x="472" y="1133"/>
                    <a:pt x="451" y="1147"/>
                  </a:cubicBezTo>
                  <a:cubicBezTo>
                    <a:pt x="426" y="1172"/>
                    <a:pt x="401" y="1197"/>
                    <a:pt x="426" y="1247"/>
                  </a:cubicBezTo>
                  <a:cubicBezTo>
                    <a:pt x="451" y="1272"/>
                    <a:pt x="476" y="1272"/>
                    <a:pt x="501" y="1272"/>
                  </a:cubicBezTo>
                  <a:cubicBezTo>
                    <a:pt x="526" y="1272"/>
                    <a:pt x="551" y="1272"/>
                    <a:pt x="551" y="1297"/>
                  </a:cubicBezTo>
                  <a:cubicBezTo>
                    <a:pt x="576" y="1322"/>
                    <a:pt x="576" y="1347"/>
                    <a:pt x="576" y="1397"/>
                  </a:cubicBezTo>
                  <a:lnTo>
                    <a:pt x="576" y="1422"/>
                  </a:lnTo>
                  <a:cubicBezTo>
                    <a:pt x="576" y="1447"/>
                    <a:pt x="602" y="1472"/>
                    <a:pt x="602" y="1498"/>
                  </a:cubicBezTo>
                  <a:lnTo>
                    <a:pt x="576" y="1498"/>
                  </a:lnTo>
                  <a:cubicBezTo>
                    <a:pt x="501" y="1523"/>
                    <a:pt x="451" y="1548"/>
                    <a:pt x="426" y="1598"/>
                  </a:cubicBezTo>
                  <a:cubicBezTo>
                    <a:pt x="426" y="1623"/>
                    <a:pt x="401" y="1648"/>
                    <a:pt x="401" y="1648"/>
                  </a:cubicBezTo>
                  <a:cubicBezTo>
                    <a:pt x="401" y="1698"/>
                    <a:pt x="376" y="1723"/>
                    <a:pt x="351" y="1723"/>
                  </a:cubicBezTo>
                  <a:cubicBezTo>
                    <a:pt x="351" y="1748"/>
                    <a:pt x="301" y="1748"/>
                    <a:pt x="276" y="1748"/>
                  </a:cubicBezTo>
                  <a:cubicBezTo>
                    <a:pt x="276" y="1723"/>
                    <a:pt x="251" y="1723"/>
                    <a:pt x="251" y="1673"/>
                  </a:cubicBezTo>
                  <a:cubicBezTo>
                    <a:pt x="251" y="1673"/>
                    <a:pt x="226" y="1648"/>
                    <a:pt x="201" y="1648"/>
                  </a:cubicBezTo>
                  <a:cubicBezTo>
                    <a:pt x="175" y="1648"/>
                    <a:pt x="175" y="1673"/>
                    <a:pt x="175" y="1698"/>
                  </a:cubicBezTo>
                  <a:cubicBezTo>
                    <a:pt x="175" y="1748"/>
                    <a:pt x="226" y="1798"/>
                    <a:pt x="276" y="1798"/>
                  </a:cubicBezTo>
                  <a:cubicBezTo>
                    <a:pt x="286" y="1809"/>
                    <a:pt x="305" y="1815"/>
                    <a:pt x="326" y="1815"/>
                  </a:cubicBezTo>
                  <a:cubicBezTo>
                    <a:pt x="354" y="1815"/>
                    <a:pt x="386" y="1803"/>
                    <a:pt x="401" y="1773"/>
                  </a:cubicBezTo>
                  <a:cubicBezTo>
                    <a:pt x="451" y="1748"/>
                    <a:pt x="451" y="1723"/>
                    <a:pt x="476" y="1673"/>
                  </a:cubicBezTo>
                  <a:cubicBezTo>
                    <a:pt x="476" y="1673"/>
                    <a:pt x="476" y="1648"/>
                    <a:pt x="501" y="1623"/>
                  </a:cubicBezTo>
                  <a:cubicBezTo>
                    <a:pt x="501" y="1598"/>
                    <a:pt x="551" y="1573"/>
                    <a:pt x="576" y="1573"/>
                  </a:cubicBezTo>
                  <a:lnTo>
                    <a:pt x="627" y="1573"/>
                  </a:lnTo>
                  <a:cubicBezTo>
                    <a:pt x="652" y="1573"/>
                    <a:pt x="652" y="1573"/>
                    <a:pt x="652" y="1598"/>
                  </a:cubicBezTo>
                  <a:cubicBezTo>
                    <a:pt x="687" y="1616"/>
                    <a:pt x="748" y="1633"/>
                    <a:pt x="798" y="1633"/>
                  </a:cubicBezTo>
                  <a:cubicBezTo>
                    <a:pt x="818" y="1633"/>
                    <a:pt x="837" y="1630"/>
                    <a:pt x="852" y="1623"/>
                  </a:cubicBezTo>
                  <a:cubicBezTo>
                    <a:pt x="902" y="1623"/>
                    <a:pt x="952" y="1598"/>
                    <a:pt x="1003" y="1548"/>
                  </a:cubicBezTo>
                  <a:lnTo>
                    <a:pt x="1028" y="1548"/>
                  </a:lnTo>
                  <a:cubicBezTo>
                    <a:pt x="1078" y="1472"/>
                    <a:pt x="1128" y="1422"/>
                    <a:pt x="1153" y="1347"/>
                  </a:cubicBezTo>
                  <a:cubicBezTo>
                    <a:pt x="1178" y="1447"/>
                    <a:pt x="1203" y="1523"/>
                    <a:pt x="1228" y="1623"/>
                  </a:cubicBezTo>
                  <a:cubicBezTo>
                    <a:pt x="1253" y="1723"/>
                    <a:pt x="1278" y="1848"/>
                    <a:pt x="1303" y="1949"/>
                  </a:cubicBezTo>
                  <a:cubicBezTo>
                    <a:pt x="1303" y="1949"/>
                    <a:pt x="1303" y="1974"/>
                    <a:pt x="1328" y="1999"/>
                  </a:cubicBezTo>
                  <a:cubicBezTo>
                    <a:pt x="1328" y="2024"/>
                    <a:pt x="1328" y="2049"/>
                    <a:pt x="1353" y="2074"/>
                  </a:cubicBezTo>
                  <a:cubicBezTo>
                    <a:pt x="1429" y="2274"/>
                    <a:pt x="1579" y="2475"/>
                    <a:pt x="1779" y="2575"/>
                  </a:cubicBezTo>
                  <a:cubicBezTo>
                    <a:pt x="1754" y="2600"/>
                    <a:pt x="1704" y="2625"/>
                    <a:pt x="1704" y="2625"/>
                  </a:cubicBezTo>
                  <a:cubicBezTo>
                    <a:pt x="1679" y="2625"/>
                    <a:pt x="1654" y="2625"/>
                    <a:pt x="1604" y="2575"/>
                  </a:cubicBezTo>
                  <a:cubicBezTo>
                    <a:pt x="1579" y="2550"/>
                    <a:pt x="1529" y="2525"/>
                    <a:pt x="1504" y="2500"/>
                  </a:cubicBezTo>
                  <a:cubicBezTo>
                    <a:pt x="1441" y="2475"/>
                    <a:pt x="1385" y="2469"/>
                    <a:pt x="1331" y="2469"/>
                  </a:cubicBezTo>
                  <a:cubicBezTo>
                    <a:pt x="1278" y="2469"/>
                    <a:pt x="1228" y="2475"/>
                    <a:pt x="1178" y="2475"/>
                  </a:cubicBezTo>
                  <a:cubicBezTo>
                    <a:pt x="1128" y="2475"/>
                    <a:pt x="1089" y="2486"/>
                    <a:pt x="1046" y="2486"/>
                  </a:cubicBezTo>
                  <a:cubicBezTo>
                    <a:pt x="1025" y="2486"/>
                    <a:pt x="1003" y="2483"/>
                    <a:pt x="977" y="2475"/>
                  </a:cubicBezTo>
                  <a:cubicBezTo>
                    <a:pt x="927" y="2475"/>
                    <a:pt x="877" y="2450"/>
                    <a:pt x="852" y="2400"/>
                  </a:cubicBezTo>
                  <a:cubicBezTo>
                    <a:pt x="802" y="2375"/>
                    <a:pt x="802" y="2325"/>
                    <a:pt x="802" y="2300"/>
                  </a:cubicBezTo>
                  <a:cubicBezTo>
                    <a:pt x="802" y="2274"/>
                    <a:pt x="827" y="2249"/>
                    <a:pt x="852" y="2249"/>
                  </a:cubicBezTo>
                  <a:cubicBezTo>
                    <a:pt x="877" y="2249"/>
                    <a:pt x="877" y="2249"/>
                    <a:pt x="877" y="2274"/>
                  </a:cubicBezTo>
                  <a:cubicBezTo>
                    <a:pt x="911" y="2274"/>
                    <a:pt x="944" y="2286"/>
                    <a:pt x="985" y="2286"/>
                  </a:cubicBezTo>
                  <a:cubicBezTo>
                    <a:pt x="1005" y="2286"/>
                    <a:pt x="1028" y="2283"/>
                    <a:pt x="1053" y="2274"/>
                  </a:cubicBezTo>
                  <a:cubicBezTo>
                    <a:pt x="1103" y="2249"/>
                    <a:pt x="1128" y="2224"/>
                    <a:pt x="1153" y="2174"/>
                  </a:cubicBezTo>
                  <a:cubicBezTo>
                    <a:pt x="1178" y="2124"/>
                    <a:pt x="1153" y="2049"/>
                    <a:pt x="1128" y="1999"/>
                  </a:cubicBezTo>
                  <a:cubicBezTo>
                    <a:pt x="1058" y="1877"/>
                    <a:pt x="928" y="1804"/>
                    <a:pt x="797" y="1804"/>
                  </a:cubicBezTo>
                  <a:cubicBezTo>
                    <a:pt x="739" y="1804"/>
                    <a:pt x="680" y="1818"/>
                    <a:pt x="627" y="1848"/>
                  </a:cubicBezTo>
                  <a:cubicBezTo>
                    <a:pt x="576" y="1873"/>
                    <a:pt x="576" y="1924"/>
                    <a:pt x="602" y="1974"/>
                  </a:cubicBezTo>
                  <a:cubicBezTo>
                    <a:pt x="620" y="2010"/>
                    <a:pt x="652" y="2034"/>
                    <a:pt x="687" y="2034"/>
                  </a:cubicBezTo>
                  <a:cubicBezTo>
                    <a:pt x="700" y="2034"/>
                    <a:pt x="713" y="2031"/>
                    <a:pt x="727" y="2024"/>
                  </a:cubicBezTo>
                  <a:cubicBezTo>
                    <a:pt x="753" y="2006"/>
                    <a:pt x="783" y="1998"/>
                    <a:pt x="813" y="1998"/>
                  </a:cubicBezTo>
                  <a:cubicBezTo>
                    <a:pt x="867" y="1998"/>
                    <a:pt x="920" y="2025"/>
                    <a:pt x="952" y="2074"/>
                  </a:cubicBezTo>
                  <a:cubicBezTo>
                    <a:pt x="927" y="2074"/>
                    <a:pt x="902" y="2074"/>
                    <a:pt x="902" y="2049"/>
                  </a:cubicBezTo>
                  <a:cubicBezTo>
                    <a:pt x="889" y="2046"/>
                    <a:pt x="876" y="2045"/>
                    <a:pt x="863" y="2045"/>
                  </a:cubicBezTo>
                  <a:cubicBezTo>
                    <a:pt x="752" y="2045"/>
                    <a:pt x="646" y="2137"/>
                    <a:pt x="602" y="2249"/>
                  </a:cubicBezTo>
                  <a:cubicBezTo>
                    <a:pt x="602" y="2300"/>
                    <a:pt x="602" y="2350"/>
                    <a:pt x="627" y="2400"/>
                  </a:cubicBezTo>
                  <a:lnTo>
                    <a:pt x="576" y="2400"/>
                  </a:lnTo>
                  <a:cubicBezTo>
                    <a:pt x="551" y="2375"/>
                    <a:pt x="501" y="2350"/>
                    <a:pt x="476" y="2325"/>
                  </a:cubicBezTo>
                  <a:cubicBezTo>
                    <a:pt x="451" y="2300"/>
                    <a:pt x="426" y="2274"/>
                    <a:pt x="401" y="2249"/>
                  </a:cubicBezTo>
                  <a:cubicBezTo>
                    <a:pt x="340" y="2229"/>
                    <a:pt x="263" y="2192"/>
                    <a:pt x="183" y="2192"/>
                  </a:cubicBezTo>
                  <a:cubicBezTo>
                    <a:pt x="164" y="2192"/>
                    <a:pt x="144" y="2195"/>
                    <a:pt x="125" y="2199"/>
                  </a:cubicBezTo>
                  <a:cubicBezTo>
                    <a:pt x="50" y="2224"/>
                    <a:pt x="25" y="2300"/>
                    <a:pt x="0" y="2350"/>
                  </a:cubicBezTo>
                  <a:cubicBezTo>
                    <a:pt x="0" y="2425"/>
                    <a:pt x="25" y="2500"/>
                    <a:pt x="75" y="2550"/>
                  </a:cubicBezTo>
                  <a:cubicBezTo>
                    <a:pt x="100" y="2550"/>
                    <a:pt x="125" y="2550"/>
                    <a:pt x="125" y="2525"/>
                  </a:cubicBezTo>
                  <a:cubicBezTo>
                    <a:pt x="125" y="2525"/>
                    <a:pt x="125" y="2500"/>
                    <a:pt x="125" y="2500"/>
                  </a:cubicBezTo>
                  <a:cubicBezTo>
                    <a:pt x="75" y="2450"/>
                    <a:pt x="75" y="2400"/>
                    <a:pt x="75" y="2375"/>
                  </a:cubicBezTo>
                  <a:cubicBezTo>
                    <a:pt x="75" y="2325"/>
                    <a:pt x="100" y="2274"/>
                    <a:pt x="150" y="2274"/>
                  </a:cubicBezTo>
                  <a:cubicBezTo>
                    <a:pt x="169" y="2262"/>
                    <a:pt x="190" y="2257"/>
                    <a:pt x="210" y="2257"/>
                  </a:cubicBezTo>
                  <a:cubicBezTo>
                    <a:pt x="271" y="2257"/>
                    <a:pt x="332" y="2300"/>
                    <a:pt x="351" y="2300"/>
                  </a:cubicBezTo>
                  <a:cubicBezTo>
                    <a:pt x="376" y="2325"/>
                    <a:pt x="401" y="2350"/>
                    <a:pt x="426" y="2375"/>
                  </a:cubicBezTo>
                  <a:cubicBezTo>
                    <a:pt x="476" y="2400"/>
                    <a:pt x="501" y="2425"/>
                    <a:pt x="551" y="2450"/>
                  </a:cubicBezTo>
                  <a:cubicBezTo>
                    <a:pt x="576" y="2475"/>
                    <a:pt x="627" y="2475"/>
                    <a:pt x="652" y="2500"/>
                  </a:cubicBezTo>
                  <a:cubicBezTo>
                    <a:pt x="677" y="2500"/>
                    <a:pt x="677" y="2525"/>
                    <a:pt x="702" y="2550"/>
                  </a:cubicBezTo>
                  <a:cubicBezTo>
                    <a:pt x="752" y="2600"/>
                    <a:pt x="852" y="2650"/>
                    <a:pt x="952" y="2675"/>
                  </a:cubicBezTo>
                  <a:lnTo>
                    <a:pt x="1028" y="2675"/>
                  </a:lnTo>
                  <a:cubicBezTo>
                    <a:pt x="1003" y="2726"/>
                    <a:pt x="952" y="2776"/>
                    <a:pt x="927" y="2826"/>
                  </a:cubicBezTo>
                  <a:cubicBezTo>
                    <a:pt x="877" y="2951"/>
                    <a:pt x="927" y="3152"/>
                    <a:pt x="1078" y="3227"/>
                  </a:cubicBezTo>
                  <a:cubicBezTo>
                    <a:pt x="1092" y="3234"/>
                    <a:pt x="1109" y="3237"/>
                    <a:pt x="1127" y="3237"/>
                  </a:cubicBezTo>
                  <a:cubicBezTo>
                    <a:pt x="1170" y="3237"/>
                    <a:pt x="1218" y="3220"/>
                    <a:pt x="1253" y="3202"/>
                  </a:cubicBezTo>
                  <a:cubicBezTo>
                    <a:pt x="1278" y="3177"/>
                    <a:pt x="1303" y="3127"/>
                    <a:pt x="1303" y="3076"/>
                  </a:cubicBezTo>
                  <a:cubicBezTo>
                    <a:pt x="1303" y="3051"/>
                    <a:pt x="1278" y="3001"/>
                    <a:pt x="1228" y="3001"/>
                  </a:cubicBezTo>
                  <a:cubicBezTo>
                    <a:pt x="1218" y="2991"/>
                    <a:pt x="1207" y="2985"/>
                    <a:pt x="1197" y="2985"/>
                  </a:cubicBezTo>
                  <a:cubicBezTo>
                    <a:pt x="1182" y="2985"/>
                    <a:pt x="1168" y="2997"/>
                    <a:pt x="1153" y="3026"/>
                  </a:cubicBezTo>
                  <a:cubicBezTo>
                    <a:pt x="1128" y="3051"/>
                    <a:pt x="1128" y="3076"/>
                    <a:pt x="1153" y="3102"/>
                  </a:cubicBezTo>
                  <a:lnTo>
                    <a:pt x="1128" y="3102"/>
                  </a:lnTo>
                  <a:cubicBezTo>
                    <a:pt x="1053" y="3051"/>
                    <a:pt x="1028" y="2951"/>
                    <a:pt x="1053" y="2876"/>
                  </a:cubicBezTo>
                  <a:cubicBezTo>
                    <a:pt x="1103" y="2801"/>
                    <a:pt x="1178" y="2726"/>
                    <a:pt x="1278" y="2675"/>
                  </a:cubicBezTo>
                  <a:lnTo>
                    <a:pt x="1303" y="2675"/>
                  </a:lnTo>
                  <a:cubicBezTo>
                    <a:pt x="1328" y="2675"/>
                    <a:pt x="1378" y="2675"/>
                    <a:pt x="1404" y="2701"/>
                  </a:cubicBezTo>
                  <a:cubicBezTo>
                    <a:pt x="1429" y="2701"/>
                    <a:pt x="1454" y="2726"/>
                    <a:pt x="1479" y="2726"/>
                  </a:cubicBezTo>
                  <a:cubicBezTo>
                    <a:pt x="1522" y="2769"/>
                    <a:pt x="1603" y="2831"/>
                    <a:pt x="1704" y="2831"/>
                  </a:cubicBezTo>
                  <a:cubicBezTo>
                    <a:pt x="1721" y="2831"/>
                    <a:pt x="1737" y="2829"/>
                    <a:pt x="1754" y="2826"/>
                  </a:cubicBezTo>
                  <a:cubicBezTo>
                    <a:pt x="1779" y="2801"/>
                    <a:pt x="1830" y="2776"/>
                    <a:pt x="1880" y="2726"/>
                  </a:cubicBezTo>
                  <a:cubicBezTo>
                    <a:pt x="1955" y="2675"/>
                    <a:pt x="2030" y="2625"/>
                    <a:pt x="2105" y="2625"/>
                  </a:cubicBezTo>
                  <a:cubicBezTo>
                    <a:pt x="2180" y="2600"/>
                    <a:pt x="2281" y="2575"/>
                    <a:pt x="2356" y="2550"/>
                  </a:cubicBezTo>
                  <a:cubicBezTo>
                    <a:pt x="2431" y="2525"/>
                    <a:pt x="2506" y="2525"/>
                    <a:pt x="2556" y="2500"/>
                  </a:cubicBezTo>
                  <a:cubicBezTo>
                    <a:pt x="2587" y="2496"/>
                    <a:pt x="2617" y="2494"/>
                    <a:pt x="2648" y="2494"/>
                  </a:cubicBezTo>
                  <a:cubicBezTo>
                    <a:pt x="2974" y="2494"/>
                    <a:pt x="3315" y="2731"/>
                    <a:pt x="3383" y="3051"/>
                  </a:cubicBezTo>
                  <a:cubicBezTo>
                    <a:pt x="3402" y="3108"/>
                    <a:pt x="3435" y="3136"/>
                    <a:pt x="3472" y="3136"/>
                  </a:cubicBezTo>
                  <a:cubicBezTo>
                    <a:pt x="3484" y="3136"/>
                    <a:pt x="3496" y="3133"/>
                    <a:pt x="3509" y="3127"/>
                  </a:cubicBezTo>
                  <a:cubicBezTo>
                    <a:pt x="3534" y="3127"/>
                    <a:pt x="3534" y="3127"/>
                    <a:pt x="3559" y="3102"/>
                  </a:cubicBezTo>
                  <a:cubicBezTo>
                    <a:pt x="3584" y="3076"/>
                    <a:pt x="3584" y="3051"/>
                    <a:pt x="3584" y="3026"/>
                  </a:cubicBezTo>
                  <a:cubicBezTo>
                    <a:pt x="3484" y="2650"/>
                    <a:pt x="3158" y="2375"/>
                    <a:pt x="2807" y="2300"/>
                  </a:cubicBezTo>
                  <a:cubicBezTo>
                    <a:pt x="2832" y="2249"/>
                    <a:pt x="2832" y="2174"/>
                    <a:pt x="2807" y="2124"/>
                  </a:cubicBezTo>
                  <a:cubicBezTo>
                    <a:pt x="2782" y="2074"/>
                    <a:pt x="2732" y="2049"/>
                    <a:pt x="2707" y="1999"/>
                  </a:cubicBezTo>
                  <a:cubicBezTo>
                    <a:pt x="2682" y="1974"/>
                    <a:pt x="2657" y="1974"/>
                    <a:pt x="2632" y="1949"/>
                  </a:cubicBezTo>
                  <a:cubicBezTo>
                    <a:pt x="2581" y="1873"/>
                    <a:pt x="2581" y="1773"/>
                    <a:pt x="2607" y="1698"/>
                  </a:cubicBezTo>
                  <a:cubicBezTo>
                    <a:pt x="2607" y="1673"/>
                    <a:pt x="2607" y="1648"/>
                    <a:pt x="2581" y="1648"/>
                  </a:cubicBezTo>
                  <a:cubicBezTo>
                    <a:pt x="2581" y="1648"/>
                    <a:pt x="2556" y="1648"/>
                    <a:pt x="2556" y="1673"/>
                  </a:cubicBezTo>
                  <a:cubicBezTo>
                    <a:pt x="2506" y="1773"/>
                    <a:pt x="2531" y="1899"/>
                    <a:pt x="2581" y="1974"/>
                  </a:cubicBezTo>
                  <a:cubicBezTo>
                    <a:pt x="2607" y="1999"/>
                    <a:pt x="2632" y="2024"/>
                    <a:pt x="2657" y="2049"/>
                  </a:cubicBezTo>
                  <a:cubicBezTo>
                    <a:pt x="2682" y="2074"/>
                    <a:pt x="2732" y="2124"/>
                    <a:pt x="2732" y="2149"/>
                  </a:cubicBezTo>
                  <a:cubicBezTo>
                    <a:pt x="2757" y="2199"/>
                    <a:pt x="2757" y="2249"/>
                    <a:pt x="2732" y="2300"/>
                  </a:cubicBezTo>
                  <a:lnTo>
                    <a:pt x="2531" y="2300"/>
                  </a:lnTo>
                  <a:cubicBezTo>
                    <a:pt x="2456" y="2325"/>
                    <a:pt x="2381" y="2350"/>
                    <a:pt x="2306" y="2375"/>
                  </a:cubicBezTo>
                  <a:lnTo>
                    <a:pt x="2231" y="2375"/>
                  </a:lnTo>
                  <a:cubicBezTo>
                    <a:pt x="2130" y="2350"/>
                    <a:pt x="2080" y="2274"/>
                    <a:pt x="2055" y="2174"/>
                  </a:cubicBezTo>
                  <a:cubicBezTo>
                    <a:pt x="2030" y="2099"/>
                    <a:pt x="2030" y="2049"/>
                    <a:pt x="2055" y="1999"/>
                  </a:cubicBezTo>
                  <a:cubicBezTo>
                    <a:pt x="2080" y="1949"/>
                    <a:pt x="2130" y="1924"/>
                    <a:pt x="2180" y="1924"/>
                  </a:cubicBezTo>
                  <a:cubicBezTo>
                    <a:pt x="2180" y="1949"/>
                    <a:pt x="2206" y="1949"/>
                    <a:pt x="2231" y="1974"/>
                  </a:cubicBezTo>
                  <a:cubicBezTo>
                    <a:pt x="2231" y="1974"/>
                    <a:pt x="2231" y="1999"/>
                    <a:pt x="2231" y="2024"/>
                  </a:cubicBezTo>
                  <a:cubicBezTo>
                    <a:pt x="2206" y="2049"/>
                    <a:pt x="2231" y="2099"/>
                    <a:pt x="2256" y="2099"/>
                  </a:cubicBezTo>
                  <a:cubicBezTo>
                    <a:pt x="2263" y="2106"/>
                    <a:pt x="2272" y="2109"/>
                    <a:pt x="2282" y="2109"/>
                  </a:cubicBezTo>
                  <a:cubicBezTo>
                    <a:pt x="2306" y="2109"/>
                    <a:pt x="2331" y="2092"/>
                    <a:pt x="2331" y="2074"/>
                  </a:cubicBezTo>
                  <a:cubicBezTo>
                    <a:pt x="2356" y="2024"/>
                    <a:pt x="2356" y="1974"/>
                    <a:pt x="2331" y="1924"/>
                  </a:cubicBezTo>
                  <a:cubicBezTo>
                    <a:pt x="2306" y="1848"/>
                    <a:pt x="2256" y="1823"/>
                    <a:pt x="2206" y="1798"/>
                  </a:cubicBezTo>
                  <a:cubicBezTo>
                    <a:pt x="2192" y="1795"/>
                    <a:pt x="2179" y="1793"/>
                    <a:pt x="2165" y="1793"/>
                  </a:cubicBezTo>
                  <a:cubicBezTo>
                    <a:pt x="2074" y="1793"/>
                    <a:pt x="1973" y="1862"/>
                    <a:pt x="1930" y="1949"/>
                  </a:cubicBezTo>
                  <a:cubicBezTo>
                    <a:pt x="1880" y="2024"/>
                    <a:pt x="1880" y="2124"/>
                    <a:pt x="1930" y="2224"/>
                  </a:cubicBezTo>
                  <a:cubicBezTo>
                    <a:pt x="1955" y="2300"/>
                    <a:pt x="1980" y="2350"/>
                    <a:pt x="2055" y="2425"/>
                  </a:cubicBezTo>
                  <a:lnTo>
                    <a:pt x="1980" y="2425"/>
                  </a:lnTo>
                  <a:cubicBezTo>
                    <a:pt x="1729" y="2400"/>
                    <a:pt x="1579" y="2149"/>
                    <a:pt x="1504" y="1924"/>
                  </a:cubicBezTo>
                  <a:cubicBezTo>
                    <a:pt x="1479" y="1823"/>
                    <a:pt x="1479" y="1623"/>
                    <a:pt x="1529" y="1548"/>
                  </a:cubicBezTo>
                  <a:cubicBezTo>
                    <a:pt x="1554" y="1523"/>
                    <a:pt x="1604" y="1498"/>
                    <a:pt x="1629" y="1472"/>
                  </a:cubicBezTo>
                  <a:cubicBezTo>
                    <a:pt x="1704" y="1397"/>
                    <a:pt x="1805" y="1297"/>
                    <a:pt x="1805" y="1172"/>
                  </a:cubicBezTo>
                  <a:cubicBezTo>
                    <a:pt x="1805" y="1122"/>
                    <a:pt x="1805" y="1071"/>
                    <a:pt x="1779" y="1021"/>
                  </a:cubicBezTo>
                  <a:cubicBezTo>
                    <a:pt x="1779" y="996"/>
                    <a:pt x="1779" y="971"/>
                    <a:pt x="1779" y="946"/>
                  </a:cubicBezTo>
                  <a:cubicBezTo>
                    <a:pt x="1805" y="921"/>
                    <a:pt x="1805" y="921"/>
                    <a:pt x="1805" y="896"/>
                  </a:cubicBezTo>
                  <a:cubicBezTo>
                    <a:pt x="1830" y="846"/>
                    <a:pt x="1830" y="771"/>
                    <a:pt x="1830" y="696"/>
                  </a:cubicBezTo>
                  <a:cubicBezTo>
                    <a:pt x="1830" y="620"/>
                    <a:pt x="1779" y="495"/>
                    <a:pt x="1679" y="470"/>
                  </a:cubicBezTo>
                  <a:cubicBezTo>
                    <a:pt x="1665" y="463"/>
                    <a:pt x="1652" y="460"/>
                    <a:pt x="1641" y="460"/>
                  </a:cubicBezTo>
                  <a:cubicBezTo>
                    <a:pt x="1614" y="460"/>
                    <a:pt x="1597" y="477"/>
                    <a:pt x="1579" y="495"/>
                  </a:cubicBezTo>
                  <a:cubicBezTo>
                    <a:pt x="1579" y="545"/>
                    <a:pt x="1604" y="570"/>
                    <a:pt x="1629" y="595"/>
                  </a:cubicBezTo>
                  <a:cubicBezTo>
                    <a:pt x="1679" y="595"/>
                    <a:pt x="1704" y="670"/>
                    <a:pt x="1704" y="721"/>
                  </a:cubicBezTo>
                  <a:cubicBezTo>
                    <a:pt x="1704" y="771"/>
                    <a:pt x="1679" y="821"/>
                    <a:pt x="1679" y="871"/>
                  </a:cubicBezTo>
                  <a:lnTo>
                    <a:pt x="1654" y="871"/>
                  </a:lnTo>
                  <a:cubicBezTo>
                    <a:pt x="1629" y="846"/>
                    <a:pt x="1579" y="796"/>
                    <a:pt x="1529" y="771"/>
                  </a:cubicBezTo>
                  <a:cubicBezTo>
                    <a:pt x="1504" y="746"/>
                    <a:pt x="1479" y="746"/>
                    <a:pt x="1454" y="721"/>
                  </a:cubicBezTo>
                  <a:cubicBezTo>
                    <a:pt x="1378" y="670"/>
                    <a:pt x="1353" y="620"/>
                    <a:pt x="1353" y="595"/>
                  </a:cubicBezTo>
                  <a:cubicBezTo>
                    <a:pt x="1328" y="545"/>
                    <a:pt x="1353" y="520"/>
                    <a:pt x="1378" y="495"/>
                  </a:cubicBezTo>
                  <a:cubicBezTo>
                    <a:pt x="1429" y="495"/>
                    <a:pt x="1454" y="445"/>
                    <a:pt x="1454" y="395"/>
                  </a:cubicBezTo>
                  <a:cubicBezTo>
                    <a:pt x="1433" y="354"/>
                    <a:pt x="1396" y="313"/>
                    <a:pt x="1356" y="313"/>
                  </a:cubicBezTo>
                  <a:cubicBezTo>
                    <a:pt x="1347" y="313"/>
                    <a:pt x="1338" y="315"/>
                    <a:pt x="1328" y="320"/>
                  </a:cubicBezTo>
                  <a:cubicBezTo>
                    <a:pt x="1253" y="320"/>
                    <a:pt x="1203" y="395"/>
                    <a:pt x="1178" y="445"/>
                  </a:cubicBezTo>
                  <a:lnTo>
                    <a:pt x="1153" y="445"/>
                  </a:lnTo>
                  <a:cubicBezTo>
                    <a:pt x="1153" y="420"/>
                    <a:pt x="1128" y="370"/>
                    <a:pt x="1128" y="345"/>
                  </a:cubicBezTo>
                  <a:cubicBezTo>
                    <a:pt x="1128" y="320"/>
                    <a:pt x="1128" y="320"/>
                    <a:pt x="1128" y="320"/>
                  </a:cubicBezTo>
                  <a:cubicBezTo>
                    <a:pt x="1103" y="244"/>
                    <a:pt x="1078" y="194"/>
                    <a:pt x="1028" y="169"/>
                  </a:cubicBezTo>
                  <a:cubicBezTo>
                    <a:pt x="1003" y="169"/>
                    <a:pt x="977" y="169"/>
                    <a:pt x="977" y="194"/>
                  </a:cubicBezTo>
                  <a:cubicBezTo>
                    <a:pt x="977" y="194"/>
                    <a:pt x="977" y="219"/>
                    <a:pt x="1003" y="219"/>
                  </a:cubicBezTo>
                  <a:cubicBezTo>
                    <a:pt x="1028" y="244"/>
                    <a:pt x="1053" y="269"/>
                    <a:pt x="1053" y="320"/>
                  </a:cubicBezTo>
                  <a:cubicBezTo>
                    <a:pt x="1053" y="345"/>
                    <a:pt x="1053" y="345"/>
                    <a:pt x="1053" y="345"/>
                  </a:cubicBezTo>
                  <a:cubicBezTo>
                    <a:pt x="1078" y="395"/>
                    <a:pt x="1078" y="445"/>
                    <a:pt x="1103" y="470"/>
                  </a:cubicBezTo>
                  <a:cubicBezTo>
                    <a:pt x="1128" y="495"/>
                    <a:pt x="1128" y="495"/>
                    <a:pt x="1153" y="520"/>
                  </a:cubicBezTo>
                  <a:cubicBezTo>
                    <a:pt x="1153" y="545"/>
                    <a:pt x="1153" y="595"/>
                    <a:pt x="1153" y="620"/>
                  </a:cubicBezTo>
                  <a:cubicBezTo>
                    <a:pt x="1178" y="721"/>
                    <a:pt x="1228" y="821"/>
                    <a:pt x="1328" y="896"/>
                  </a:cubicBezTo>
                  <a:cubicBezTo>
                    <a:pt x="1353" y="896"/>
                    <a:pt x="1404" y="921"/>
                    <a:pt x="1429" y="946"/>
                  </a:cubicBezTo>
                  <a:cubicBezTo>
                    <a:pt x="1454" y="971"/>
                    <a:pt x="1504" y="996"/>
                    <a:pt x="1529" y="1021"/>
                  </a:cubicBezTo>
                  <a:cubicBezTo>
                    <a:pt x="1579" y="1071"/>
                    <a:pt x="1604" y="1122"/>
                    <a:pt x="1604" y="1147"/>
                  </a:cubicBezTo>
                  <a:cubicBezTo>
                    <a:pt x="1604" y="1222"/>
                    <a:pt x="1554" y="1272"/>
                    <a:pt x="1504" y="1322"/>
                  </a:cubicBezTo>
                  <a:cubicBezTo>
                    <a:pt x="1454" y="1347"/>
                    <a:pt x="1429" y="1397"/>
                    <a:pt x="1378" y="1422"/>
                  </a:cubicBezTo>
                  <a:cubicBezTo>
                    <a:pt x="1353" y="1297"/>
                    <a:pt x="1303" y="1147"/>
                    <a:pt x="1253" y="1021"/>
                  </a:cubicBezTo>
                  <a:cubicBezTo>
                    <a:pt x="1178" y="896"/>
                    <a:pt x="1053" y="771"/>
                    <a:pt x="902" y="696"/>
                  </a:cubicBezTo>
                  <a:cubicBezTo>
                    <a:pt x="927" y="645"/>
                    <a:pt x="952" y="570"/>
                    <a:pt x="952" y="520"/>
                  </a:cubicBezTo>
                  <a:cubicBezTo>
                    <a:pt x="952" y="420"/>
                    <a:pt x="902" y="320"/>
                    <a:pt x="802" y="295"/>
                  </a:cubicBezTo>
                  <a:cubicBezTo>
                    <a:pt x="777" y="282"/>
                    <a:pt x="752" y="276"/>
                    <a:pt x="727" y="276"/>
                  </a:cubicBezTo>
                  <a:cubicBezTo>
                    <a:pt x="702" y="276"/>
                    <a:pt x="677" y="282"/>
                    <a:pt x="652" y="295"/>
                  </a:cubicBezTo>
                  <a:lnTo>
                    <a:pt x="602" y="295"/>
                  </a:lnTo>
                  <a:cubicBezTo>
                    <a:pt x="551" y="295"/>
                    <a:pt x="526" y="269"/>
                    <a:pt x="501" y="244"/>
                  </a:cubicBezTo>
                  <a:cubicBezTo>
                    <a:pt x="476" y="219"/>
                    <a:pt x="476" y="194"/>
                    <a:pt x="476" y="169"/>
                  </a:cubicBezTo>
                  <a:cubicBezTo>
                    <a:pt x="476" y="144"/>
                    <a:pt x="501" y="144"/>
                    <a:pt x="501" y="144"/>
                  </a:cubicBezTo>
                  <a:lnTo>
                    <a:pt x="526" y="144"/>
                  </a:lnTo>
                  <a:cubicBezTo>
                    <a:pt x="541" y="151"/>
                    <a:pt x="554" y="155"/>
                    <a:pt x="565" y="155"/>
                  </a:cubicBezTo>
                  <a:cubicBezTo>
                    <a:pt x="591" y="155"/>
                    <a:pt x="609" y="137"/>
                    <a:pt x="627" y="119"/>
                  </a:cubicBezTo>
                  <a:cubicBezTo>
                    <a:pt x="652" y="94"/>
                    <a:pt x="652" y="44"/>
                    <a:pt x="602" y="19"/>
                  </a:cubicBezTo>
                  <a:cubicBezTo>
                    <a:pt x="589" y="6"/>
                    <a:pt x="570" y="0"/>
                    <a:pt x="548" y="0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65" y="4022123"/>
              <a:ext cx="8672718" cy="1502867"/>
            </a:xfrm>
            <a:custGeom>
              <a:avLst/>
              <a:gdLst/>
              <a:ahLst/>
              <a:cxnLst/>
              <a:rect l="l" t="t" r="r" b="b"/>
              <a:pathLst>
                <a:path w="82558" h="20242" extrusionOk="0">
                  <a:moveTo>
                    <a:pt x="48172" y="0"/>
                  </a:moveTo>
                  <a:lnTo>
                    <a:pt x="45014" y="251"/>
                  </a:lnTo>
                  <a:lnTo>
                    <a:pt x="42282" y="4662"/>
                  </a:lnTo>
                  <a:lnTo>
                    <a:pt x="40477" y="5364"/>
                  </a:lnTo>
                  <a:lnTo>
                    <a:pt x="40051" y="6943"/>
                  </a:lnTo>
                  <a:lnTo>
                    <a:pt x="32633" y="4787"/>
                  </a:lnTo>
                  <a:lnTo>
                    <a:pt x="31881" y="4311"/>
                  </a:lnTo>
                  <a:lnTo>
                    <a:pt x="30076" y="4311"/>
                  </a:lnTo>
                  <a:lnTo>
                    <a:pt x="30076" y="5840"/>
                  </a:lnTo>
                  <a:lnTo>
                    <a:pt x="27570" y="8396"/>
                  </a:lnTo>
                  <a:cubicBezTo>
                    <a:pt x="27570" y="8396"/>
                    <a:pt x="24688" y="7244"/>
                    <a:pt x="23685" y="7168"/>
                  </a:cubicBezTo>
                  <a:cubicBezTo>
                    <a:pt x="22394" y="6460"/>
                    <a:pt x="21016" y="5804"/>
                    <a:pt x="19681" y="5804"/>
                  </a:cubicBezTo>
                  <a:cubicBezTo>
                    <a:pt x="19409" y="5804"/>
                    <a:pt x="19140" y="5831"/>
                    <a:pt x="18873" y="5890"/>
                  </a:cubicBezTo>
                  <a:cubicBezTo>
                    <a:pt x="18673" y="5915"/>
                    <a:pt x="17971" y="9123"/>
                    <a:pt x="17720" y="9299"/>
                  </a:cubicBezTo>
                  <a:cubicBezTo>
                    <a:pt x="17319" y="9549"/>
                    <a:pt x="16768" y="9850"/>
                    <a:pt x="16292" y="9875"/>
                  </a:cubicBezTo>
                  <a:cubicBezTo>
                    <a:pt x="16246" y="9879"/>
                    <a:pt x="16204" y="9882"/>
                    <a:pt x="16166" y="9882"/>
                  </a:cubicBezTo>
                  <a:cubicBezTo>
                    <a:pt x="15762" y="9882"/>
                    <a:pt x="15728" y="9651"/>
                    <a:pt x="15339" y="9399"/>
                  </a:cubicBezTo>
                  <a:cubicBezTo>
                    <a:pt x="14963" y="9173"/>
                    <a:pt x="14512" y="9073"/>
                    <a:pt x="14086" y="9073"/>
                  </a:cubicBezTo>
                  <a:cubicBezTo>
                    <a:pt x="13384" y="9098"/>
                    <a:pt x="12733" y="9324"/>
                    <a:pt x="12056" y="9449"/>
                  </a:cubicBezTo>
                  <a:cubicBezTo>
                    <a:pt x="11726" y="9517"/>
                    <a:pt x="11388" y="9547"/>
                    <a:pt x="11050" y="9547"/>
                  </a:cubicBezTo>
                  <a:cubicBezTo>
                    <a:pt x="10516" y="9547"/>
                    <a:pt x="9981" y="9472"/>
                    <a:pt x="9475" y="9349"/>
                  </a:cubicBezTo>
                  <a:cubicBezTo>
                    <a:pt x="8976" y="9219"/>
                    <a:pt x="8160" y="8733"/>
                    <a:pt x="7575" y="8733"/>
                  </a:cubicBezTo>
                  <a:cubicBezTo>
                    <a:pt x="7484" y="8733"/>
                    <a:pt x="7397" y="8745"/>
                    <a:pt x="7319" y="8772"/>
                  </a:cubicBezTo>
                  <a:cubicBezTo>
                    <a:pt x="6928" y="8895"/>
                    <a:pt x="6871" y="9375"/>
                    <a:pt x="6403" y="9375"/>
                  </a:cubicBezTo>
                  <a:cubicBezTo>
                    <a:pt x="6391" y="9375"/>
                    <a:pt x="6379" y="9374"/>
                    <a:pt x="6367" y="9374"/>
                  </a:cubicBezTo>
                  <a:cubicBezTo>
                    <a:pt x="5988" y="9352"/>
                    <a:pt x="5609" y="9190"/>
                    <a:pt x="5230" y="9190"/>
                  </a:cubicBezTo>
                  <a:cubicBezTo>
                    <a:pt x="5183" y="9190"/>
                    <a:pt x="5136" y="9193"/>
                    <a:pt x="5089" y="9198"/>
                  </a:cubicBezTo>
                  <a:cubicBezTo>
                    <a:pt x="4487" y="9274"/>
                    <a:pt x="4061" y="9800"/>
                    <a:pt x="3710" y="10276"/>
                  </a:cubicBezTo>
                  <a:cubicBezTo>
                    <a:pt x="2482" y="11930"/>
                    <a:pt x="1229" y="13584"/>
                    <a:pt x="1" y="15214"/>
                  </a:cubicBezTo>
                  <a:cubicBezTo>
                    <a:pt x="2507" y="17870"/>
                    <a:pt x="6091" y="19098"/>
                    <a:pt x="9700" y="19599"/>
                  </a:cubicBezTo>
                  <a:cubicBezTo>
                    <a:pt x="12781" y="20018"/>
                    <a:pt x="15884" y="20241"/>
                    <a:pt x="18979" y="20241"/>
                  </a:cubicBezTo>
                  <a:cubicBezTo>
                    <a:pt x="24043" y="20241"/>
                    <a:pt x="29087" y="19643"/>
                    <a:pt x="33986" y="18321"/>
                  </a:cubicBezTo>
                  <a:lnTo>
                    <a:pt x="32156" y="16016"/>
                  </a:lnTo>
                  <a:lnTo>
                    <a:pt x="51104" y="16116"/>
                  </a:lnTo>
                  <a:cubicBezTo>
                    <a:pt x="53234" y="17394"/>
                    <a:pt x="55741" y="18121"/>
                    <a:pt x="58272" y="18447"/>
                  </a:cubicBezTo>
                  <a:cubicBezTo>
                    <a:pt x="61374" y="18868"/>
                    <a:pt x="64495" y="19095"/>
                    <a:pt x="67609" y="19095"/>
                  </a:cubicBezTo>
                  <a:cubicBezTo>
                    <a:pt x="72645" y="19095"/>
                    <a:pt x="77664" y="18500"/>
                    <a:pt x="82558" y="17168"/>
                  </a:cubicBezTo>
                  <a:cubicBezTo>
                    <a:pt x="80478" y="14562"/>
                    <a:pt x="78422" y="11955"/>
                    <a:pt x="76342" y="9374"/>
                  </a:cubicBezTo>
                  <a:cubicBezTo>
                    <a:pt x="75640" y="8472"/>
                    <a:pt x="74889" y="7569"/>
                    <a:pt x="73911" y="6993"/>
                  </a:cubicBezTo>
                  <a:cubicBezTo>
                    <a:pt x="72218" y="6025"/>
                    <a:pt x="70177" y="4652"/>
                    <a:pt x="68246" y="4652"/>
                  </a:cubicBezTo>
                  <a:cubicBezTo>
                    <a:pt x="67976" y="4652"/>
                    <a:pt x="67709" y="4679"/>
                    <a:pt x="67445" y="4737"/>
                  </a:cubicBezTo>
                  <a:cubicBezTo>
                    <a:pt x="67219" y="4787"/>
                    <a:pt x="66518" y="7995"/>
                    <a:pt x="66267" y="8146"/>
                  </a:cubicBezTo>
                  <a:cubicBezTo>
                    <a:pt x="65891" y="8421"/>
                    <a:pt x="65340" y="8722"/>
                    <a:pt x="64863" y="8747"/>
                  </a:cubicBezTo>
                  <a:cubicBezTo>
                    <a:pt x="64838" y="8748"/>
                    <a:pt x="64813" y="8749"/>
                    <a:pt x="64790" y="8749"/>
                  </a:cubicBezTo>
                  <a:cubicBezTo>
                    <a:pt x="64311" y="8749"/>
                    <a:pt x="64292" y="8509"/>
                    <a:pt x="63886" y="8246"/>
                  </a:cubicBezTo>
                  <a:cubicBezTo>
                    <a:pt x="63570" y="8043"/>
                    <a:pt x="63153" y="7942"/>
                    <a:pt x="62762" y="7942"/>
                  </a:cubicBezTo>
                  <a:cubicBezTo>
                    <a:pt x="62719" y="7942"/>
                    <a:pt x="62675" y="7943"/>
                    <a:pt x="62633" y="7945"/>
                  </a:cubicBezTo>
                  <a:cubicBezTo>
                    <a:pt x="61956" y="7945"/>
                    <a:pt x="61279" y="8171"/>
                    <a:pt x="60603" y="8321"/>
                  </a:cubicBezTo>
                  <a:cubicBezTo>
                    <a:pt x="60294" y="8376"/>
                    <a:pt x="59982" y="8401"/>
                    <a:pt x="59668" y="8401"/>
                  </a:cubicBezTo>
                  <a:cubicBezTo>
                    <a:pt x="59118" y="8401"/>
                    <a:pt x="58564" y="8324"/>
                    <a:pt x="58021" y="8196"/>
                  </a:cubicBezTo>
                  <a:cubicBezTo>
                    <a:pt x="57521" y="8087"/>
                    <a:pt x="56718" y="7581"/>
                    <a:pt x="56138" y="7581"/>
                  </a:cubicBezTo>
                  <a:cubicBezTo>
                    <a:pt x="56050" y="7581"/>
                    <a:pt x="55967" y="7593"/>
                    <a:pt x="55891" y="7619"/>
                  </a:cubicBezTo>
                  <a:cubicBezTo>
                    <a:pt x="55791" y="7645"/>
                    <a:pt x="55715" y="7695"/>
                    <a:pt x="55665" y="7745"/>
                  </a:cubicBezTo>
                  <a:lnTo>
                    <a:pt x="50903" y="5138"/>
                  </a:lnTo>
                  <a:lnTo>
                    <a:pt x="51329" y="2933"/>
                  </a:lnTo>
                  <a:lnTo>
                    <a:pt x="48172" y="0"/>
                  </a:ln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4088375"/>
              <a:ext cx="9143972" cy="1105434"/>
            </a:xfrm>
            <a:custGeom>
              <a:avLst/>
              <a:gdLst/>
              <a:ahLst/>
              <a:cxnLst/>
              <a:rect l="l" t="t" r="r" b="b"/>
              <a:pathLst>
                <a:path w="87044" h="14889" extrusionOk="0">
                  <a:moveTo>
                    <a:pt x="0" y="1"/>
                  </a:moveTo>
                  <a:lnTo>
                    <a:pt x="0" y="14888"/>
                  </a:lnTo>
                  <a:lnTo>
                    <a:pt x="87043" y="14888"/>
                  </a:lnTo>
                  <a:lnTo>
                    <a:pt x="87043" y="1"/>
                  </a:lnTo>
                  <a:lnTo>
                    <a:pt x="69073" y="7219"/>
                  </a:lnTo>
                  <a:lnTo>
                    <a:pt x="59549" y="4788"/>
                  </a:lnTo>
                  <a:lnTo>
                    <a:pt x="35740" y="4061"/>
                  </a:lnTo>
                  <a:cubicBezTo>
                    <a:pt x="35740" y="4061"/>
                    <a:pt x="22281" y="8096"/>
                    <a:pt x="22331" y="8146"/>
                  </a:cubicBezTo>
                  <a:cubicBezTo>
                    <a:pt x="22332" y="8147"/>
                    <a:pt x="22331" y="8147"/>
                    <a:pt x="22331" y="8147"/>
                  </a:cubicBezTo>
                  <a:cubicBezTo>
                    <a:pt x="22259" y="8147"/>
                    <a:pt x="14837" y="5139"/>
                    <a:pt x="14837" y="5139"/>
                  </a:cubicBezTo>
                  <a:lnTo>
                    <a:pt x="7669" y="5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084" y="3865126"/>
              <a:ext cx="619723" cy="705996"/>
            </a:xfrm>
            <a:custGeom>
              <a:avLst/>
              <a:gdLst/>
              <a:ahLst/>
              <a:cxnLst/>
              <a:rect l="l" t="t" r="r" b="b"/>
              <a:pathLst>
                <a:path w="8347" h="9509" extrusionOk="0">
                  <a:moveTo>
                    <a:pt x="2056" y="0"/>
                  </a:moveTo>
                  <a:cubicBezTo>
                    <a:pt x="1881" y="0"/>
                    <a:pt x="1705" y="75"/>
                    <a:pt x="1605" y="251"/>
                  </a:cubicBezTo>
                  <a:cubicBezTo>
                    <a:pt x="1580" y="276"/>
                    <a:pt x="1605" y="326"/>
                    <a:pt x="1630" y="351"/>
                  </a:cubicBezTo>
                  <a:cubicBezTo>
                    <a:pt x="1651" y="361"/>
                    <a:pt x="1672" y="368"/>
                    <a:pt x="1691" y="368"/>
                  </a:cubicBezTo>
                  <a:cubicBezTo>
                    <a:pt x="1717" y="368"/>
                    <a:pt x="1741" y="355"/>
                    <a:pt x="1755" y="326"/>
                  </a:cubicBezTo>
                  <a:cubicBezTo>
                    <a:pt x="1806" y="226"/>
                    <a:pt x="1931" y="176"/>
                    <a:pt x="2056" y="176"/>
                  </a:cubicBezTo>
                  <a:cubicBezTo>
                    <a:pt x="2181" y="176"/>
                    <a:pt x="2282" y="251"/>
                    <a:pt x="2332" y="376"/>
                  </a:cubicBezTo>
                  <a:cubicBezTo>
                    <a:pt x="2432" y="552"/>
                    <a:pt x="2332" y="802"/>
                    <a:pt x="2257" y="902"/>
                  </a:cubicBezTo>
                  <a:cubicBezTo>
                    <a:pt x="2232" y="978"/>
                    <a:pt x="2181" y="1028"/>
                    <a:pt x="2131" y="1103"/>
                  </a:cubicBezTo>
                  <a:cubicBezTo>
                    <a:pt x="2056" y="1203"/>
                    <a:pt x="1981" y="1329"/>
                    <a:pt x="1931" y="1454"/>
                  </a:cubicBezTo>
                  <a:cubicBezTo>
                    <a:pt x="1906" y="1554"/>
                    <a:pt x="1881" y="1629"/>
                    <a:pt x="1881" y="1730"/>
                  </a:cubicBezTo>
                  <a:cubicBezTo>
                    <a:pt x="1806" y="1755"/>
                    <a:pt x="1780" y="1805"/>
                    <a:pt x="1730" y="1855"/>
                  </a:cubicBezTo>
                  <a:cubicBezTo>
                    <a:pt x="1580" y="2030"/>
                    <a:pt x="1480" y="2256"/>
                    <a:pt x="1455" y="2532"/>
                  </a:cubicBezTo>
                  <a:cubicBezTo>
                    <a:pt x="1430" y="2607"/>
                    <a:pt x="1430" y="2707"/>
                    <a:pt x="1430" y="2782"/>
                  </a:cubicBezTo>
                  <a:cubicBezTo>
                    <a:pt x="1329" y="2657"/>
                    <a:pt x="1179" y="2582"/>
                    <a:pt x="1054" y="2557"/>
                  </a:cubicBezTo>
                  <a:cubicBezTo>
                    <a:pt x="973" y="2528"/>
                    <a:pt x="885" y="2514"/>
                    <a:pt x="794" y="2514"/>
                  </a:cubicBezTo>
                  <a:cubicBezTo>
                    <a:pt x="491" y="2514"/>
                    <a:pt x="167" y="2674"/>
                    <a:pt x="51" y="2983"/>
                  </a:cubicBezTo>
                  <a:cubicBezTo>
                    <a:pt x="1" y="3158"/>
                    <a:pt x="26" y="3334"/>
                    <a:pt x="126" y="3434"/>
                  </a:cubicBezTo>
                  <a:cubicBezTo>
                    <a:pt x="151" y="3434"/>
                    <a:pt x="151" y="3459"/>
                    <a:pt x="151" y="3459"/>
                  </a:cubicBezTo>
                  <a:cubicBezTo>
                    <a:pt x="208" y="3515"/>
                    <a:pt x="292" y="3543"/>
                    <a:pt x="373" y="3543"/>
                  </a:cubicBezTo>
                  <a:cubicBezTo>
                    <a:pt x="400" y="3543"/>
                    <a:pt x="427" y="3540"/>
                    <a:pt x="452" y="3534"/>
                  </a:cubicBezTo>
                  <a:cubicBezTo>
                    <a:pt x="552" y="3509"/>
                    <a:pt x="628" y="3459"/>
                    <a:pt x="678" y="3359"/>
                  </a:cubicBezTo>
                  <a:cubicBezTo>
                    <a:pt x="728" y="3283"/>
                    <a:pt x="678" y="3183"/>
                    <a:pt x="603" y="3133"/>
                  </a:cubicBezTo>
                  <a:cubicBezTo>
                    <a:pt x="582" y="3126"/>
                    <a:pt x="560" y="3123"/>
                    <a:pt x="538" y="3123"/>
                  </a:cubicBezTo>
                  <a:cubicBezTo>
                    <a:pt x="477" y="3123"/>
                    <a:pt x="414" y="3146"/>
                    <a:pt x="377" y="3183"/>
                  </a:cubicBezTo>
                  <a:cubicBezTo>
                    <a:pt x="377" y="3158"/>
                    <a:pt x="377" y="3133"/>
                    <a:pt x="402" y="3083"/>
                  </a:cubicBezTo>
                  <a:cubicBezTo>
                    <a:pt x="439" y="2934"/>
                    <a:pt x="616" y="2854"/>
                    <a:pt x="786" y="2854"/>
                  </a:cubicBezTo>
                  <a:cubicBezTo>
                    <a:pt x="844" y="2854"/>
                    <a:pt x="902" y="2863"/>
                    <a:pt x="953" y="2882"/>
                  </a:cubicBezTo>
                  <a:cubicBezTo>
                    <a:pt x="1154" y="2958"/>
                    <a:pt x="1354" y="3133"/>
                    <a:pt x="1505" y="3409"/>
                  </a:cubicBezTo>
                  <a:cubicBezTo>
                    <a:pt x="1505" y="3434"/>
                    <a:pt x="1530" y="3434"/>
                    <a:pt x="1530" y="3459"/>
                  </a:cubicBezTo>
                  <a:cubicBezTo>
                    <a:pt x="1555" y="3559"/>
                    <a:pt x="1555" y="3659"/>
                    <a:pt x="1505" y="3760"/>
                  </a:cubicBezTo>
                  <a:cubicBezTo>
                    <a:pt x="1505" y="3810"/>
                    <a:pt x="1455" y="3860"/>
                    <a:pt x="1405" y="3935"/>
                  </a:cubicBezTo>
                  <a:cubicBezTo>
                    <a:pt x="1304" y="4111"/>
                    <a:pt x="1154" y="4336"/>
                    <a:pt x="1254" y="4637"/>
                  </a:cubicBezTo>
                  <a:cubicBezTo>
                    <a:pt x="1304" y="4762"/>
                    <a:pt x="1379" y="4862"/>
                    <a:pt x="1505" y="5013"/>
                  </a:cubicBezTo>
                  <a:cubicBezTo>
                    <a:pt x="1630" y="5163"/>
                    <a:pt x="1806" y="5339"/>
                    <a:pt x="1856" y="5514"/>
                  </a:cubicBezTo>
                  <a:cubicBezTo>
                    <a:pt x="1906" y="5765"/>
                    <a:pt x="1981" y="5990"/>
                    <a:pt x="2081" y="6191"/>
                  </a:cubicBezTo>
                  <a:cubicBezTo>
                    <a:pt x="2131" y="6366"/>
                    <a:pt x="2207" y="6542"/>
                    <a:pt x="2232" y="6717"/>
                  </a:cubicBezTo>
                  <a:cubicBezTo>
                    <a:pt x="2457" y="7619"/>
                    <a:pt x="1881" y="8697"/>
                    <a:pt x="978" y="8998"/>
                  </a:cubicBezTo>
                  <a:cubicBezTo>
                    <a:pt x="853" y="9048"/>
                    <a:pt x="778" y="9173"/>
                    <a:pt x="803" y="9324"/>
                  </a:cubicBezTo>
                  <a:cubicBezTo>
                    <a:pt x="828" y="9374"/>
                    <a:pt x="853" y="9399"/>
                    <a:pt x="878" y="9424"/>
                  </a:cubicBezTo>
                  <a:cubicBezTo>
                    <a:pt x="935" y="9480"/>
                    <a:pt x="1005" y="9508"/>
                    <a:pt x="1079" y="9508"/>
                  </a:cubicBezTo>
                  <a:cubicBezTo>
                    <a:pt x="1104" y="9508"/>
                    <a:pt x="1129" y="9505"/>
                    <a:pt x="1154" y="9499"/>
                  </a:cubicBezTo>
                  <a:cubicBezTo>
                    <a:pt x="2081" y="9173"/>
                    <a:pt x="2733" y="8246"/>
                    <a:pt x="2808" y="7293"/>
                  </a:cubicBezTo>
                  <a:cubicBezTo>
                    <a:pt x="2870" y="7314"/>
                    <a:pt x="2937" y="7326"/>
                    <a:pt x="3004" y="7326"/>
                  </a:cubicBezTo>
                  <a:cubicBezTo>
                    <a:pt x="3099" y="7326"/>
                    <a:pt x="3196" y="7302"/>
                    <a:pt x="3284" y="7243"/>
                  </a:cubicBezTo>
                  <a:cubicBezTo>
                    <a:pt x="3410" y="7168"/>
                    <a:pt x="3485" y="7068"/>
                    <a:pt x="3585" y="6968"/>
                  </a:cubicBezTo>
                  <a:cubicBezTo>
                    <a:pt x="3635" y="6918"/>
                    <a:pt x="3685" y="6842"/>
                    <a:pt x="3735" y="6792"/>
                  </a:cubicBezTo>
                  <a:cubicBezTo>
                    <a:pt x="3867" y="6679"/>
                    <a:pt x="4041" y="6623"/>
                    <a:pt x="4215" y="6623"/>
                  </a:cubicBezTo>
                  <a:cubicBezTo>
                    <a:pt x="4273" y="6623"/>
                    <a:pt x="4331" y="6629"/>
                    <a:pt x="4387" y="6642"/>
                  </a:cubicBezTo>
                  <a:cubicBezTo>
                    <a:pt x="4400" y="6649"/>
                    <a:pt x="4412" y="6652"/>
                    <a:pt x="4422" y="6652"/>
                  </a:cubicBezTo>
                  <a:cubicBezTo>
                    <a:pt x="4451" y="6652"/>
                    <a:pt x="4469" y="6628"/>
                    <a:pt x="4487" y="6592"/>
                  </a:cubicBezTo>
                  <a:cubicBezTo>
                    <a:pt x="4512" y="6542"/>
                    <a:pt x="4487" y="6491"/>
                    <a:pt x="4437" y="6491"/>
                  </a:cubicBezTo>
                  <a:cubicBezTo>
                    <a:pt x="4347" y="6462"/>
                    <a:pt x="4258" y="6447"/>
                    <a:pt x="4170" y="6447"/>
                  </a:cubicBezTo>
                  <a:cubicBezTo>
                    <a:pt x="3964" y="6447"/>
                    <a:pt x="3768" y="6526"/>
                    <a:pt x="3610" y="6667"/>
                  </a:cubicBezTo>
                  <a:cubicBezTo>
                    <a:pt x="3535" y="6717"/>
                    <a:pt x="3485" y="6792"/>
                    <a:pt x="3435" y="6867"/>
                  </a:cubicBezTo>
                  <a:cubicBezTo>
                    <a:pt x="3359" y="6943"/>
                    <a:pt x="3309" y="7043"/>
                    <a:pt x="3209" y="7093"/>
                  </a:cubicBezTo>
                  <a:cubicBezTo>
                    <a:pt x="3146" y="7131"/>
                    <a:pt x="3077" y="7149"/>
                    <a:pt x="3009" y="7149"/>
                  </a:cubicBezTo>
                  <a:cubicBezTo>
                    <a:pt x="2940" y="7149"/>
                    <a:pt x="2871" y="7131"/>
                    <a:pt x="2808" y="7093"/>
                  </a:cubicBezTo>
                  <a:cubicBezTo>
                    <a:pt x="2808" y="6918"/>
                    <a:pt x="2783" y="6767"/>
                    <a:pt x="2758" y="6592"/>
                  </a:cubicBezTo>
                  <a:cubicBezTo>
                    <a:pt x="2708" y="6391"/>
                    <a:pt x="2633" y="6191"/>
                    <a:pt x="2557" y="6015"/>
                  </a:cubicBezTo>
                  <a:cubicBezTo>
                    <a:pt x="2532" y="5940"/>
                    <a:pt x="2507" y="5865"/>
                    <a:pt x="2482" y="5815"/>
                  </a:cubicBezTo>
                  <a:cubicBezTo>
                    <a:pt x="2582" y="5564"/>
                    <a:pt x="2758" y="5389"/>
                    <a:pt x="2983" y="5288"/>
                  </a:cubicBezTo>
                  <a:cubicBezTo>
                    <a:pt x="3080" y="5247"/>
                    <a:pt x="3177" y="5228"/>
                    <a:pt x="3265" y="5228"/>
                  </a:cubicBezTo>
                  <a:cubicBezTo>
                    <a:pt x="3337" y="5228"/>
                    <a:pt x="3403" y="5241"/>
                    <a:pt x="3460" y="5263"/>
                  </a:cubicBezTo>
                  <a:cubicBezTo>
                    <a:pt x="3585" y="5314"/>
                    <a:pt x="3660" y="5439"/>
                    <a:pt x="3660" y="5564"/>
                  </a:cubicBezTo>
                  <a:cubicBezTo>
                    <a:pt x="3635" y="5614"/>
                    <a:pt x="3610" y="5664"/>
                    <a:pt x="3560" y="5689"/>
                  </a:cubicBezTo>
                  <a:cubicBezTo>
                    <a:pt x="3542" y="5707"/>
                    <a:pt x="3512" y="5725"/>
                    <a:pt x="3478" y="5725"/>
                  </a:cubicBezTo>
                  <a:cubicBezTo>
                    <a:pt x="3464" y="5725"/>
                    <a:pt x="3449" y="5722"/>
                    <a:pt x="3435" y="5715"/>
                  </a:cubicBezTo>
                  <a:cubicBezTo>
                    <a:pt x="3421" y="5710"/>
                    <a:pt x="3407" y="5708"/>
                    <a:pt x="3393" y="5708"/>
                  </a:cubicBezTo>
                  <a:cubicBezTo>
                    <a:pt x="3325" y="5708"/>
                    <a:pt x="3250" y="5753"/>
                    <a:pt x="3209" y="5815"/>
                  </a:cubicBezTo>
                  <a:cubicBezTo>
                    <a:pt x="3184" y="5915"/>
                    <a:pt x="3234" y="6015"/>
                    <a:pt x="3334" y="6040"/>
                  </a:cubicBezTo>
                  <a:cubicBezTo>
                    <a:pt x="3379" y="6058"/>
                    <a:pt x="3426" y="6066"/>
                    <a:pt x="3475" y="6066"/>
                  </a:cubicBezTo>
                  <a:cubicBezTo>
                    <a:pt x="3563" y="6066"/>
                    <a:pt x="3654" y="6039"/>
                    <a:pt x="3735" y="5990"/>
                  </a:cubicBezTo>
                  <a:cubicBezTo>
                    <a:pt x="3886" y="5915"/>
                    <a:pt x="3986" y="5765"/>
                    <a:pt x="3986" y="5614"/>
                  </a:cubicBezTo>
                  <a:cubicBezTo>
                    <a:pt x="4036" y="5339"/>
                    <a:pt x="3861" y="5063"/>
                    <a:pt x="3585" y="4938"/>
                  </a:cubicBezTo>
                  <a:cubicBezTo>
                    <a:pt x="3492" y="4903"/>
                    <a:pt x="3383" y="4884"/>
                    <a:pt x="3267" y="4884"/>
                  </a:cubicBezTo>
                  <a:cubicBezTo>
                    <a:pt x="3134" y="4884"/>
                    <a:pt x="2992" y="4909"/>
                    <a:pt x="2858" y="4963"/>
                  </a:cubicBezTo>
                  <a:cubicBezTo>
                    <a:pt x="2658" y="5038"/>
                    <a:pt x="2482" y="5188"/>
                    <a:pt x="2357" y="5339"/>
                  </a:cubicBezTo>
                  <a:cubicBezTo>
                    <a:pt x="2357" y="5288"/>
                    <a:pt x="2357" y="5213"/>
                    <a:pt x="2357" y="5163"/>
                  </a:cubicBezTo>
                  <a:cubicBezTo>
                    <a:pt x="2382" y="4537"/>
                    <a:pt x="2933" y="4085"/>
                    <a:pt x="3510" y="3835"/>
                  </a:cubicBezTo>
                  <a:cubicBezTo>
                    <a:pt x="3668" y="3782"/>
                    <a:pt x="3876" y="3750"/>
                    <a:pt x="4066" y="3750"/>
                  </a:cubicBezTo>
                  <a:cubicBezTo>
                    <a:pt x="4236" y="3750"/>
                    <a:pt x="4393" y="3776"/>
                    <a:pt x="4487" y="3835"/>
                  </a:cubicBezTo>
                  <a:cubicBezTo>
                    <a:pt x="4587" y="3885"/>
                    <a:pt x="4663" y="3960"/>
                    <a:pt x="4763" y="4060"/>
                  </a:cubicBezTo>
                  <a:cubicBezTo>
                    <a:pt x="4963" y="4236"/>
                    <a:pt x="5214" y="4461"/>
                    <a:pt x="5565" y="4461"/>
                  </a:cubicBezTo>
                  <a:cubicBezTo>
                    <a:pt x="5690" y="4461"/>
                    <a:pt x="5816" y="4411"/>
                    <a:pt x="5941" y="4336"/>
                  </a:cubicBezTo>
                  <a:cubicBezTo>
                    <a:pt x="5991" y="4336"/>
                    <a:pt x="6066" y="4336"/>
                    <a:pt x="6141" y="4361"/>
                  </a:cubicBezTo>
                  <a:cubicBezTo>
                    <a:pt x="6192" y="4361"/>
                    <a:pt x="6217" y="4361"/>
                    <a:pt x="6267" y="4386"/>
                  </a:cubicBezTo>
                  <a:cubicBezTo>
                    <a:pt x="6391" y="4404"/>
                    <a:pt x="6515" y="4422"/>
                    <a:pt x="6639" y="4422"/>
                  </a:cubicBezTo>
                  <a:cubicBezTo>
                    <a:pt x="6690" y="4422"/>
                    <a:pt x="6742" y="4419"/>
                    <a:pt x="6793" y="4411"/>
                  </a:cubicBezTo>
                  <a:cubicBezTo>
                    <a:pt x="7044" y="4386"/>
                    <a:pt x="7319" y="4236"/>
                    <a:pt x="7395" y="3935"/>
                  </a:cubicBezTo>
                  <a:cubicBezTo>
                    <a:pt x="7420" y="3860"/>
                    <a:pt x="7344" y="3760"/>
                    <a:pt x="7269" y="3735"/>
                  </a:cubicBezTo>
                  <a:cubicBezTo>
                    <a:pt x="7252" y="3730"/>
                    <a:pt x="7235" y="3728"/>
                    <a:pt x="7218" y="3728"/>
                  </a:cubicBezTo>
                  <a:cubicBezTo>
                    <a:pt x="7137" y="3728"/>
                    <a:pt x="7064" y="3777"/>
                    <a:pt x="7044" y="3860"/>
                  </a:cubicBezTo>
                  <a:cubicBezTo>
                    <a:pt x="7019" y="3985"/>
                    <a:pt x="6868" y="4060"/>
                    <a:pt x="6743" y="4060"/>
                  </a:cubicBezTo>
                  <a:cubicBezTo>
                    <a:pt x="6706" y="4068"/>
                    <a:pt x="6667" y="4071"/>
                    <a:pt x="6627" y="4071"/>
                  </a:cubicBezTo>
                  <a:cubicBezTo>
                    <a:pt x="6529" y="4071"/>
                    <a:pt x="6423" y="4053"/>
                    <a:pt x="6317" y="4035"/>
                  </a:cubicBezTo>
                  <a:lnTo>
                    <a:pt x="6292" y="4035"/>
                  </a:lnTo>
                  <a:cubicBezTo>
                    <a:pt x="6292" y="4035"/>
                    <a:pt x="6317" y="4010"/>
                    <a:pt x="6317" y="4010"/>
                  </a:cubicBezTo>
                  <a:cubicBezTo>
                    <a:pt x="6392" y="3885"/>
                    <a:pt x="6467" y="3760"/>
                    <a:pt x="6542" y="3634"/>
                  </a:cubicBezTo>
                  <a:cubicBezTo>
                    <a:pt x="6567" y="3559"/>
                    <a:pt x="6618" y="3484"/>
                    <a:pt x="6643" y="3434"/>
                  </a:cubicBezTo>
                  <a:cubicBezTo>
                    <a:pt x="6743" y="3258"/>
                    <a:pt x="6868" y="3158"/>
                    <a:pt x="6968" y="3108"/>
                  </a:cubicBezTo>
                  <a:cubicBezTo>
                    <a:pt x="6987" y="3103"/>
                    <a:pt x="7006" y="3101"/>
                    <a:pt x="7025" y="3101"/>
                  </a:cubicBezTo>
                  <a:cubicBezTo>
                    <a:pt x="7110" y="3101"/>
                    <a:pt x="7194" y="3142"/>
                    <a:pt x="7194" y="3183"/>
                  </a:cubicBezTo>
                  <a:cubicBezTo>
                    <a:pt x="7238" y="3292"/>
                    <a:pt x="7357" y="3363"/>
                    <a:pt x="7470" y="3363"/>
                  </a:cubicBezTo>
                  <a:cubicBezTo>
                    <a:pt x="7487" y="3363"/>
                    <a:pt x="7504" y="3362"/>
                    <a:pt x="7520" y="3359"/>
                  </a:cubicBezTo>
                  <a:cubicBezTo>
                    <a:pt x="7670" y="3309"/>
                    <a:pt x="7745" y="3158"/>
                    <a:pt x="7695" y="3033"/>
                  </a:cubicBezTo>
                  <a:cubicBezTo>
                    <a:pt x="7645" y="2832"/>
                    <a:pt x="7495" y="2707"/>
                    <a:pt x="7294" y="2632"/>
                  </a:cubicBezTo>
                  <a:cubicBezTo>
                    <a:pt x="7319" y="2632"/>
                    <a:pt x="7319" y="2607"/>
                    <a:pt x="7319" y="2607"/>
                  </a:cubicBezTo>
                  <a:cubicBezTo>
                    <a:pt x="7395" y="2557"/>
                    <a:pt x="7495" y="2532"/>
                    <a:pt x="7570" y="2481"/>
                  </a:cubicBezTo>
                  <a:cubicBezTo>
                    <a:pt x="7595" y="2481"/>
                    <a:pt x="7620" y="2481"/>
                    <a:pt x="7645" y="2456"/>
                  </a:cubicBezTo>
                  <a:cubicBezTo>
                    <a:pt x="7846" y="2406"/>
                    <a:pt x="7946" y="2306"/>
                    <a:pt x="7996" y="2181"/>
                  </a:cubicBezTo>
                  <a:cubicBezTo>
                    <a:pt x="8021" y="2131"/>
                    <a:pt x="7996" y="2080"/>
                    <a:pt x="7946" y="2080"/>
                  </a:cubicBezTo>
                  <a:cubicBezTo>
                    <a:pt x="7932" y="2074"/>
                    <a:pt x="7919" y="2071"/>
                    <a:pt x="7907" y="2071"/>
                  </a:cubicBezTo>
                  <a:cubicBezTo>
                    <a:pt x="7873" y="2071"/>
                    <a:pt x="7846" y="2094"/>
                    <a:pt x="7846" y="2131"/>
                  </a:cubicBezTo>
                  <a:cubicBezTo>
                    <a:pt x="7821" y="2206"/>
                    <a:pt x="7720" y="2256"/>
                    <a:pt x="7595" y="2306"/>
                  </a:cubicBezTo>
                  <a:cubicBezTo>
                    <a:pt x="7570" y="2306"/>
                    <a:pt x="7545" y="2331"/>
                    <a:pt x="7520" y="2331"/>
                  </a:cubicBezTo>
                  <a:cubicBezTo>
                    <a:pt x="7420" y="2356"/>
                    <a:pt x="7319" y="2406"/>
                    <a:pt x="7219" y="2481"/>
                  </a:cubicBezTo>
                  <a:cubicBezTo>
                    <a:pt x="7194" y="2506"/>
                    <a:pt x="7144" y="2532"/>
                    <a:pt x="7119" y="2582"/>
                  </a:cubicBezTo>
                  <a:cubicBezTo>
                    <a:pt x="7019" y="2582"/>
                    <a:pt x="6918" y="2582"/>
                    <a:pt x="6818" y="2607"/>
                  </a:cubicBezTo>
                  <a:cubicBezTo>
                    <a:pt x="6593" y="2682"/>
                    <a:pt x="6367" y="2857"/>
                    <a:pt x="6192" y="3158"/>
                  </a:cubicBezTo>
                  <a:cubicBezTo>
                    <a:pt x="6166" y="3233"/>
                    <a:pt x="6116" y="3309"/>
                    <a:pt x="6066" y="3384"/>
                  </a:cubicBezTo>
                  <a:cubicBezTo>
                    <a:pt x="6016" y="3509"/>
                    <a:pt x="5966" y="3609"/>
                    <a:pt x="5891" y="3710"/>
                  </a:cubicBezTo>
                  <a:cubicBezTo>
                    <a:pt x="5790" y="3835"/>
                    <a:pt x="5665" y="3935"/>
                    <a:pt x="5540" y="3935"/>
                  </a:cubicBezTo>
                  <a:cubicBezTo>
                    <a:pt x="5415" y="3935"/>
                    <a:pt x="5264" y="3810"/>
                    <a:pt x="5089" y="3659"/>
                  </a:cubicBezTo>
                  <a:cubicBezTo>
                    <a:pt x="5014" y="3559"/>
                    <a:pt x="4888" y="3484"/>
                    <a:pt x="4788" y="3409"/>
                  </a:cubicBezTo>
                  <a:cubicBezTo>
                    <a:pt x="5139" y="3283"/>
                    <a:pt x="5490" y="3158"/>
                    <a:pt x="5816" y="2958"/>
                  </a:cubicBezTo>
                  <a:cubicBezTo>
                    <a:pt x="6166" y="2707"/>
                    <a:pt x="6442" y="2381"/>
                    <a:pt x="6618" y="2005"/>
                  </a:cubicBezTo>
                  <a:cubicBezTo>
                    <a:pt x="6740" y="2046"/>
                    <a:pt x="6863" y="2087"/>
                    <a:pt x="6986" y="2087"/>
                  </a:cubicBezTo>
                  <a:cubicBezTo>
                    <a:pt x="7014" y="2087"/>
                    <a:pt x="7041" y="2085"/>
                    <a:pt x="7069" y="2080"/>
                  </a:cubicBezTo>
                  <a:cubicBezTo>
                    <a:pt x="7319" y="2055"/>
                    <a:pt x="7545" y="1880"/>
                    <a:pt x="7620" y="1654"/>
                  </a:cubicBezTo>
                  <a:cubicBezTo>
                    <a:pt x="7670" y="1529"/>
                    <a:pt x="7645" y="1379"/>
                    <a:pt x="7620" y="1253"/>
                  </a:cubicBezTo>
                  <a:cubicBezTo>
                    <a:pt x="7620" y="1228"/>
                    <a:pt x="7620" y="1178"/>
                    <a:pt x="7595" y="1128"/>
                  </a:cubicBezTo>
                  <a:cubicBezTo>
                    <a:pt x="7595" y="1003"/>
                    <a:pt x="7620" y="902"/>
                    <a:pt x="7695" y="827"/>
                  </a:cubicBezTo>
                  <a:cubicBezTo>
                    <a:pt x="7732" y="791"/>
                    <a:pt x="7796" y="767"/>
                    <a:pt x="7856" y="767"/>
                  </a:cubicBezTo>
                  <a:cubicBezTo>
                    <a:pt x="7879" y="767"/>
                    <a:pt x="7901" y="770"/>
                    <a:pt x="7921" y="777"/>
                  </a:cubicBezTo>
                  <a:cubicBezTo>
                    <a:pt x="7946" y="777"/>
                    <a:pt x="7971" y="802"/>
                    <a:pt x="7971" y="852"/>
                  </a:cubicBezTo>
                  <a:cubicBezTo>
                    <a:pt x="7971" y="877"/>
                    <a:pt x="7971" y="877"/>
                    <a:pt x="7971" y="902"/>
                  </a:cubicBezTo>
                  <a:cubicBezTo>
                    <a:pt x="7921" y="978"/>
                    <a:pt x="7946" y="1103"/>
                    <a:pt x="8046" y="1153"/>
                  </a:cubicBezTo>
                  <a:cubicBezTo>
                    <a:pt x="8065" y="1159"/>
                    <a:pt x="8085" y="1163"/>
                    <a:pt x="8106" y="1163"/>
                  </a:cubicBezTo>
                  <a:cubicBezTo>
                    <a:pt x="8168" y="1163"/>
                    <a:pt x="8234" y="1134"/>
                    <a:pt x="8272" y="1078"/>
                  </a:cubicBezTo>
                  <a:cubicBezTo>
                    <a:pt x="8322" y="978"/>
                    <a:pt x="8347" y="852"/>
                    <a:pt x="8297" y="727"/>
                  </a:cubicBezTo>
                  <a:cubicBezTo>
                    <a:pt x="8272" y="602"/>
                    <a:pt x="8171" y="501"/>
                    <a:pt x="8046" y="451"/>
                  </a:cubicBezTo>
                  <a:cubicBezTo>
                    <a:pt x="7986" y="429"/>
                    <a:pt x="7921" y="418"/>
                    <a:pt x="7856" y="418"/>
                  </a:cubicBezTo>
                  <a:cubicBezTo>
                    <a:pt x="7704" y="418"/>
                    <a:pt x="7550" y="479"/>
                    <a:pt x="7445" y="602"/>
                  </a:cubicBezTo>
                  <a:cubicBezTo>
                    <a:pt x="7319" y="727"/>
                    <a:pt x="7244" y="928"/>
                    <a:pt x="7269" y="1153"/>
                  </a:cubicBezTo>
                  <a:cubicBezTo>
                    <a:pt x="7269" y="1203"/>
                    <a:pt x="7269" y="1253"/>
                    <a:pt x="7269" y="1329"/>
                  </a:cubicBezTo>
                  <a:cubicBezTo>
                    <a:pt x="7294" y="1404"/>
                    <a:pt x="7319" y="1504"/>
                    <a:pt x="7294" y="1554"/>
                  </a:cubicBezTo>
                  <a:cubicBezTo>
                    <a:pt x="7269" y="1654"/>
                    <a:pt x="7144" y="1730"/>
                    <a:pt x="7044" y="1730"/>
                  </a:cubicBezTo>
                  <a:cubicBezTo>
                    <a:pt x="7021" y="1734"/>
                    <a:pt x="6998" y="1736"/>
                    <a:pt x="6977" y="1736"/>
                  </a:cubicBezTo>
                  <a:cubicBezTo>
                    <a:pt x="6882" y="1736"/>
                    <a:pt x="6800" y="1695"/>
                    <a:pt x="6718" y="1654"/>
                  </a:cubicBezTo>
                  <a:cubicBezTo>
                    <a:pt x="6793" y="1278"/>
                    <a:pt x="6743" y="928"/>
                    <a:pt x="6542" y="627"/>
                  </a:cubicBezTo>
                  <a:cubicBezTo>
                    <a:pt x="6495" y="548"/>
                    <a:pt x="6419" y="509"/>
                    <a:pt x="6338" y="509"/>
                  </a:cubicBezTo>
                  <a:cubicBezTo>
                    <a:pt x="6289" y="509"/>
                    <a:pt x="6238" y="523"/>
                    <a:pt x="6192" y="552"/>
                  </a:cubicBezTo>
                  <a:cubicBezTo>
                    <a:pt x="6066" y="627"/>
                    <a:pt x="6041" y="802"/>
                    <a:pt x="6116" y="928"/>
                  </a:cubicBezTo>
                  <a:cubicBezTo>
                    <a:pt x="6292" y="1203"/>
                    <a:pt x="6242" y="1529"/>
                    <a:pt x="6141" y="1730"/>
                  </a:cubicBezTo>
                  <a:cubicBezTo>
                    <a:pt x="6041" y="2030"/>
                    <a:pt x="5790" y="2331"/>
                    <a:pt x="5515" y="2506"/>
                  </a:cubicBezTo>
                  <a:cubicBezTo>
                    <a:pt x="5515" y="2532"/>
                    <a:pt x="5490" y="2532"/>
                    <a:pt x="5465" y="2532"/>
                  </a:cubicBezTo>
                  <a:cubicBezTo>
                    <a:pt x="5164" y="2532"/>
                    <a:pt x="4888" y="2406"/>
                    <a:pt x="4663" y="2206"/>
                  </a:cubicBezTo>
                  <a:cubicBezTo>
                    <a:pt x="4562" y="2131"/>
                    <a:pt x="4512" y="2055"/>
                    <a:pt x="4487" y="1980"/>
                  </a:cubicBezTo>
                  <a:cubicBezTo>
                    <a:pt x="4462" y="1905"/>
                    <a:pt x="4462" y="1805"/>
                    <a:pt x="4487" y="1755"/>
                  </a:cubicBezTo>
                  <a:cubicBezTo>
                    <a:pt x="4537" y="1704"/>
                    <a:pt x="4663" y="1654"/>
                    <a:pt x="4738" y="1654"/>
                  </a:cubicBezTo>
                  <a:lnTo>
                    <a:pt x="4788" y="1629"/>
                  </a:lnTo>
                  <a:cubicBezTo>
                    <a:pt x="4913" y="1604"/>
                    <a:pt x="5064" y="1579"/>
                    <a:pt x="5189" y="1479"/>
                  </a:cubicBezTo>
                  <a:cubicBezTo>
                    <a:pt x="5364" y="1354"/>
                    <a:pt x="5465" y="1103"/>
                    <a:pt x="5314" y="902"/>
                  </a:cubicBezTo>
                  <a:cubicBezTo>
                    <a:pt x="5285" y="844"/>
                    <a:pt x="5238" y="819"/>
                    <a:pt x="5185" y="819"/>
                  </a:cubicBezTo>
                  <a:cubicBezTo>
                    <a:pt x="5147" y="819"/>
                    <a:pt x="5105" y="832"/>
                    <a:pt x="5064" y="852"/>
                  </a:cubicBezTo>
                  <a:cubicBezTo>
                    <a:pt x="4988" y="902"/>
                    <a:pt x="4988" y="1028"/>
                    <a:pt x="5039" y="1103"/>
                  </a:cubicBezTo>
                  <a:cubicBezTo>
                    <a:pt x="5039" y="1103"/>
                    <a:pt x="5014" y="1178"/>
                    <a:pt x="4988" y="1203"/>
                  </a:cubicBezTo>
                  <a:cubicBezTo>
                    <a:pt x="4913" y="1253"/>
                    <a:pt x="4813" y="1278"/>
                    <a:pt x="4713" y="1303"/>
                  </a:cubicBezTo>
                  <a:lnTo>
                    <a:pt x="4663" y="1303"/>
                  </a:lnTo>
                  <a:cubicBezTo>
                    <a:pt x="4587" y="1329"/>
                    <a:pt x="4512" y="1354"/>
                    <a:pt x="4437" y="1379"/>
                  </a:cubicBezTo>
                  <a:cubicBezTo>
                    <a:pt x="4437" y="1354"/>
                    <a:pt x="4437" y="1303"/>
                    <a:pt x="4437" y="1278"/>
                  </a:cubicBezTo>
                  <a:cubicBezTo>
                    <a:pt x="4387" y="1128"/>
                    <a:pt x="4287" y="1028"/>
                    <a:pt x="4161" y="953"/>
                  </a:cubicBezTo>
                  <a:cubicBezTo>
                    <a:pt x="4111" y="928"/>
                    <a:pt x="4036" y="902"/>
                    <a:pt x="3986" y="902"/>
                  </a:cubicBezTo>
                  <a:cubicBezTo>
                    <a:pt x="3911" y="877"/>
                    <a:pt x="3836" y="852"/>
                    <a:pt x="3785" y="802"/>
                  </a:cubicBezTo>
                  <a:cubicBezTo>
                    <a:pt x="3735" y="752"/>
                    <a:pt x="3710" y="677"/>
                    <a:pt x="3735" y="602"/>
                  </a:cubicBezTo>
                  <a:cubicBezTo>
                    <a:pt x="3760" y="552"/>
                    <a:pt x="3811" y="501"/>
                    <a:pt x="3886" y="476"/>
                  </a:cubicBezTo>
                  <a:cubicBezTo>
                    <a:pt x="3911" y="476"/>
                    <a:pt x="3961" y="426"/>
                    <a:pt x="3936" y="376"/>
                  </a:cubicBezTo>
                  <a:cubicBezTo>
                    <a:pt x="3936" y="326"/>
                    <a:pt x="3886" y="301"/>
                    <a:pt x="3836" y="301"/>
                  </a:cubicBezTo>
                  <a:cubicBezTo>
                    <a:pt x="3710" y="326"/>
                    <a:pt x="3610" y="426"/>
                    <a:pt x="3560" y="552"/>
                  </a:cubicBezTo>
                  <a:cubicBezTo>
                    <a:pt x="3535" y="677"/>
                    <a:pt x="3560" y="827"/>
                    <a:pt x="3660" y="928"/>
                  </a:cubicBezTo>
                  <a:cubicBezTo>
                    <a:pt x="3735" y="1003"/>
                    <a:pt x="3836" y="1028"/>
                    <a:pt x="3936" y="1053"/>
                  </a:cubicBezTo>
                  <a:cubicBezTo>
                    <a:pt x="3986" y="1078"/>
                    <a:pt x="4036" y="1078"/>
                    <a:pt x="4086" y="1103"/>
                  </a:cubicBezTo>
                  <a:cubicBezTo>
                    <a:pt x="4161" y="1153"/>
                    <a:pt x="4237" y="1228"/>
                    <a:pt x="4262" y="1329"/>
                  </a:cubicBezTo>
                  <a:cubicBezTo>
                    <a:pt x="4287" y="1379"/>
                    <a:pt x="4287" y="1429"/>
                    <a:pt x="4287" y="1479"/>
                  </a:cubicBezTo>
                  <a:cubicBezTo>
                    <a:pt x="4262" y="1504"/>
                    <a:pt x="4237" y="1529"/>
                    <a:pt x="4212" y="1554"/>
                  </a:cubicBezTo>
                  <a:cubicBezTo>
                    <a:pt x="4111" y="1704"/>
                    <a:pt x="4086" y="1905"/>
                    <a:pt x="4161" y="2080"/>
                  </a:cubicBezTo>
                  <a:cubicBezTo>
                    <a:pt x="4186" y="2206"/>
                    <a:pt x="4287" y="2331"/>
                    <a:pt x="4412" y="2456"/>
                  </a:cubicBezTo>
                  <a:cubicBezTo>
                    <a:pt x="4587" y="2607"/>
                    <a:pt x="4763" y="2707"/>
                    <a:pt x="4963" y="2782"/>
                  </a:cubicBezTo>
                  <a:cubicBezTo>
                    <a:pt x="4738" y="2882"/>
                    <a:pt x="4487" y="2958"/>
                    <a:pt x="4212" y="3033"/>
                  </a:cubicBezTo>
                  <a:cubicBezTo>
                    <a:pt x="3961" y="3108"/>
                    <a:pt x="3685" y="3183"/>
                    <a:pt x="3435" y="3283"/>
                  </a:cubicBezTo>
                  <a:cubicBezTo>
                    <a:pt x="3384" y="3309"/>
                    <a:pt x="3334" y="3334"/>
                    <a:pt x="3284" y="3359"/>
                  </a:cubicBezTo>
                  <a:cubicBezTo>
                    <a:pt x="3209" y="3384"/>
                    <a:pt x="3134" y="3434"/>
                    <a:pt x="3084" y="3459"/>
                  </a:cubicBezTo>
                  <a:cubicBezTo>
                    <a:pt x="2582" y="3735"/>
                    <a:pt x="2106" y="4136"/>
                    <a:pt x="1906" y="4687"/>
                  </a:cubicBezTo>
                  <a:cubicBezTo>
                    <a:pt x="1906" y="4687"/>
                    <a:pt x="1906" y="4662"/>
                    <a:pt x="1906" y="4662"/>
                  </a:cubicBezTo>
                  <a:cubicBezTo>
                    <a:pt x="1856" y="4587"/>
                    <a:pt x="1755" y="4512"/>
                    <a:pt x="1755" y="4486"/>
                  </a:cubicBezTo>
                  <a:cubicBezTo>
                    <a:pt x="1730" y="4411"/>
                    <a:pt x="1755" y="4361"/>
                    <a:pt x="1856" y="4211"/>
                  </a:cubicBezTo>
                  <a:cubicBezTo>
                    <a:pt x="1906" y="4136"/>
                    <a:pt x="1956" y="4035"/>
                    <a:pt x="2006" y="3935"/>
                  </a:cubicBezTo>
                  <a:cubicBezTo>
                    <a:pt x="2106" y="3609"/>
                    <a:pt x="2056" y="3334"/>
                    <a:pt x="2006" y="3083"/>
                  </a:cubicBezTo>
                  <a:cubicBezTo>
                    <a:pt x="1981" y="2908"/>
                    <a:pt x="1956" y="2757"/>
                    <a:pt x="1956" y="2607"/>
                  </a:cubicBezTo>
                  <a:cubicBezTo>
                    <a:pt x="1981" y="2431"/>
                    <a:pt x="2031" y="2281"/>
                    <a:pt x="2131" y="2206"/>
                  </a:cubicBezTo>
                  <a:cubicBezTo>
                    <a:pt x="2194" y="2123"/>
                    <a:pt x="2273" y="2074"/>
                    <a:pt x="2356" y="2074"/>
                  </a:cubicBezTo>
                  <a:cubicBezTo>
                    <a:pt x="2373" y="2074"/>
                    <a:pt x="2390" y="2076"/>
                    <a:pt x="2407" y="2080"/>
                  </a:cubicBezTo>
                  <a:cubicBezTo>
                    <a:pt x="2482" y="2080"/>
                    <a:pt x="2532" y="2156"/>
                    <a:pt x="2532" y="2206"/>
                  </a:cubicBezTo>
                  <a:cubicBezTo>
                    <a:pt x="2532" y="2231"/>
                    <a:pt x="2507" y="2256"/>
                    <a:pt x="2507" y="2281"/>
                  </a:cubicBezTo>
                  <a:cubicBezTo>
                    <a:pt x="2482" y="2406"/>
                    <a:pt x="2432" y="2557"/>
                    <a:pt x="2507" y="2732"/>
                  </a:cubicBezTo>
                  <a:cubicBezTo>
                    <a:pt x="2582" y="2832"/>
                    <a:pt x="2658" y="2908"/>
                    <a:pt x="2783" y="2958"/>
                  </a:cubicBezTo>
                  <a:cubicBezTo>
                    <a:pt x="2824" y="2964"/>
                    <a:pt x="2866" y="2967"/>
                    <a:pt x="2907" y="2967"/>
                  </a:cubicBezTo>
                  <a:cubicBezTo>
                    <a:pt x="3040" y="2967"/>
                    <a:pt x="3169" y="2934"/>
                    <a:pt x="3284" y="2857"/>
                  </a:cubicBezTo>
                  <a:cubicBezTo>
                    <a:pt x="3685" y="2557"/>
                    <a:pt x="3836" y="1980"/>
                    <a:pt x="3560" y="1554"/>
                  </a:cubicBezTo>
                  <a:cubicBezTo>
                    <a:pt x="3509" y="1469"/>
                    <a:pt x="3423" y="1419"/>
                    <a:pt x="3334" y="1419"/>
                  </a:cubicBezTo>
                  <a:cubicBezTo>
                    <a:pt x="3292" y="1419"/>
                    <a:pt x="3249" y="1430"/>
                    <a:pt x="3209" y="1454"/>
                  </a:cubicBezTo>
                  <a:cubicBezTo>
                    <a:pt x="3084" y="1529"/>
                    <a:pt x="3034" y="1679"/>
                    <a:pt x="3109" y="1805"/>
                  </a:cubicBezTo>
                  <a:cubicBezTo>
                    <a:pt x="3234" y="1980"/>
                    <a:pt x="3184" y="2256"/>
                    <a:pt x="3009" y="2381"/>
                  </a:cubicBezTo>
                  <a:cubicBezTo>
                    <a:pt x="3034" y="2356"/>
                    <a:pt x="3034" y="2306"/>
                    <a:pt x="3034" y="2281"/>
                  </a:cubicBezTo>
                  <a:cubicBezTo>
                    <a:pt x="3084" y="1955"/>
                    <a:pt x="2833" y="1629"/>
                    <a:pt x="2507" y="1554"/>
                  </a:cubicBezTo>
                  <a:cubicBezTo>
                    <a:pt x="2467" y="1547"/>
                    <a:pt x="2427" y="1544"/>
                    <a:pt x="2386" y="1544"/>
                  </a:cubicBezTo>
                  <a:cubicBezTo>
                    <a:pt x="2276" y="1544"/>
                    <a:pt x="2166" y="1568"/>
                    <a:pt x="2056" y="1604"/>
                  </a:cubicBezTo>
                  <a:cubicBezTo>
                    <a:pt x="2056" y="1579"/>
                    <a:pt x="2081" y="1554"/>
                    <a:pt x="2081" y="1529"/>
                  </a:cubicBezTo>
                  <a:cubicBezTo>
                    <a:pt x="2131" y="1404"/>
                    <a:pt x="2207" y="1303"/>
                    <a:pt x="2282" y="1203"/>
                  </a:cubicBezTo>
                  <a:cubicBezTo>
                    <a:pt x="2332" y="1128"/>
                    <a:pt x="2382" y="1053"/>
                    <a:pt x="2407" y="978"/>
                  </a:cubicBezTo>
                  <a:cubicBezTo>
                    <a:pt x="2507" y="852"/>
                    <a:pt x="2633" y="552"/>
                    <a:pt x="2507" y="301"/>
                  </a:cubicBezTo>
                  <a:cubicBezTo>
                    <a:pt x="2407" y="126"/>
                    <a:pt x="2257" y="25"/>
                    <a:pt x="2056" y="0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6317" y="4203757"/>
              <a:ext cx="433665" cy="387262"/>
            </a:xfrm>
            <a:custGeom>
              <a:avLst/>
              <a:gdLst/>
              <a:ahLst/>
              <a:cxnLst/>
              <a:rect l="l" t="t" r="r" b="b"/>
              <a:pathLst>
                <a:path w="5841" h="5216" extrusionOk="0">
                  <a:moveTo>
                    <a:pt x="5089" y="1"/>
                  </a:moveTo>
                  <a:cubicBezTo>
                    <a:pt x="5014" y="1"/>
                    <a:pt x="4938" y="1"/>
                    <a:pt x="4863" y="51"/>
                  </a:cubicBezTo>
                  <a:cubicBezTo>
                    <a:pt x="4813" y="76"/>
                    <a:pt x="4813" y="151"/>
                    <a:pt x="4838" y="201"/>
                  </a:cubicBezTo>
                  <a:cubicBezTo>
                    <a:pt x="4867" y="231"/>
                    <a:pt x="4897" y="243"/>
                    <a:pt x="4926" y="243"/>
                  </a:cubicBezTo>
                  <a:cubicBezTo>
                    <a:pt x="4947" y="243"/>
                    <a:pt x="4968" y="237"/>
                    <a:pt x="4988" y="226"/>
                  </a:cubicBezTo>
                  <a:lnTo>
                    <a:pt x="5039" y="226"/>
                  </a:lnTo>
                  <a:cubicBezTo>
                    <a:pt x="5039" y="226"/>
                    <a:pt x="5064" y="226"/>
                    <a:pt x="5089" y="251"/>
                  </a:cubicBezTo>
                  <a:cubicBezTo>
                    <a:pt x="5089" y="301"/>
                    <a:pt x="5089" y="352"/>
                    <a:pt x="5039" y="377"/>
                  </a:cubicBezTo>
                  <a:cubicBezTo>
                    <a:pt x="5014" y="427"/>
                    <a:pt x="4938" y="452"/>
                    <a:pt x="4863" y="452"/>
                  </a:cubicBezTo>
                  <a:lnTo>
                    <a:pt x="4788" y="452"/>
                  </a:lnTo>
                  <a:cubicBezTo>
                    <a:pt x="4750" y="452"/>
                    <a:pt x="4713" y="446"/>
                    <a:pt x="4672" y="446"/>
                  </a:cubicBezTo>
                  <a:cubicBezTo>
                    <a:pt x="4631" y="446"/>
                    <a:pt x="4587" y="452"/>
                    <a:pt x="4537" y="477"/>
                  </a:cubicBezTo>
                  <a:cubicBezTo>
                    <a:pt x="4412" y="527"/>
                    <a:pt x="4312" y="677"/>
                    <a:pt x="4312" y="828"/>
                  </a:cubicBezTo>
                  <a:cubicBezTo>
                    <a:pt x="4312" y="928"/>
                    <a:pt x="4337" y="1028"/>
                    <a:pt x="4387" y="1103"/>
                  </a:cubicBezTo>
                  <a:cubicBezTo>
                    <a:pt x="4161" y="1229"/>
                    <a:pt x="3961" y="1429"/>
                    <a:pt x="3836" y="1655"/>
                  </a:cubicBezTo>
                  <a:cubicBezTo>
                    <a:pt x="3710" y="1855"/>
                    <a:pt x="3635" y="2081"/>
                    <a:pt x="3585" y="2306"/>
                  </a:cubicBezTo>
                  <a:cubicBezTo>
                    <a:pt x="3535" y="2231"/>
                    <a:pt x="3485" y="2181"/>
                    <a:pt x="3435" y="2106"/>
                  </a:cubicBezTo>
                  <a:cubicBezTo>
                    <a:pt x="3334" y="2031"/>
                    <a:pt x="3234" y="1930"/>
                    <a:pt x="3234" y="1855"/>
                  </a:cubicBezTo>
                  <a:cubicBezTo>
                    <a:pt x="3234" y="1780"/>
                    <a:pt x="3284" y="1705"/>
                    <a:pt x="3359" y="1630"/>
                  </a:cubicBezTo>
                  <a:cubicBezTo>
                    <a:pt x="3409" y="1580"/>
                    <a:pt x="3485" y="1555"/>
                    <a:pt x="3535" y="1504"/>
                  </a:cubicBezTo>
                  <a:cubicBezTo>
                    <a:pt x="3585" y="1479"/>
                    <a:pt x="3635" y="1454"/>
                    <a:pt x="3685" y="1404"/>
                  </a:cubicBezTo>
                  <a:cubicBezTo>
                    <a:pt x="3861" y="1304"/>
                    <a:pt x="3961" y="1154"/>
                    <a:pt x="3986" y="1003"/>
                  </a:cubicBezTo>
                  <a:cubicBezTo>
                    <a:pt x="4011" y="953"/>
                    <a:pt x="4011" y="878"/>
                    <a:pt x="3986" y="828"/>
                  </a:cubicBezTo>
                  <a:cubicBezTo>
                    <a:pt x="4011" y="803"/>
                    <a:pt x="4036" y="778"/>
                    <a:pt x="4061" y="753"/>
                  </a:cubicBezTo>
                  <a:cubicBezTo>
                    <a:pt x="4111" y="702"/>
                    <a:pt x="4111" y="627"/>
                    <a:pt x="4136" y="552"/>
                  </a:cubicBezTo>
                  <a:cubicBezTo>
                    <a:pt x="4136" y="552"/>
                    <a:pt x="4136" y="527"/>
                    <a:pt x="4136" y="502"/>
                  </a:cubicBezTo>
                  <a:cubicBezTo>
                    <a:pt x="4161" y="427"/>
                    <a:pt x="4211" y="377"/>
                    <a:pt x="4237" y="352"/>
                  </a:cubicBezTo>
                  <a:cubicBezTo>
                    <a:pt x="4287" y="352"/>
                    <a:pt x="4287" y="301"/>
                    <a:pt x="4262" y="276"/>
                  </a:cubicBezTo>
                  <a:cubicBezTo>
                    <a:pt x="4262" y="251"/>
                    <a:pt x="4237" y="251"/>
                    <a:pt x="4211" y="251"/>
                  </a:cubicBezTo>
                  <a:cubicBezTo>
                    <a:pt x="4136" y="301"/>
                    <a:pt x="4086" y="377"/>
                    <a:pt x="4036" y="477"/>
                  </a:cubicBezTo>
                  <a:cubicBezTo>
                    <a:pt x="4036" y="502"/>
                    <a:pt x="4036" y="527"/>
                    <a:pt x="4036" y="527"/>
                  </a:cubicBezTo>
                  <a:cubicBezTo>
                    <a:pt x="4011" y="602"/>
                    <a:pt x="4011" y="652"/>
                    <a:pt x="3961" y="702"/>
                  </a:cubicBezTo>
                  <a:cubicBezTo>
                    <a:pt x="3911" y="602"/>
                    <a:pt x="3810" y="527"/>
                    <a:pt x="3710" y="477"/>
                  </a:cubicBezTo>
                  <a:cubicBezTo>
                    <a:pt x="3610" y="477"/>
                    <a:pt x="3535" y="527"/>
                    <a:pt x="3510" y="602"/>
                  </a:cubicBezTo>
                  <a:cubicBezTo>
                    <a:pt x="3485" y="702"/>
                    <a:pt x="3535" y="778"/>
                    <a:pt x="3635" y="803"/>
                  </a:cubicBezTo>
                  <a:cubicBezTo>
                    <a:pt x="3660" y="803"/>
                    <a:pt x="3685" y="878"/>
                    <a:pt x="3685" y="928"/>
                  </a:cubicBezTo>
                  <a:cubicBezTo>
                    <a:pt x="3660" y="1003"/>
                    <a:pt x="3610" y="1078"/>
                    <a:pt x="3485" y="1154"/>
                  </a:cubicBezTo>
                  <a:cubicBezTo>
                    <a:pt x="3460" y="1179"/>
                    <a:pt x="3409" y="1204"/>
                    <a:pt x="3384" y="1229"/>
                  </a:cubicBezTo>
                  <a:cubicBezTo>
                    <a:pt x="3309" y="1279"/>
                    <a:pt x="3209" y="1329"/>
                    <a:pt x="3159" y="1379"/>
                  </a:cubicBezTo>
                  <a:cubicBezTo>
                    <a:pt x="3134" y="1379"/>
                    <a:pt x="3134" y="1379"/>
                    <a:pt x="3134" y="1404"/>
                  </a:cubicBezTo>
                  <a:cubicBezTo>
                    <a:pt x="3134" y="1379"/>
                    <a:pt x="3134" y="1379"/>
                    <a:pt x="3134" y="1379"/>
                  </a:cubicBezTo>
                  <a:cubicBezTo>
                    <a:pt x="3109" y="1279"/>
                    <a:pt x="3084" y="1204"/>
                    <a:pt x="3109" y="1128"/>
                  </a:cubicBezTo>
                  <a:cubicBezTo>
                    <a:pt x="3109" y="1028"/>
                    <a:pt x="3134" y="953"/>
                    <a:pt x="3209" y="928"/>
                  </a:cubicBezTo>
                  <a:cubicBezTo>
                    <a:pt x="3259" y="903"/>
                    <a:pt x="3309" y="853"/>
                    <a:pt x="3284" y="778"/>
                  </a:cubicBezTo>
                  <a:cubicBezTo>
                    <a:pt x="3266" y="741"/>
                    <a:pt x="3234" y="718"/>
                    <a:pt x="3189" y="718"/>
                  </a:cubicBezTo>
                  <a:cubicBezTo>
                    <a:pt x="3172" y="718"/>
                    <a:pt x="3154" y="721"/>
                    <a:pt x="3134" y="727"/>
                  </a:cubicBezTo>
                  <a:cubicBezTo>
                    <a:pt x="2983" y="778"/>
                    <a:pt x="2883" y="953"/>
                    <a:pt x="2883" y="1103"/>
                  </a:cubicBezTo>
                  <a:cubicBezTo>
                    <a:pt x="2883" y="1229"/>
                    <a:pt x="2908" y="1329"/>
                    <a:pt x="2933" y="1429"/>
                  </a:cubicBezTo>
                  <a:cubicBezTo>
                    <a:pt x="2933" y="1454"/>
                    <a:pt x="2933" y="1479"/>
                    <a:pt x="2933" y="1504"/>
                  </a:cubicBezTo>
                  <a:cubicBezTo>
                    <a:pt x="2958" y="1555"/>
                    <a:pt x="2958" y="1580"/>
                    <a:pt x="2958" y="1630"/>
                  </a:cubicBezTo>
                  <a:cubicBezTo>
                    <a:pt x="2933" y="1705"/>
                    <a:pt x="2908" y="1780"/>
                    <a:pt x="2908" y="1855"/>
                  </a:cubicBezTo>
                  <a:cubicBezTo>
                    <a:pt x="2933" y="2081"/>
                    <a:pt x="3084" y="2231"/>
                    <a:pt x="3209" y="2357"/>
                  </a:cubicBezTo>
                  <a:cubicBezTo>
                    <a:pt x="3259" y="2407"/>
                    <a:pt x="3309" y="2457"/>
                    <a:pt x="3334" y="2507"/>
                  </a:cubicBezTo>
                  <a:cubicBezTo>
                    <a:pt x="3435" y="2607"/>
                    <a:pt x="3435" y="2908"/>
                    <a:pt x="3384" y="3108"/>
                  </a:cubicBezTo>
                  <a:cubicBezTo>
                    <a:pt x="3259" y="3459"/>
                    <a:pt x="3008" y="3835"/>
                    <a:pt x="2633" y="3885"/>
                  </a:cubicBezTo>
                  <a:lnTo>
                    <a:pt x="2507" y="3885"/>
                  </a:lnTo>
                  <a:cubicBezTo>
                    <a:pt x="2607" y="3785"/>
                    <a:pt x="2683" y="3685"/>
                    <a:pt x="2708" y="3560"/>
                  </a:cubicBezTo>
                  <a:cubicBezTo>
                    <a:pt x="2783" y="3384"/>
                    <a:pt x="2758" y="3234"/>
                    <a:pt x="2708" y="3108"/>
                  </a:cubicBezTo>
                  <a:cubicBezTo>
                    <a:pt x="2620" y="2955"/>
                    <a:pt x="2475" y="2878"/>
                    <a:pt x="2339" y="2878"/>
                  </a:cubicBezTo>
                  <a:cubicBezTo>
                    <a:pt x="2320" y="2878"/>
                    <a:pt x="2300" y="2880"/>
                    <a:pt x="2282" y="2883"/>
                  </a:cubicBezTo>
                  <a:cubicBezTo>
                    <a:pt x="2181" y="2908"/>
                    <a:pt x="2081" y="2958"/>
                    <a:pt x="2056" y="3058"/>
                  </a:cubicBezTo>
                  <a:cubicBezTo>
                    <a:pt x="2006" y="3133"/>
                    <a:pt x="2006" y="3234"/>
                    <a:pt x="2031" y="3309"/>
                  </a:cubicBezTo>
                  <a:cubicBezTo>
                    <a:pt x="2049" y="3346"/>
                    <a:pt x="2095" y="3369"/>
                    <a:pt x="2137" y="3369"/>
                  </a:cubicBezTo>
                  <a:cubicBezTo>
                    <a:pt x="2153" y="3369"/>
                    <a:pt x="2168" y="3366"/>
                    <a:pt x="2181" y="3359"/>
                  </a:cubicBezTo>
                  <a:cubicBezTo>
                    <a:pt x="2232" y="3334"/>
                    <a:pt x="2257" y="3284"/>
                    <a:pt x="2232" y="3234"/>
                  </a:cubicBezTo>
                  <a:cubicBezTo>
                    <a:pt x="2206" y="3209"/>
                    <a:pt x="2232" y="3159"/>
                    <a:pt x="2232" y="3159"/>
                  </a:cubicBezTo>
                  <a:cubicBezTo>
                    <a:pt x="2257" y="3133"/>
                    <a:pt x="2282" y="3108"/>
                    <a:pt x="2307" y="3083"/>
                  </a:cubicBezTo>
                  <a:cubicBezTo>
                    <a:pt x="2382" y="3083"/>
                    <a:pt x="2457" y="3133"/>
                    <a:pt x="2507" y="3209"/>
                  </a:cubicBezTo>
                  <a:cubicBezTo>
                    <a:pt x="2557" y="3284"/>
                    <a:pt x="2557" y="3384"/>
                    <a:pt x="2507" y="3484"/>
                  </a:cubicBezTo>
                  <a:cubicBezTo>
                    <a:pt x="2457" y="3635"/>
                    <a:pt x="2357" y="3760"/>
                    <a:pt x="2232" y="3835"/>
                  </a:cubicBezTo>
                  <a:cubicBezTo>
                    <a:pt x="2181" y="3810"/>
                    <a:pt x="2131" y="3810"/>
                    <a:pt x="2081" y="3785"/>
                  </a:cubicBezTo>
                  <a:cubicBezTo>
                    <a:pt x="1981" y="3760"/>
                    <a:pt x="1856" y="3710"/>
                    <a:pt x="1730" y="3685"/>
                  </a:cubicBezTo>
                  <a:lnTo>
                    <a:pt x="1404" y="3685"/>
                  </a:lnTo>
                  <a:cubicBezTo>
                    <a:pt x="1354" y="3610"/>
                    <a:pt x="1354" y="3509"/>
                    <a:pt x="1379" y="3434"/>
                  </a:cubicBezTo>
                  <a:cubicBezTo>
                    <a:pt x="1430" y="3384"/>
                    <a:pt x="1480" y="3334"/>
                    <a:pt x="1530" y="3284"/>
                  </a:cubicBezTo>
                  <a:cubicBezTo>
                    <a:pt x="1555" y="3259"/>
                    <a:pt x="1605" y="3209"/>
                    <a:pt x="1630" y="3159"/>
                  </a:cubicBezTo>
                  <a:cubicBezTo>
                    <a:pt x="1755" y="3033"/>
                    <a:pt x="1780" y="2833"/>
                    <a:pt x="1705" y="2657"/>
                  </a:cubicBezTo>
                  <a:cubicBezTo>
                    <a:pt x="1705" y="2640"/>
                    <a:pt x="1693" y="2622"/>
                    <a:pt x="1676" y="2622"/>
                  </a:cubicBezTo>
                  <a:cubicBezTo>
                    <a:pt x="1670" y="2622"/>
                    <a:pt x="1662" y="2625"/>
                    <a:pt x="1655" y="2632"/>
                  </a:cubicBezTo>
                  <a:cubicBezTo>
                    <a:pt x="1605" y="2632"/>
                    <a:pt x="1605" y="2657"/>
                    <a:pt x="1605" y="2682"/>
                  </a:cubicBezTo>
                  <a:cubicBezTo>
                    <a:pt x="1655" y="2833"/>
                    <a:pt x="1630" y="2983"/>
                    <a:pt x="1555" y="3108"/>
                  </a:cubicBezTo>
                  <a:cubicBezTo>
                    <a:pt x="1530" y="3133"/>
                    <a:pt x="1480" y="3159"/>
                    <a:pt x="1455" y="3209"/>
                  </a:cubicBezTo>
                  <a:cubicBezTo>
                    <a:pt x="1404" y="3259"/>
                    <a:pt x="1329" y="3309"/>
                    <a:pt x="1304" y="3384"/>
                  </a:cubicBezTo>
                  <a:cubicBezTo>
                    <a:pt x="1254" y="3484"/>
                    <a:pt x="1254" y="3610"/>
                    <a:pt x="1304" y="3685"/>
                  </a:cubicBezTo>
                  <a:cubicBezTo>
                    <a:pt x="703" y="3785"/>
                    <a:pt x="151" y="4236"/>
                    <a:pt x="1" y="4813"/>
                  </a:cubicBezTo>
                  <a:cubicBezTo>
                    <a:pt x="1" y="4888"/>
                    <a:pt x="26" y="4938"/>
                    <a:pt x="51" y="4963"/>
                  </a:cubicBezTo>
                  <a:cubicBezTo>
                    <a:pt x="76" y="4988"/>
                    <a:pt x="101" y="5013"/>
                    <a:pt x="126" y="5013"/>
                  </a:cubicBezTo>
                  <a:cubicBezTo>
                    <a:pt x="139" y="5018"/>
                    <a:pt x="153" y="5020"/>
                    <a:pt x="167" y="5020"/>
                  </a:cubicBezTo>
                  <a:cubicBezTo>
                    <a:pt x="234" y="5020"/>
                    <a:pt x="306" y="4971"/>
                    <a:pt x="327" y="4888"/>
                  </a:cubicBezTo>
                  <a:cubicBezTo>
                    <a:pt x="462" y="4391"/>
                    <a:pt x="984" y="3996"/>
                    <a:pt x="1508" y="3996"/>
                  </a:cubicBezTo>
                  <a:cubicBezTo>
                    <a:pt x="1566" y="3996"/>
                    <a:pt x="1623" y="4001"/>
                    <a:pt x="1680" y="4011"/>
                  </a:cubicBezTo>
                  <a:cubicBezTo>
                    <a:pt x="1780" y="4036"/>
                    <a:pt x="1881" y="4061"/>
                    <a:pt x="2006" y="4086"/>
                  </a:cubicBezTo>
                  <a:cubicBezTo>
                    <a:pt x="2131" y="4136"/>
                    <a:pt x="2282" y="4186"/>
                    <a:pt x="2432" y="4186"/>
                  </a:cubicBezTo>
                  <a:cubicBezTo>
                    <a:pt x="2532" y="4236"/>
                    <a:pt x="2658" y="4311"/>
                    <a:pt x="2758" y="4387"/>
                  </a:cubicBezTo>
                  <a:cubicBezTo>
                    <a:pt x="2833" y="4462"/>
                    <a:pt x="2908" y="4512"/>
                    <a:pt x="2983" y="4537"/>
                  </a:cubicBezTo>
                  <a:cubicBezTo>
                    <a:pt x="3021" y="4546"/>
                    <a:pt x="3056" y="4551"/>
                    <a:pt x="3088" y="4551"/>
                  </a:cubicBezTo>
                  <a:cubicBezTo>
                    <a:pt x="3230" y="4551"/>
                    <a:pt x="3328" y="4473"/>
                    <a:pt x="3409" y="4412"/>
                  </a:cubicBezTo>
                  <a:cubicBezTo>
                    <a:pt x="3460" y="4362"/>
                    <a:pt x="3485" y="4337"/>
                    <a:pt x="3535" y="4337"/>
                  </a:cubicBezTo>
                  <a:cubicBezTo>
                    <a:pt x="3585" y="4311"/>
                    <a:pt x="3635" y="4311"/>
                    <a:pt x="3710" y="4311"/>
                  </a:cubicBezTo>
                  <a:lnTo>
                    <a:pt x="3735" y="4311"/>
                  </a:lnTo>
                  <a:cubicBezTo>
                    <a:pt x="3911" y="4412"/>
                    <a:pt x="4036" y="4512"/>
                    <a:pt x="4086" y="4637"/>
                  </a:cubicBezTo>
                  <a:cubicBezTo>
                    <a:pt x="4136" y="4763"/>
                    <a:pt x="4111" y="4938"/>
                    <a:pt x="3986" y="4988"/>
                  </a:cubicBezTo>
                  <a:cubicBezTo>
                    <a:pt x="3969" y="4988"/>
                    <a:pt x="3953" y="4999"/>
                    <a:pt x="3943" y="4999"/>
                  </a:cubicBezTo>
                  <a:cubicBezTo>
                    <a:pt x="3939" y="4999"/>
                    <a:pt x="3936" y="4996"/>
                    <a:pt x="3936" y="4988"/>
                  </a:cubicBezTo>
                  <a:cubicBezTo>
                    <a:pt x="3961" y="4963"/>
                    <a:pt x="3961" y="4913"/>
                    <a:pt x="3961" y="4863"/>
                  </a:cubicBezTo>
                  <a:cubicBezTo>
                    <a:pt x="3930" y="4832"/>
                    <a:pt x="3899" y="4810"/>
                    <a:pt x="3868" y="4810"/>
                  </a:cubicBezTo>
                  <a:cubicBezTo>
                    <a:pt x="3849" y="4810"/>
                    <a:pt x="3830" y="4819"/>
                    <a:pt x="3810" y="4838"/>
                  </a:cubicBezTo>
                  <a:cubicBezTo>
                    <a:pt x="3760" y="4863"/>
                    <a:pt x="3710" y="4913"/>
                    <a:pt x="3710" y="4988"/>
                  </a:cubicBezTo>
                  <a:cubicBezTo>
                    <a:pt x="3710" y="5038"/>
                    <a:pt x="3735" y="5113"/>
                    <a:pt x="3785" y="5164"/>
                  </a:cubicBezTo>
                  <a:cubicBezTo>
                    <a:pt x="3832" y="5195"/>
                    <a:pt x="3888" y="5216"/>
                    <a:pt x="3948" y="5216"/>
                  </a:cubicBezTo>
                  <a:cubicBezTo>
                    <a:pt x="3985" y="5216"/>
                    <a:pt x="4023" y="5208"/>
                    <a:pt x="4061" y="5189"/>
                  </a:cubicBezTo>
                  <a:cubicBezTo>
                    <a:pt x="4312" y="5088"/>
                    <a:pt x="4387" y="4763"/>
                    <a:pt x="4287" y="4562"/>
                  </a:cubicBezTo>
                  <a:cubicBezTo>
                    <a:pt x="4262" y="4487"/>
                    <a:pt x="4211" y="4412"/>
                    <a:pt x="4136" y="4337"/>
                  </a:cubicBezTo>
                  <a:cubicBezTo>
                    <a:pt x="4186" y="4337"/>
                    <a:pt x="4237" y="4337"/>
                    <a:pt x="4287" y="4311"/>
                  </a:cubicBezTo>
                  <a:cubicBezTo>
                    <a:pt x="4462" y="4286"/>
                    <a:pt x="4587" y="4211"/>
                    <a:pt x="4688" y="4111"/>
                  </a:cubicBezTo>
                  <a:cubicBezTo>
                    <a:pt x="4713" y="4086"/>
                    <a:pt x="4738" y="4061"/>
                    <a:pt x="4763" y="4011"/>
                  </a:cubicBezTo>
                  <a:cubicBezTo>
                    <a:pt x="4813" y="4011"/>
                    <a:pt x="4863" y="3986"/>
                    <a:pt x="4913" y="3961"/>
                  </a:cubicBezTo>
                  <a:cubicBezTo>
                    <a:pt x="4988" y="3936"/>
                    <a:pt x="5064" y="3885"/>
                    <a:pt x="5139" y="3835"/>
                  </a:cubicBezTo>
                  <a:cubicBezTo>
                    <a:pt x="5164" y="3785"/>
                    <a:pt x="5214" y="3760"/>
                    <a:pt x="5239" y="3735"/>
                  </a:cubicBezTo>
                  <a:cubicBezTo>
                    <a:pt x="5300" y="3715"/>
                    <a:pt x="5393" y="3646"/>
                    <a:pt x="5492" y="3646"/>
                  </a:cubicBezTo>
                  <a:cubicBezTo>
                    <a:pt x="5516" y="3646"/>
                    <a:pt x="5540" y="3650"/>
                    <a:pt x="5565" y="3660"/>
                  </a:cubicBezTo>
                  <a:cubicBezTo>
                    <a:pt x="5640" y="3685"/>
                    <a:pt x="5690" y="3760"/>
                    <a:pt x="5715" y="3835"/>
                  </a:cubicBezTo>
                  <a:cubicBezTo>
                    <a:pt x="5715" y="3910"/>
                    <a:pt x="5690" y="3986"/>
                    <a:pt x="5615" y="4036"/>
                  </a:cubicBezTo>
                  <a:cubicBezTo>
                    <a:pt x="5590" y="4036"/>
                    <a:pt x="5590" y="4086"/>
                    <a:pt x="5615" y="4111"/>
                  </a:cubicBezTo>
                  <a:cubicBezTo>
                    <a:pt x="5628" y="4123"/>
                    <a:pt x="5640" y="4130"/>
                    <a:pt x="5653" y="4130"/>
                  </a:cubicBezTo>
                  <a:cubicBezTo>
                    <a:pt x="5665" y="4130"/>
                    <a:pt x="5678" y="4123"/>
                    <a:pt x="5690" y="4111"/>
                  </a:cubicBezTo>
                  <a:cubicBezTo>
                    <a:pt x="5790" y="4036"/>
                    <a:pt x="5841" y="3936"/>
                    <a:pt x="5816" y="3810"/>
                  </a:cubicBezTo>
                  <a:cubicBezTo>
                    <a:pt x="5790" y="3710"/>
                    <a:pt x="5715" y="3610"/>
                    <a:pt x="5615" y="3560"/>
                  </a:cubicBezTo>
                  <a:cubicBezTo>
                    <a:pt x="5575" y="3548"/>
                    <a:pt x="5537" y="3543"/>
                    <a:pt x="5500" y="3543"/>
                  </a:cubicBezTo>
                  <a:cubicBezTo>
                    <a:pt x="5374" y="3543"/>
                    <a:pt x="5267" y="3602"/>
                    <a:pt x="5189" y="3660"/>
                  </a:cubicBezTo>
                  <a:cubicBezTo>
                    <a:pt x="5139" y="3685"/>
                    <a:pt x="5114" y="3710"/>
                    <a:pt x="5064" y="3735"/>
                  </a:cubicBezTo>
                  <a:cubicBezTo>
                    <a:pt x="5014" y="3785"/>
                    <a:pt x="4938" y="3835"/>
                    <a:pt x="4863" y="3885"/>
                  </a:cubicBezTo>
                  <a:lnTo>
                    <a:pt x="4813" y="3885"/>
                  </a:lnTo>
                  <a:cubicBezTo>
                    <a:pt x="4863" y="3810"/>
                    <a:pt x="4863" y="3710"/>
                    <a:pt x="4838" y="3635"/>
                  </a:cubicBezTo>
                  <a:cubicBezTo>
                    <a:pt x="4792" y="3428"/>
                    <a:pt x="4599" y="3306"/>
                    <a:pt x="4413" y="3306"/>
                  </a:cubicBezTo>
                  <a:cubicBezTo>
                    <a:pt x="4396" y="3306"/>
                    <a:pt x="4379" y="3307"/>
                    <a:pt x="4362" y="3309"/>
                  </a:cubicBezTo>
                  <a:cubicBezTo>
                    <a:pt x="4337" y="3334"/>
                    <a:pt x="4312" y="3334"/>
                    <a:pt x="4287" y="3334"/>
                  </a:cubicBezTo>
                  <a:cubicBezTo>
                    <a:pt x="4337" y="3267"/>
                    <a:pt x="4431" y="3223"/>
                    <a:pt x="4519" y="3223"/>
                  </a:cubicBezTo>
                  <a:cubicBezTo>
                    <a:pt x="4562" y="3223"/>
                    <a:pt x="4604" y="3234"/>
                    <a:pt x="4638" y="3259"/>
                  </a:cubicBezTo>
                  <a:cubicBezTo>
                    <a:pt x="4663" y="3265"/>
                    <a:pt x="4688" y="3268"/>
                    <a:pt x="4712" y="3268"/>
                  </a:cubicBezTo>
                  <a:cubicBezTo>
                    <a:pt x="4783" y="3268"/>
                    <a:pt x="4844" y="3240"/>
                    <a:pt x="4863" y="3184"/>
                  </a:cubicBezTo>
                  <a:cubicBezTo>
                    <a:pt x="4913" y="3108"/>
                    <a:pt x="4888" y="3008"/>
                    <a:pt x="4788" y="2958"/>
                  </a:cubicBezTo>
                  <a:cubicBezTo>
                    <a:pt x="4709" y="2922"/>
                    <a:pt x="4624" y="2905"/>
                    <a:pt x="4539" y="2905"/>
                  </a:cubicBezTo>
                  <a:cubicBezTo>
                    <a:pt x="4327" y="2905"/>
                    <a:pt x="4118" y="3012"/>
                    <a:pt x="4011" y="3209"/>
                  </a:cubicBezTo>
                  <a:cubicBezTo>
                    <a:pt x="3961" y="3284"/>
                    <a:pt x="3936" y="3409"/>
                    <a:pt x="3961" y="3509"/>
                  </a:cubicBezTo>
                  <a:cubicBezTo>
                    <a:pt x="3986" y="3585"/>
                    <a:pt x="4036" y="3635"/>
                    <a:pt x="4111" y="3660"/>
                  </a:cubicBezTo>
                  <a:cubicBezTo>
                    <a:pt x="4154" y="3681"/>
                    <a:pt x="4196" y="3689"/>
                    <a:pt x="4236" y="3689"/>
                  </a:cubicBezTo>
                  <a:cubicBezTo>
                    <a:pt x="4292" y="3689"/>
                    <a:pt x="4344" y="3674"/>
                    <a:pt x="4387" y="3660"/>
                  </a:cubicBezTo>
                  <a:cubicBezTo>
                    <a:pt x="4412" y="3635"/>
                    <a:pt x="4412" y="3635"/>
                    <a:pt x="4437" y="3635"/>
                  </a:cubicBezTo>
                  <a:cubicBezTo>
                    <a:pt x="4462" y="3635"/>
                    <a:pt x="4512" y="3660"/>
                    <a:pt x="4512" y="3710"/>
                  </a:cubicBezTo>
                  <a:cubicBezTo>
                    <a:pt x="4537" y="3760"/>
                    <a:pt x="4512" y="3835"/>
                    <a:pt x="4462" y="3885"/>
                  </a:cubicBezTo>
                  <a:cubicBezTo>
                    <a:pt x="4412" y="3936"/>
                    <a:pt x="4312" y="3986"/>
                    <a:pt x="4211" y="4011"/>
                  </a:cubicBezTo>
                  <a:cubicBezTo>
                    <a:pt x="4136" y="4011"/>
                    <a:pt x="4036" y="4011"/>
                    <a:pt x="3911" y="3986"/>
                  </a:cubicBezTo>
                  <a:cubicBezTo>
                    <a:pt x="3851" y="3986"/>
                    <a:pt x="3786" y="3982"/>
                    <a:pt x="3720" y="3982"/>
                  </a:cubicBezTo>
                  <a:cubicBezTo>
                    <a:pt x="3620" y="3982"/>
                    <a:pt x="3515" y="3991"/>
                    <a:pt x="3409" y="4036"/>
                  </a:cubicBezTo>
                  <a:cubicBezTo>
                    <a:pt x="3334" y="4061"/>
                    <a:pt x="3284" y="4111"/>
                    <a:pt x="3234" y="4136"/>
                  </a:cubicBezTo>
                  <a:cubicBezTo>
                    <a:pt x="3159" y="4192"/>
                    <a:pt x="3126" y="4221"/>
                    <a:pt x="3104" y="4221"/>
                  </a:cubicBezTo>
                  <a:cubicBezTo>
                    <a:pt x="3096" y="4221"/>
                    <a:pt x="3090" y="4217"/>
                    <a:pt x="3084" y="4211"/>
                  </a:cubicBezTo>
                  <a:cubicBezTo>
                    <a:pt x="3059" y="4211"/>
                    <a:pt x="2983" y="4161"/>
                    <a:pt x="2958" y="4136"/>
                  </a:cubicBezTo>
                  <a:lnTo>
                    <a:pt x="2933" y="4136"/>
                  </a:lnTo>
                  <a:cubicBezTo>
                    <a:pt x="3259" y="3986"/>
                    <a:pt x="3485" y="3685"/>
                    <a:pt x="3635" y="3359"/>
                  </a:cubicBezTo>
                  <a:cubicBezTo>
                    <a:pt x="3660" y="3309"/>
                    <a:pt x="3685" y="3259"/>
                    <a:pt x="3685" y="3209"/>
                  </a:cubicBezTo>
                  <a:cubicBezTo>
                    <a:pt x="3710" y="3184"/>
                    <a:pt x="3710" y="3159"/>
                    <a:pt x="3735" y="3133"/>
                  </a:cubicBezTo>
                  <a:cubicBezTo>
                    <a:pt x="3785" y="2958"/>
                    <a:pt x="3810" y="2783"/>
                    <a:pt x="3861" y="2632"/>
                  </a:cubicBezTo>
                  <a:cubicBezTo>
                    <a:pt x="3886" y="2457"/>
                    <a:pt x="3911" y="2306"/>
                    <a:pt x="3961" y="2156"/>
                  </a:cubicBezTo>
                  <a:cubicBezTo>
                    <a:pt x="4011" y="2281"/>
                    <a:pt x="4086" y="2382"/>
                    <a:pt x="4186" y="2482"/>
                  </a:cubicBezTo>
                  <a:lnTo>
                    <a:pt x="4211" y="2482"/>
                  </a:lnTo>
                  <a:cubicBezTo>
                    <a:pt x="4287" y="2557"/>
                    <a:pt x="4362" y="2607"/>
                    <a:pt x="4437" y="2632"/>
                  </a:cubicBezTo>
                  <a:cubicBezTo>
                    <a:pt x="4468" y="2639"/>
                    <a:pt x="4500" y="2642"/>
                    <a:pt x="4530" y="2642"/>
                  </a:cubicBezTo>
                  <a:cubicBezTo>
                    <a:pt x="4622" y="2642"/>
                    <a:pt x="4706" y="2613"/>
                    <a:pt x="4763" y="2557"/>
                  </a:cubicBezTo>
                  <a:cubicBezTo>
                    <a:pt x="4788" y="2557"/>
                    <a:pt x="4788" y="2532"/>
                    <a:pt x="4813" y="2532"/>
                  </a:cubicBezTo>
                  <a:cubicBezTo>
                    <a:pt x="4826" y="2519"/>
                    <a:pt x="4838" y="2513"/>
                    <a:pt x="4851" y="2513"/>
                  </a:cubicBezTo>
                  <a:cubicBezTo>
                    <a:pt x="4863" y="2513"/>
                    <a:pt x="4876" y="2519"/>
                    <a:pt x="4888" y="2532"/>
                  </a:cubicBezTo>
                  <a:cubicBezTo>
                    <a:pt x="4963" y="2532"/>
                    <a:pt x="5014" y="2582"/>
                    <a:pt x="5039" y="2632"/>
                  </a:cubicBezTo>
                  <a:cubicBezTo>
                    <a:pt x="5064" y="2657"/>
                    <a:pt x="5064" y="2682"/>
                    <a:pt x="5089" y="2707"/>
                  </a:cubicBezTo>
                  <a:cubicBezTo>
                    <a:pt x="5089" y="2783"/>
                    <a:pt x="5114" y="2833"/>
                    <a:pt x="5164" y="2883"/>
                  </a:cubicBezTo>
                  <a:cubicBezTo>
                    <a:pt x="5219" y="2920"/>
                    <a:pt x="5274" y="2943"/>
                    <a:pt x="5339" y="2943"/>
                  </a:cubicBezTo>
                  <a:cubicBezTo>
                    <a:pt x="5363" y="2943"/>
                    <a:pt x="5388" y="2940"/>
                    <a:pt x="5415" y="2933"/>
                  </a:cubicBezTo>
                  <a:cubicBezTo>
                    <a:pt x="5490" y="2883"/>
                    <a:pt x="5540" y="2808"/>
                    <a:pt x="5540" y="2732"/>
                  </a:cubicBezTo>
                  <a:cubicBezTo>
                    <a:pt x="5540" y="2707"/>
                    <a:pt x="5540" y="2682"/>
                    <a:pt x="5490" y="2682"/>
                  </a:cubicBezTo>
                  <a:cubicBezTo>
                    <a:pt x="5465" y="2682"/>
                    <a:pt x="5440" y="2707"/>
                    <a:pt x="5440" y="2732"/>
                  </a:cubicBezTo>
                  <a:cubicBezTo>
                    <a:pt x="5440" y="2758"/>
                    <a:pt x="5415" y="2808"/>
                    <a:pt x="5364" y="2833"/>
                  </a:cubicBezTo>
                  <a:cubicBezTo>
                    <a:pt x="5314" y="2833"/>
                    <a:pt x="5264" y="2833"/>
                    <a:pt x="5239" y="2808"/>
                  </a:cubicBezTo>
                  <a:cubicBezTo>
                    <a:pt x="5214" y="2783"/>
                    <a:pt x="5189" y="2732"/>
                    <a:pt x="5189" y="2682"/>
                  </a:cubicBezTo>
                  <a:cubicBezTo>
                    <a:pt x="5164" y="2632"/>
                    <a:pt x="5164" y="2607"/>
                    <a:pt x="5139" y="2582"/>
                  </a:cubicBezTo>
                  <a:cubicBezTo>
                    <a:pt x="5089" y="2507"/>
                    <a:pt x="5014" y="2432"/>
                    <a:pt x="4913" y="2432"/>
                  </a:cubicBezTo>
                  <a:cubicBezTo>
                    <a:pt x="4888" y="2407"/>
                    <a:pt x="4888" y="2407"/>
                    <a:pt x="4863" y="2407"/>
                  </a:cubicBezTo>
                  <a:cubicBezTo>
                    <a:pt x="4888" y="2357"/>
                    <a:pt x="4888" y="2306"/>
                    <a:pt x="4888" y="2281"/>
                  </a:cubicBezTo>
                  <a:lnTo>
                    <a:pt x="4888" y="2231"/>
                  </a:lnTo>
                  <a:cubicBezTo>
                    <a:pt x="4913" y="2181"/>
                    <a:pt x="4913" y="2131"/>
                    <a:pt x="4938" y="2081"/>
                  </a:cubicBezTo>
                  <a:cubicBezTo>
                    <a:pt x="4963" y="2056"/>
                    <a:pt x="4988" y="2031"/>
                    <a:pt x="5014" y="2031"/>
                  </a:cubicBezTo>
                  <a:cubicBezTo>
                    <a:pt x="5033" y="2050"/>
                    <a:pt x="5052" y="2058"/>
                    <a:pt x="5071" y="2058"/>
                  </a:cubicBezTo>
                  <a:cubicBezTo>
                    <a:pt x="5102" y="2058"/>
                    <a:pt x="5133" y="2037"/>
                    <a:pt x="5164" y="2006"/>
                  </a:cubicBezTo>
                  <a:cubicBezTo>
                    <a:pt x="5189" y="1956"/>
                    <a:pt x="5164" y="1880"/>
                    <a:pt x="5114" y="1855"/>
                  </a:cubicBezTo>
                  <a:cubicBezTo>
                    <a:pt x="5078" y="1834"/>
                    <a:pt x="5041" y="1825"/>
                    <a:pt x="5003" y="1825"/>
                  </a:cubicBezTo>
                  <a:cubicBezTo>
                    <a:pt x="4909" y="1825"/>
                    <a:pt x="4817" y="1884"/>
                    <a:pt x="4763" y="1956"/>
                  </a:cubicBezTo>
                  <a:cubicBezTo>
                    <a:pt x="4713" y="2056"/>
                    <a:pt x="4688" y="2131"/>
                    <a:pt x="4688" y="2206"/>
                  </a:cubicBezTo>
                  <a:lnTo>
                    <a:pt x="4688" y="2231"/>
                  </a:lnTo>
                  <a:cubicBezTo>
                    <a:pt x="4663" y="2306"/>
                    <a:pt x="4663" y="2382"/>
                    <a:pt x="4613" y="2407"/>
                  </a:cubicBezTo>
                  <a:cubicBezTo>
                    <a:pt x="4587" y="2432"/>
                    <a:pt x="4537" y="2432"/>
                    <a:pt x="4487" y="2432"/>
                  </a:cubicBezTo>
                  <a:cubicBezTo>
                    <a:pt x="4437" y="2407"/>
                    <a:pt x="4387" y="2382"/>
                    <a:pt x="4337" y="2331"/>
                  </a:cubicBezTo>
                  <a:cubicBezTo>
                    <a:pt x="4211" y="2206"/>
                    <a:pt x="4111" y="2031"/>
                    <a:pt x="4086" y="1830"/>
                  </a:cubicBezTo>
                  <a:cubicBezTo>
                    <a:pt x="4111" y="1830"/>
                    <a:pt x="4111" y="1805"/>
                    <a:pt x="4111" y="1805"/>
                  </a:cubicBezTo>
                  <a:cubicBezTo>
                    <a:pt x="4211" y="1630"/>
                    <a:pt x="4387" y="1454"/>
                    <a:pt x="4562" y="1379"/>
                  </a:cubicBezTo>
                  <a:cubicBezTo>
                    <a:pt x="4635" y="1350"/>
                    <a:pt x="4732" y="1321"/>
                    <a:pt x="4835" y="1321"/>
                  </a:cubicBezTo>
                  <a:cubicBezTo>
                    <a:pt x="4911" y="1321"/>
                    <a:pt x="4989" y="1337"/>
                    <a:pt x="5064" y="1379"/>
                  </a:cubicBezTo>
                  <a:cubicBezTo>
                    <a:pt x="5082" y="1385"/>
                    <a:pt x="5103" y="1388"/>
                    <a:pt x="5124" y="1388"/>
                  </a:cubicBezTo>
                  <a:cubicBezTo>
                    <a:pt x="5186" y="1388"/>
                    <a:pt x="5252" y="1360"/>
                    <a:pt x="5289" y="1304"/>
                  </a:cubicBezTo>
                  <a:cubicBezTo>
                    <a:pt x="5339" y="1229"/>
                    <a:pt x="5289" y="1128"/>
                    <a:pt x="5214" y="1078"/>
                  </a:cubicBezTo>
                  <a:cubicBezTo>
                    <a:pt x="5108" y="1018"/>
                    <a:pt x="4983" y="985"/>
                    <a:pt x="4851" y="985"/>
                  </a:cubicBezTo>
                  <a:cubicBezTo>
                    <a:pt x="4765" y="985"/>
                    <a:pt x="4676" y="999"/>
                    <a:pt x="4587" y="1028"/>
                  </a:cubicBezTo>
                  <a:cubicBezTo>
                    <a:pt x="4537" y="978"/>
                    <a:pt x="4512" y="903"/>
                    <a:pt x="4512" y="828"/>
                  </a:cubicBezTo>
                  <a:cubicBezTo>
                    <a:pt x="4512" y="753"/>
                    <a:pt x="4562" y="702"/>
                    <a:pt x="4613" y="677"/>
                  </a:cubicBezTo>
                  <a:cubicBezTo>
                    <a:pt x="4663" y="652"/>
                    <a:pt x="4713" y="652"/>
                    <a:pt x="4763" y="652"/>
                  </a:cubicBezTo>
                  <a:cubicBezTo>
                    <a:pt x="4813" y="677"/>
                    <a:pt x="4838" y="677"/>
                    <a:pt x="4863" y="677"/>
                  </a:cubicBezTo>
                  <a:cubicBezTo>
                    <a:pt x="5014" y="677"/>
                    <a:pt x="5139" y="627"/>
                    <a:pt x="5214" y="527"/>
                  </a:cubicBezTo>
                  <a:cubicBezTo>
                    <a:pt x="5314" y="427"/>
                    <a:pt x="5339" y="276"/>
                    <a:pt x="5264" y="151"/>
                  </a:cubicBezTo>
                  <a:cubicBezTo>
                    <a:pt x="5239" y="76"/>
                    <a:pt x="5164" y="26"/>
                    <a:pt x="5089" y="1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12118" y="4096919"/>
              <a:ext cx="357341" cy="505163"/>
            </a:xfrm>
            <a:custGeom>
              <a:avLst/>
              <a:gdLst/>
              <a:ahLst/>
              <a:cxnLst/>
              <a:rect l="l" t="t" r="r" b="b"/>
              <a:pathLst>
                <a:path w="4813" h="6804" extrusionOk="0">
                  <a:moveTo>
                    <a:pt x="2516" y="1"/>
                  </a:moveTo>
                  <a:cubicBezTo>
                    <a:pt x="2463" y="1"/>
                    <a:pt x="2409" y="18"/>
                    <a:pt x="2356" y="36"/>
                  </a:cubicBezTo>
                  <a:cubicBezTo>
                    <a:pt x="2231" y="111"/>
                    <a:pt x="2181" y="262"/>
                    <a:pt x="2231" y="412"/>
                  </a:cubicBezTo>
                  <a:cubicBezTo>
                    <a:pt x="2256" y="512"/>
                    <a:pt x="2331" y="613"/>
                    <a:pt x="2431" y="688"/>
                  </a:cubicBezTo>
                  <a:cubicBezTo>
                    <a:pt x="2482" y="713"/>
                    <a:pt x="2507" y="713"/>
                    <a:pt x="2532" y="738"/>
                  </a:cubicBezTo>
                  <a:cubicBezTo>
                    <a:pt x="2582" y="763"/>
                    <a:pt x="2632" y="788"/>
                    <a:pt x="2657" y="813"/>
                  </a:cubicBezTo>
                  <a:cubicBezTo>
                    <a:pt x="2707" y="863"/>
                    <a:pt x="2707" y="938"/>
                    <a:pt x="2682" y="1014"/>
                  </a:cubicBezTo>
                  <a:cubicBezTo>
                    <a:pt x="2632" y="1064"/>
                    <a:pt x="2582" y="1114"/>
                    <a:pt x="2532" y="1139"/>
                  </a:cubicBezTo>
                  <a:cubicBezTo>
                    <a:pt x="2356" y="989"/>
                    <a:pt x="2156" y="888"/>
                    <a:pt x="1930" y="888"/>
                  </a:cubicBezTo>
                  <a:cubicBezTo>
                    <a:pt x="1855" y="888"/>
                    <a:pt x="1780" y="963"/>
                    <a:pt x="1780" y="1039"/>
                  </a:cubicBezTo>
                  <a:cubicBezTo>
                    <a:pt x="1780" y="1139"/>
                    <a:pt x="1830" y="1214"/>
                    <a:pt x="1930" y="1214"/>
                  </a:cubicBezTo>
                  <a:cubicBezTo>
                    <a:pt x="2131" y="1214"/>
                    <a:pt x="2281" y="1339"/>
                    <a:pt x="2356" y="1465"/>
                  </a:cubicBezTo>
                  <a:cubicBezTo>
                    <a:pt x="2482" y="1640"/>
                    <a:pt x="2557" y="1841"/>
                    <a:pt x="2557" y="2041"/>
                  </a:cubicBezTo>
                  <a:cubicBezTo>
                    <a:pt x="2557" y="2066"/>
                    <a:pt x="2557" y="2066"/>
                    <a:pt x="2557" y="2091"/>
                  </a:cubicBezTo>
                  <a:cubicBezTo>
                    <a:pt x="2431" y="2242"/>
                    <a:pt x="2281" y="2342"/>
                    <a:pt x="2106" y="2392"/>
                  </a:cubicBezTo>
                  <a:cubicBezTo>
                    <a:pt x="2068" y="2405"/>
                    <a:pt x="2030" y="2411"/>
                    <a:pt x="1996" y="2411"/>
                  </a:cubicBezTo>
                  <a:cubicBezTo>
                    <a:pt x="1961" y="2411"/>
                    <a:pt x="1930" y="2405"/>
                    <a:pt x="1905" y="2392"/>
                  </a:cubicBezTo>
                  <a:cubicBezTo>
                    <a:pt x="1855" y="2392"/>
                    <a:pt x="1830" y="2367"/>
                    <a:pt x="1805" y="2317"/>
                  </a:cubicBezTo>
                  <a:cubicBezTo>
                    <a:pt x="1805" y="2267"/>
                    <a:pt x="1805" y="2217"/>
                    <a:pt x="1830" y="2166"/>
                  </a:cubicBezTo>
                  <a:lnTo>
                    <a:pt x="1855" y="2141"/>
                  </a:lnTo>
                  <a:cubicBezTo>
                    <a:pt x="1880" y="2066"/>
                    <a:pt x="1905" y="1966"/>
                    <a:pt x="1905" y="1866"/>
                  </a:cubicBezTo>
                  <a:cubicBezTo>
                    <a:pt x="1905" y="1750"/>
                    <a:pt x="1819" y="1612"/>
                    <a:pt x="1687" y="1612"/>
                  </a:cubicBezTo>
                  <a:cubicBezTo>
                    <a:pt x="1677" y="1612"/>
                    <a:pt x="1666" y="1613"/>
                    <a:pt x="1654" y="1615"/>
                  </a:cubicBezTo>
                  <a:cubicBezTo>
                    <a:pt x="1579" y="1615"/>
                    <a:pt x="1529" y="1665"/>
                    <a:pt x="1554" y="1715"/>
                  </a:cubicBezTo>
                  <a:cubicBezTo>
                    <a:pt x="1554" y="1765"/>
                    <a:pt x="1604" y="1816"/>
                    <a:pt x="1654" y="1816"/>
                  </a:cubicBezTo>
                  <a:cubicBezTo>
                    <a:pt x="1654" y="1816"/>
                    <a:pt x="1680" y="1841"/>
                    <a:pt x="1680" y="1891"/>
                  </a:cubicBezTo>
                  <a:cubicBezTo>
                    <a:pt x="1705" y="1941"/>
                    <a:pt x="1680" y="1991"/>
                    <a:pt x="1654" y="2041"/>
                  </a:cubicBezTo>
                  <a:lnTo>
                    <a:pt x="1629" y="2091"/>
                  </a:lnTo>
                  <a:cubicBezTo>
                    <a:pt x="1629" y="2116"/>
                    <a:pt x="1604" y="2166"/>
                    <a:pt x="1604" y="2217"/>
                  </a:cubicBezTo>
                  <a:cubicBezTo>
                    <a:pt x="1579" y="2217"/>
                    <a:pt x="1554" y="2192"/>
                    <a:pt x="1529" y="2192"/>
                  </a:cubicBezTo>
                  <a:cubicBezTo>
                    <a:pt x="1498" y="2181"/>
                    <a:pt x="1463" y="2175"/>
                    <a:pt x="1426" y="2175"/>
                  </a:cubicBezTo>
                  <a:cubicBezTo>
                    <a:pt x="1375" y="2175"/>
                    <a:pt x="1323" y="2187"/>
                    <a:pt x="1279" y="2217"/>
                  </a:cubicBezTo>
                  <a:cubicBezTo>
                    <a:pt x="1253" y="2242"/>
                    <a:pt x="1228" y="2267"/>
                    <a:pt x="1178" y="2292"/>
                  </a:cubicBezTo>
                  <a:cubicBezTo>
                    <a:pt x="1153" y="2317"/>
                    <a:pt x="1128" y="2367"/>
                    <a:pt x="1078" y="2367"/>
                  </a:cubicBezTo>
                  <a:cubicBezTo>
                    <a:pt x="1028" y="2367"/>
                    <a:pt x="978" y="2367"/>
                    <a:pt x="953" y="2317"/>
                  </a:cubicBezTo>
                  <a:cubicBezTo>
                    <a:pt x="928" y="2292"/>
                    <a:pt x="928" y="2242"/>
                    <a:pt x="928" y="2217"/>
                  </a:cubicBezTo>
                  <a:cubicBezTo>
                    <a:pt x="953" y="2166"/>
                    <a:pt x="928" y="2141"/>
                    <a:pt x="903" y="2141"/>
                  </a:cubicBezTo>
                  <a:cubicBezTo>
                    <a:pt x="895" y="2134"/>
                    <a:pt x="888" y="2131"/>
                    <a:pt x="881" y="2131"/>
                  </a:cubicBezTo>
                  <a:cubicBezTo>
                    <a:pt x="863" y="2131"/>
                    <a:pt x="845" y="2149"/>
                    <a:pt x="827" y="2166"/>
                  </a:cubicBezTo>
                  <a:cubicBezTo>
                    <a:pt x="802" y="2242"/>
                    <a:pt x="827" y="2342"/>
                    <a:pt x="878" y="2392"/>
                  </a:cubicBezTo>
                  <a:cubicBezTo>
                    <a:pt x="915" y="2448"/>
                    <a:pt x="981" y="2477"/>
                    <a:pt x="1043" y="2477"/>
                  </a:cubicBezTo>
                  <a:cubicBezTo>
                    <a:pt x="1064" y="2477"/>
                    <a:pt x="1084" y="2473"/>
                    <a:pt x="1103" y="2467"/>
                  </a:cubicBezTo>
                  <a:cubicBezTo>
                    <a:pt x="1178" y="2442"/>
                    <a:pt x="1203" y="2417"/>
                    <a:pt x="1253" y="2367"/>
                  </a:cubicBezTo>
                  <a:cubicBezTo>
                    <a:pt x="1279" y="2342"/>
                    <a:pt x="1304" y="2342"/>
                    <a:pt x="1329" y="2317"/>
                  </a:cubicBezTo>
                  <a:cubicBezTo>
                    <a:pt x="1379" y="2292"/>
                    <a:pt x="1454" y="2292"/>
                    <a:pt x="1504" y="2292"/>
                  </a:cubicBezTo>
                  <a:cubicBezTo>
                    <a:pt x="1554" y="2317"/>
                    <a:pt x="1579" y="2317"/>
                    <a:pt x="1604" y="2342"/>
                  </a:cubicBezTo>
                  <a:cubicBezTo>
                    <a:pt x="1604" y="2367"/>
                    <a:pt x="1604" y="2367"/>
                    <a:pt x="1604" y="2392"/>
                  </a:cubicBezTo>
                  <a:cubicBezTo>
                    <a:pt x="1654" y="2492"/>
                    <a:pt x="1755" y="2593"/>
                    <a:pt x="1855" y="2618"/>
                  </a:cubicBezTo>
                  <a:cubicBezTo>
                    <a:pt x="1893" y="2630"/>
                    <a:pt x="1936" y="2636"/>
                    <a:pt x="1983" y="2636"/>
                  </a:cubicBezTo>
                  <a:cubicBezTo>
                    <a:pt x="2030" y="2636"/>
                    <a:pt x="2081" y="2630"/>
                    <a:pt x="2131" y="2618"/>
                  </a:cubicBezTo>
                  <a:cubicBezTo>
                    <a:pt x="2131" y="2593"/>
                    <a:pt x="2156" y="2593"/>
                    <a:pt x="2156" y="2593"/>
                  </a:cubicBezTo>
                  <a:cubicBezTo>
                    <a:pt x="2281" y="2567"/>
                    <a:pt x="2406" y="2517"/>
                    <a:pt x="2507" y="2442"/>
                  </a:cubicBezTo>
                  <a:lnTo>
                    <a:pt x="2507" y="2442"/>
                  </a:lnTo>
                  <a:cubicBezTo>
                    <a:pt x="2482" y="2593"/>
                    <a:pt x="2431" y="2743"/>
                    <a:pt x="2381" y="2893"/>
                  </a:cubicBezTo>
                  <a:cubicBezTo>
                    <a:pt x="2331" y="3069"/>
                    <a:pt x="2281" y="3219"/>
                    <a:pt x="2231" y="3395"/>
                  </a:cubicBezTo>
                  <a:cubicBezTo>
                    <a:pt x="2231" y="3420"/>
                    <a:pt x="2231" y="3445"/>
                    <a:pt x="2231" y="3495"/>
                  </a:cubicBezTo>
                  <a:cubicBezTo>
                    <a:pt x="2206" y="3545"/>
                    <a:pt x="2206" y="3595"/>
                    <a:pt x="2206" y="3645"/>
                  </a:cubicBezTo>
                  <a:cubicBezTo>
                    <a:pt x="2156" y="3996"/>
                    <a:pt x="2231" y="4372"/>
                    <a:pt x="2431" y="4648"/>
                  </a:cubicBezTo>
                  <a:cubicBezTo>
                    <a:pt x="2356" y="4648"/>
                    <a:pt x="2281" y="4673"/>
                    <a:pt x="2256" y="4673"/>
                  </a:cubicBezTo>
                  <a:cubicBezTo>
                    <a:pt x="2231" y="4648"/>
                    <a:pt x="2206" y="4623"/>
                    <a:pt x="2181" y="4522"/>
                  </a:cubicBezTo>
                  <a:cubicBezTo>
                    <a:pt x="2156" y="4472"/>
                    <a:pt x="2131" y="4397"/>
                    <a:pt x="2081" y="4347"/>
                  </a:cubicBezTo>
                  <a:cubicBezTo>
                    <a:pt x="1955" y="4197"/>
                    <a:pt x="1780" y="4121"/>
                    <a:pt x="1629" y="4046"/>
                  </a:cubicBezTo>
                  <a:cubicBezTo>
                    <a:pt x="1529" y="4021"/>
                    <a:pt x="1454" y="3971"/>
                    <a:pt x="1379" y="3921"/>
                  </a:cubicBezTo>
                  <a:cubicBezTo>
                    <a:pt x="1304" y="3846"/>
                    <a:pt x="1253" y="3770"/>
                    <a:pt x="1228" y="3695"/>
                  </a:cubicBezTo>
                  <a:cubicBezTo>
                    <a:pt x="1203" y="3620"/>
                    <a:pt x="1228" y="3545"/>
                    <a:pt x="1253" y="3520"/>
                  </a:cubicBezTo>
                  <a:cubicBezTo>
                    <a:pt x="1268" y="3490"/>
                    <a:pt x="1300" y="3478"/>
                    <a:pt x="1324" y="3478"/>
                  </a:cubicBezTo>
                  <a:cubicBezTo>
                    <a:pt x="1341" y="3478"/>
                    <a:pt x="1354" y="3484"/>
                    <a:pt x="1354" y="3495"/>
                  </a:cubicBezTo>
                  <a:cubicBezTo>
                    <a:pt x="1379" y="3495"/>
                    <a:pt x="1379" y="3520"/>
                    <a:pt x="1404" y="3520"/>
                  </a:cubicBezTo>
                  <a:cubicBezTo>
                    <a:pt x="1454" y="3595"/>
                    <a:pt x="1504" y="3670"/>
                    <a:pt x="1629" y="3670"/>
                  </a:cubicBezTo>
                  <a:cubicBezTo>
                    <a:pt x="1648" y="3677"/>
                    <a:pt x="1667" y="3680"/>
                    <a:pt x="1685" y="3680"/>
                  </a:cubicBezTo>
                  <a:cubicBezTo>
                    <a:pt x="1741" y="3680"/>
                    <a:pt x="1792" y="3651"/>
                    <a:pt x="1830" y="3595"/>
                  </a:cubicBezTo>
                  <a:cubicBezTo>
                    <a:pt x="1905" y="3545"/>
                    <a:pt x="1955" y="3420"/>
                    <a:pt x="1955" y="3319"/>
                  </a:cubicBezTo>
                  <a:cubicBezTo>
                    <a:pt x="1955" y="3019"/>
                    <a:pt x="1680" y="2743"/>
                    <a:pt x="1379" y="2718"/>
                  </a:cubicBezTo>
                  <a:cubicBezTo>
                    <a:pt x="1279" y="2718"/>
                    <a:pt x="1203" y="2793"/>
                    <a:pt x="1203" y="2893"/>
                  </a:cubicBezTo>
                  <a:cubicBezTo>
                    <a:pt x="1203" y="2968"/>
                    <a:pt x="1279" y="3044"/>
                    <a:pt x="1379" y="3044"/>
                  </a:cubicBezTo>
                  <a:cubicBezTo>
                    <a:pt x="1504" y="3069"/>
                    <a:pt x="1604" y="3169"/>
                    <a:pt x="1629" y="3294"/>
                  </a:cubicBezTo>
                  <a:cubicBezTo>
                    <a:pt x="1604" y="3294"/>
                    <a:pt x="1604" y="3269"/>
                    <a:pt x="1579" y="3244"/>
                  </a:cubicBezTo>
                  <a:cubicBezTo>
                    <a:pt x="1514" y="3190"/>
                    <a:pt x="1431" y="3164"/>
                    <a:pt x="1344" y="3164"/>
                  </a:cubicBezTo>
                  <a:cubicBezTo>
                    <a:pt x="1231" y="3164"/>
                    <a:pt x="1113" y="3209"/>
                    <a:pt x="1028" y="3294"/>
                  </a:cubicBezTo>
                  <a:cubicBezTo>
                    <a:pt x="953" y="3344"/>
                    <a:pt x="928" y="3445"/>
                    <a:pt x="903" y="3520"/>
                  </a:cubicBezTo>
                  <a:cubicBezTo>
                    <a:pt x="878" y="3520"/>
                    <a:pt x="878" y="3495"/>
                    <a:pt x="878" y="3495"/>
                  </a:cubicBezTo>
                  <a:cubicBezTo>
                    <a:pt x="827" y="3420"/>
                    <a:pt x="802" y="3344"/>
                    <a:pt x="777" y="3269"/>
                  </a:cubicBezTo>
                  <a:cubicBezTo>
                    <a:pt x="752" y="3219"/>
                    <a:pt x="727" y="3169"/>
                    <a:pt x="702" y="3119"/>
                  </a:cubicBezTo>
                  <a:cubicBezTo>
                    <a:pt x="652" y="3044"/>
                    <a:pt x="552" y="2868"/>
                    <a:pt x="376" y="2843"/>
                  </a:cubicBezTo>
                  <a:cubicBezTo>
                    <a:pt x="251" y="2843"/>
                    <a:pt x="151" y="2893"/>
                    <a:pt x="76" y="2968"/>
                  </a:cubicBezTo>
                  <a:cubicBezTo>
                    <a:pt x="0" y="3069"/>
                    <a:pt x="0" y="3194"/>
                    <a:pt x="50" y="3294"/>
                  </a:cubicBezTo>
                  <a:cubicBezTo>
                    <a:pt x="50" y="3319"/>
                    <a:pt x="76" y="3319"/>
                    <a:pt x="101" y="3319"/>
                  </a:cubicBezTo>
                  <a:cubicBezTo>
                    <a:pt x="151" y="3294"/>
                    <a:pt x="151" y="3269"/>
                    <a:pt x="151" y="3244"/>
                  </a:cubicBezTo>
                  <a:cubicBezTo>
                    <a:pt x="101" y="3169"/>
                    <a:pt x="126" y="3094"/>
                    <a:pt x="151" y="3044"/>
                  </a:cubicBezTo>
                  <a:cubicBezTo>
                    <a:pt x="201" y="2968"/>
                    <a:pt x="276" y="2943"/>
                    <a:pt x="351" y="2943"/>
                  </a:cubicBezTo>
                  <a:cubicBezTo>
                    <a:pt x="502" y="2968"/>
                    <a:pt x="577" y="3119"/>
                    <a:pt x="602" y="3169"/>
                  </a:cubicBezTo>
                  <a:cubicBezTo>
                    <a:pt x="627" y="3219"/>
                    <a:pt x="652" y="3269"/>
                    <a:pt x="677" y="3319"/>
                  </a:cubicBezTo>
                  <a:cubicBezTo>
                    <a:pt x="702" y="3395"/>
                    <a:pt x="727" y="3470"/>
                    <a:pt x="777" y="3545"/>
                  </a:cubicBezTo>
                  <a:cubicBezTo>
                    <a:pt x="802" y="3595"/>
                    <a:pt x="852" y="3620"/>
                    <a:pt x="903" y="3670"/>
                  </a:cubicBezTo>
                  <a:cubicBezTo>
                    <a:pt x="903" y="3695"/>
                    <a:pt x="903" y="3745"/>
                    <a:pt x="903" y="3770"/>
                  </a:cubicBezTo>
                  <a:cubicBezTo>
                    <a:pt x="953" y="3921"/>
                    <a:pt x="1028" y="4046"/>
                    <a:pt x="1153" y="4146"/>
                  </a:cubicBezTo>
                  <a:cubicBezTo>
                    <a:pt x="1203" y="4197"/>
                    <a:pt x="1253" y="4222"/>
                    <a:pt x="1279" y="4247"/>
                  </a:cubicBezTo>
                  <a:cubicBezTo>
                    <a:pt x="1203" y="4272"/>
                    <a:pt x="1103" y="4297"/>
                    <a:pt x="1028" y="4372"/>
                  </a:cubicBezTo>
                  <a:cubicBezTo>
                    <a:pt x="852" y="4497"/>
                    <a:pt x="752" y="4823"/>
                    <a:pt x="928" y="5024"/>
                  </a:cubicBezTo>
                  <a:cubicBezTo>
                    <a:pt x="978" y="5099"/>
                    <a:pt x="1078" y="5149"/>
                    <a:pt x="1178" y="5149"/>
                  </a:cubicBezTo>
                  <a:lnTo>
                    <a:pt x="1203" y="5149"/>
                  </a:lnTo>
                  <a:cubicBezTo>
                    <a:pt x="1253" y="5124"/>
                    <a:pt x="1304" y="5074"/>
                    <a:pt x="1329" y="5024"/>
                  </a:cubicBezTo>
                  <a:cubicBezTo>
                    <a:pt x="1379" y="4948"/>
                    <a:pt x="1354" y="4898"/>
                    <a:pt x="1329" y="4848"/>
                  </a:cubicBezTo>
                  <a:cubicBezTo>
                    <a:pt x="1310" y="4811"/>
                    <a:pt x="1265" y="4788"/>
                    <a:pt x="1223" y="4788"/>
                  </a:cubicBezTo>
                  <a:cubicBezTo>
                    <a:pt x="1207" y="4788"/>
                    <a:pt x="1192" y="4791"/>
                    <a:pt x="1178" y="4798"/>
                  </a:cubicBezTo>
                  <a:cubicBezTo>
                    <a:pt x="1153" y="4823"/>
                    <a:pt x="1128" y="4873"/>
                    <a:pt x="1128" y="4923"/>
                  </a:cubicBezTo>
                  <a:cubicBezTo>
                    <a:pt x="1128" y="4923"/>
                    <a:pt x="1103" y="4898"/>
                    <a:pt x="1078" y="4898"/>
                  </a:cubicBezTo>
                  <a:cubicBezTo>
                    <a:pt x="1003" y="4798"/>
                    <a:pt x="1078" y="4623"/>
                    <a:pt x="1178" y="4522"/>
                  </a:cubicBezTo>
                  <a:cubicBezTo>
                    <a:pt x="1279" y="4447"/>
                    <a:pt x="1429" y="4422"/>
                    <a:pt x="1654" y="4422"/>
                  </a:cubicBezTo>
                  <a:lnTo>
                    <a:pt x="1680" y="4422"/>
                  </a:lnTo>
                  <a:cubicBezTo>
                    <a:pt x="1730" y="4447"/>
                    <a:pt x="1780" y="4497"/>
                    <a:pt x="1830" y="4547"/>
                  </a:cubicBezTo>
                  <a:cubicBezTo>
                    <a:pt x="1830" y="4572"/>
                    <a:pt x="1855" y="4623"/>
                    <a:pt x="1880" y="4648"/>
                  </a:cubicBezTo>
                  <a:cubicBezTo>
                    <a:pt x="1930" y="4773"/>
                    <a:pt x="2005" y="4923"/>
                    <a:pt x="2181" y="4974"/>
                  </a:cubicBezTo>
                  <a:cubicBezTo>
                    <a:pt x="2218" y="4986"/>
                    <a:pt x="2262" y="4992"/>
                    <a:pt x="2309" y="4992"/>
                  </a:cubicBezTo>
                  <a:cubicBezTo>
                    <a:pt x="2356" y="4992"/>
                    <a:pt x="2406" y="4986"/>
                    <a:pt x="2456" y="4974"/>
                  </a:cubicBezTo>
                  <a:cubicBezTo>
                    <a:pt x="2519" y="4961"/>
                    <a:pt x="2588" y="4955"/>
                    <a:pt x="2654" y="4955"/>
                  </a:cubicBezTo>
                  <a:cubicBezTo>
                    <a:pt x="2720" y="4955"/>
                    <a:pt x="2782" y="4961"/>
                    <a:pt x="2832" y="4974"/>
                  </a:cubicBezTo>
                  <a:cubicBezTo>
                    <a:pt x="2983" y="5024"/>
                    <a:pt x="3133" y="5049"/>
                    <a:pt x="3258" y="5099"/>
                  </a:cubicBezTo>
                  <a:cubicBezTo>
                    <a:pt x="3384" y="5124"/>
                    <a:pt x="3484" y="5149"/>
                    <a:pt x="3584" y="5174"/>
                  </a:cubicBezTo>
                  <a:cubicBezTo>
                    <a:pt x="4136" y="5375"/>
                    <a:pt x="4487" y="6051"/>
                    <a:pt x="4336" y="6603"/>
                  </a:cubicBezTo>
                  <a:cubicBezTo>
                    <a:pt x="4311" y="6703"/>
                    <a:pt x="4361" y="6778"/>
                    <a:pt x="4436" y="6803"/>
                  </a:cubicBezTo>
                  <a:lnTo>
                    <a:pt x="4512" y="6803"/>
                  </a:lnTo>
                  <a:cubicBezTo>
                    <a:pt x="4587" y="6803"/>
                    <a:pt x="4612" y="6753"/>
                    <a:pt x="4637" y="6703"/>
                  </a:cubicBezTo>
                  <a:cubicBezTo>
                    <a:pt x="4812" y="6101"/>
                    <a:pt x="4562" y="5450"/>
                    <a:pt x="4086" y="5074"/>
                  </a:cubicBezTo>
                  <a:cubicBezTo>
                    <a:pt x="4161" y="5024"/>
                    <a:pt x="4211" y="4923"/>
                    <a:pt x="4211" y="4823"/>
                  </a:cubicBezTo>
                  <a:cubicBezTo>
                    <a:pt x="4236" y="4723"/>
                    <a:pt x="4211" y="4648"/>
                    <a:pt x="4186" y="4572"/>
                  </a:cubicBezTo>
                  <a:cubicBezTo>
                    <a:pt x="4161" y="4522"/>
                    <a:pt x="4136" y="4497"/>
                    <a:pt x="4136" y="4447"/>
                  </a:cubicBezTo>
                  <a:cubicBezTo>
                    <a:pt x="4111" y="4297"/>
                    <a:pt x="4186" y="4146"/>
                    <a:pt x="4286" y="4046"/>
                  </a:cubicBezTo>
                  <a:cubicBezTo>
                    <a:pt x="4311" y="4046"/>
                    <a:pt x="4311" y="3996"/>
                    <a:pt x="4286" y="3971"/>
                  </a:cubicBezTo>
                  <a:cubicBezTo>
                    <a:pt x="4286" y="3958"/>
                    <a:pt x="4274" y="3952"/>
                    <a:pt x="4258" y="3952"/>
                  </a:cubicBezTo>
                  <a:cubicBezTo>
                    <a:pt x="4242" y="3952"/>
                    <a:pt x="4223" y="3958"/>
                    <a:pt x="4211" y="3971"/>
                  </a:cubicBezTo>
                  <a:cubicBezTo>
                    <a:pt x="4086" y="4096"/>
                    <a:pt x="4010" y="4272"/>
                    <a:pt x="4035" y="4472"/>
                  </a:cubicBezTo>
                  <a:cubicBezTo>
                    <a:pt x="4035" y="4522"/>
                    <a:pt x="4061" y="4572"/>
                    <a:pt x="4086" y="4623"/>
                  </a:cubicBezTo>
                  <a:cubicBezTo>
                    <a:pt x="4086" y="4673"/>
                    <a:pt x="4111" y="4748"/>
                    <a:pt x="4111" y="4823"/>
                  </a:cubicBezTo>
                  <a:cubicBezTo>
                    <a:pt x="4111" y="4898"/>
                    <a:pt x="4061" y="4974"/>
                    <a:pt x="3985" y="5024"/>
                  </a:cubicBezTo>
                  <a:cubicBezTo>
                    <a:pt x="3885" y="4974"/>
                    <a:pt x="3810" y="4923"/>
                    <a:pt x="3710" y="4873"/>
                  </a:cubicBezTo>
                  <a:cubicBezTo>
                    <a:pt x="3584" y="4823"/>
                    <a:pt x="3459" y="4798"/>
                    <a:pt x="3334" y="4773"/>
                  </a:cubicBezTo>
                  <a:cubicBezTo>
                    <a:pt x="3284" y="4773"/>
                    <a:pt x="3258" y="4748"/>
                    <a:pt x="3208" y="4748"/>
                  </a:cubicBezTo>
                  <a:cubicBezTo>
                    <a:pt x="3108" y="4623"/>
                    <a:pt x="3083" y="4447"/>
                    <a:pt x="3108" y="4297"/>
                  </a:cubicBezTo>
                  <a:cubicBezTo>
                    <a:pt x="3133" y="4197"/>
                    <a:pt x="3183" y="4096"/>
                    <a:pt x="3258" y="4071"/>
                  </a:cubicBezTo>
                  <a:cubicBezTo>
                    <a:pt x="3296" y="4046"/>
                    <a:pt x="3340" y="4034"/>
                    <a:pt x="3381" y="4034"/>
                  </a:cubicBezTo>
                  <a:cubicBezTo>
                    <a:pt x="3421" y="4034"/>
                    <a:pt x="3459" y="4046"/>
                    <a:pt x="3484" y="4071"/>
                  </a:cubicBezTo>
                  <a:cubicBezTo>
                    <a:pt x="3509" y="4071"/>
                    <a:pt x="3509" y="4121"/>
                    <a:pt x="3509" y="4146"/>
                  </a:cubicBezTo>
                  <a:cubicBezTo>
                    <a:pt x="3509" y="4171"/>
                    <a:pt x="3509" y="4197"/>
                    <a:pt x="3484" y="4222"/>
                  </a:cubicBezTo>
                  <a:cubicBezTo>
                    <a:pt x="3434" y="4247"/>
                    <a:pt x="3434" y="4322"/>
                    <a:pt x="3459" y="4372"/>
                  </a:cubicBezTo>
                  <a:cubicBezTo>
                    <a:pt x="3488" y="4401"/>
                    <a:pt x="3518" y="4414"/>
                    <a:pt x="3547" y="4414"/>
                  </a:cubicBezTo>
                  <a:cubicBezTo>
                    <a:pt x="3568" y="4414"/>
                    <a:pt x="3589" y="4407"/>
                    <a:pt x="3609" y="4397"/>
                  </a:cubicBezTo>
                  <a:cubicBezTo>
                    <a:pt x="3685" y="4347"/>
                    <a:pt x="3735" y="4247"/>
                    <a:pt x="3735" y="4171"/>
                  </a:cubicBezTo>
                  <a:cubicBezTo>
                    <a:pt x="3735" y="4071"/>
                    <a:pt x="3685" y="3971"/>
                    <a:pt x="3609" y="3896"/>
                  </a:cubicBezTo>
                  <a:cubicBezTo>
                    <a:pt x="3539" y="3840"/>
                    <a:pt x="3445" y="3807"/>
                    <a:pt x="3349" y="3807"/>
                  </a:cubicBezTo>
                  <a:cubicBezTo>
                    <a:pt x="3275" y="3807"/>
                    <a:pt x="3199" y="3827"/>
                    <a:pt x="3133" y="3871"/>
                  </a:cubicBezTo>
                  <a:cubicBezTo>
                    <a:pt x="3008" y="3971"/>
                    <a:pt x="2933" y="4096"/>
                    <a:pt x="2908" y="4272"/>
                  </a:cubicBezTo>
                  <a:cubicBezTo>
                    <a:pt x="2883" y="4397"/>
                    <a:pt x="2883" y="4522"/>
                    <a:pt x="2933" y="4648"/>
                  </a:cubicBezTo>
                  <a:cubicBezTo>
                    <a:pt x="2883" y="4623"/>
                    <a:pt x="2857" y="4623"/>
                    <a:pt x="2832" y="4598"/>
                  </a:cubicBezTo>
                  <a:cubicBezTo>
                    <a:pt x="2507" y="4372"/>
                    <a:pt x="2482" y="3921"/>
                    <a:pt x="2532" y="3545"/>
                  </a:cubicBezTo>
                  <a:cubicBezTo>
                    <a:pt x="2582" y="3344"/>
                    <a:pt x="2757" y="3094"/>
                    <a:pt x="2883" y="3044"/>
                  </a:cubicBezTo>
                  <a:cubicBezTo>
                    <a:pt x="2933" y="3019"/>
                    <a:pt x="3008" y="2994"/>
                    <a:pt x="3083" y="2968"/>
                  </a:cubicBezTo>
                  <a:cubicBezTo>
                    <a:pt x="3258" y="2918"/>
                    <a:pt x="3434" y="2868"/>
                    <a:pt x="3559" y="2693"/>
                  </a:cubicBezTo>
                  <a:cubicBezTo>
                    <a:pt x="3609" y="2618"/>
                    <a:pt x="3634" y="2542"/>
                    <a:pt x="3634" y="2467"/>
                  </a:cubicBezTo>
                  <a:cubicBezTo>
                    <a:pt x="3660" y="2442"/>
                    <a:pt x="3685" y="2392"/>
                    <a:pt x="3710" y="2367"/>
                  </a:cubicBezTo>
                  <a:cubicBezTo>
                    <a:pt x="3735" y="2342"/>
                    <a:pt x="3760" y="2317"/>
                    <a:pt x="3760" y="2317"/>
                  </a:cubicBezTo>
                  <a:cubicBezTo>
                    <a:pt x="3835" y="2242"/>
                    <a:pt x="3910" y="2141"/>
                    <a:pt x="3960" y="2066"/>
                  </a:cubicBezTo>
                  <a:cubicBezTo>
                    <a:pt x="4035" y="1916"/>
                    <a:pt x="4035" y="1715"/>
                    <a:pt x="3935" y="1590"/>
                  </a:cubicBezTo>
                  <a:cubicBezTo>
                    <a:pt x="3906" y="1561"/>
                    <a:pt x="3868" y="1548"/>
                    <a:pt x="3836" y="1548"/>
                  </a:cubicBezTo>
                  <a:cubicBezTo>
                    <a:pt x="3814" y="1548"/>
                    <a:pt x="3795" y="1555"/>
                    <a:pt x="3785" y="1565"/>
                  </a:cubicBezTo>
                  <a:cubicBezTo>
                    <a:pt x="3735" y="1615"/>
                    <a:pt x="3735" y="1690"/>
                    <a:pt x="3760" y="1740"/>
                  </a:cubicBezTo>
                  <a:cubicBezTo>
                    <a:pt x="3810" y="1791"/>
                    <a:pt x="3810" y="1891"/>
                    <a:pt x="3760" y="1966"/>
                  </a:cubicBezTo>
                  <a:cubicBezTo>
                    <a:pt x="3735" y="2041"/>
                    <a:pt x="3685" y="2091"/>
                    <a:pt x="3609" y="2166"/>
                  </a:cubicBezTo>
                  <a:lnTo>
                    <a:pt x="3584" y="2166"/>
                  </a:lnTo>
                  <a:cubicBezTo>
                    <a:pt x="3559" y="2066"/>
                    <a:pt x="3509" y="1991"/>
                    <a:pt x="3484" y="1916"/>
                  </a:cubicBezTo>
                  <a:cubicBezTo>
                    <a:pt x="3459" y="1866"/>
                    <a:pt x="3434" y="1841"/>
                    <a:pt x="3409" y="1791"/>
                  </a:cubicBezTo>
                  <a:cubicBezTo>
                    <a:pt x="3359" y="1665"/>
                    <a:pt x="3334" y="1590"/>
                    <a:pt x="3359" y="1515"/>
                  </a:cubicBezTo>
                  <a:cubicBezTo>
                    <a:pt x="3384" y="1465"/>
                    <a:pt x="3434" y="1415"/>
                    <a:pt x="3459" y="1415"/>
                  </a:cubicBezTo>
                  <a:cubicBezTo>
                    <a:pt x="3477" y="1419"/>
                    <a:pt x="3494" y="1421"/>
                    <a:pt x="3510" y="1421"/>
                  </a:cubicBezTo>
                  <a:cubicBezTo>
                    <a:pt x="3584" y="1421"/>
                    <a:pt x="3639" y="1376"/>
                    <a:pt x="3660" y="1314"/>
                  </a:cubicBezTo>
                  <a:cubicBezTo>
                    <a:pt x="3685" y="1214"/>
                    <a:pt x="3634" y="1139"/>
                    <a:pt x="3559" y="1114"/>
                  </a:cubicBezTo>
                  <a:cubicBezTo>
                    <a:pt x="3523" y="1099"/>
                    <a:pt x="3486" y="1093"/>
                    <a:pt x="3450" y="1093"/>
                  </a:cubicBezTo>
                  <a:cubicBezTo>
                    <a:pt x="3365" y="1093"/>
                    <a:pt x="3287" y="1129"/>
                    <a:pt x="3233" y="1164"/>
                  </a:cubicBezTo>
                  <a:lnTo>
                    <a:pt x="3208" y="1164"/>
                  </a:lnTo>
                  <a:cubicBezTo>
                    <a:pt x="3208" y="1114"/>
                    <a:pt x="3233" y="1039"/>
                    <a:pt x="3233" y="989"/>
                  </a:cubicBezTo>
                  <a:cubicBezTo>
                    <a:pt x="3258" y="963"/>
                    <a:pt x="3258" y="963"/>
                    <a:pt x="3258" y="938"/>
                  </a:cubicBezTo>
                  <a:cubicBezTo>
                    <a:pt x="3284" y="813"/>
                    <a:pt x="3284" y="738"/>
                    <a:pt x="3233" y="663"/>
                  </a:cubicBezTo>
                  <a:cubicBezTo>
                    <a:pt x="3221" y="650"/>
                    <a:pt x="3208" y="644"/>
                    <a:pt x="3196" y="644"/>
                  </a:cubicBezTo>
                  <a:cubicBezTo>
                    <a:pt x="3183" y="644"/>
                    <a:pt x="3171" y="650"/>
                    <a:pt x="3158" y="663"/>
                  </a:cubicBezTo>
                  <a:cubicBezTo>
                    <a:pt x="3133" y="663"/>
                    <a:pt x="3133" y="713"/>
                    <a:pt x="3133" y="738"/>
                  </a:cubicBezTo>
                  <a:cubicBezTo>
                    <a:pt x="3158" y="763"/>
                    <a:pt x="3183" y="838"/>
                    <a:pt x="3158" y="913"/>
                  </a:cubicBezTo>
                  <a:cubicBezTo>
                    <a:pt x="3158" y="938"/>
                    <a:pt x="3133" y="938"/>
                    <a:pt x="3133" y="963"/>
                  </a:cubicBezTo>
                  <a:cubicBezTo>
                    <a:pt x="3133" y="1014"/>
                    <a:pt x="3108" y="1089"/>
                    <a:pt x="3108" y="1164"/>
                  </a:cubicBezTo>
                  <a:cubicBezTo>
                    <a:pt x="3108" y="1189"/>
                    <a:pt x="3133" y="1239"/>
                    <a:pt x="3133" y="1264"/>
                  </a:cubicBezTo>
                  <a:cubicBezTo>
                    <a:pt x="3108" y="1314"/>
                    <a:pt x="3058" y="1364"/>
                    <a:pt x="3058" y="1415"/>
                  </a:cubicBezTo>
                  <a:cubicBezTo>
                    <a:pt x="3008" y="1565"/>
                    <a:pt x="3033" y="1740"/>
                    <a:pt x="3108" y="1916"/>
                  </a:cubicBezTo>
                  <a:cubicBezTo>
                    <a:pt x="3133" y="1966"/>
                    <a:pt x="3158" y="2016"/>
                    <a:pt x="3183" y="2066"/>
                  </a:cubicBezTo>
                  <a:cubicBezTo>
                    <a:pt x="3233" y="2141"/>
                    <a:pt x="3258" y="2217"/>
                    <a:pt x="3284" y="2267"/>
                  </a:cubicBezTo>
                  <a:cubicBezTo>
                    <a:pt x="3334" y="2367"/>
                    <a:pt x="3334" y="2467"/>
                    <a:pt x="3284" y="2517"/>
                  </a:cubicBezTo>
                  <a:cubicBezTo>
                    <a:pt x="3233" y="2593"/>
                    <a:pt x="3133" y="2618"/>
                    <a:pt x="2983" y="2668"/>
                  </a:cubicBezTo>
                  <a:cubicBezTo>
                    <a:pt x="2908" y="2693"/>
                    <a:pt x="2832" y="2693"/>
                    <a:pt x="2757" y="2743"/>
                  </a:cubicBezTo>
                  <a:cubicBezTo>
                    <a:pt x="2832" y="2517"/>
                    <a:pt x="2883" y="2292"/>
                    <a:pt x="2883" y="2041"/>
                  </a:cubicBezTo>
                  <a:cubicBezTo>
                    <a:pt x="2883" y="1791"/>
                    <a:pt x="2807" y="1540"/>
                    <a:pt x="2657" y="1314"/>
                  </a:cubicBezTo>
                  <a:cubicBezTo>
                    <a:pt x="2757" y="1264"/>
                    <a:pt x="2807" y="1189"/>
                    <a:pt x="2857" y="1114"/>
                  </a:cubicBezTo>
                  <a:cubicBezTo>
                    <a:pt x="2933" y="963"/>
                    <a:pt x="2933" y="788"/>
                    <a:pt x="2832" y="688"/>
                  </a:cubicBezTo>
                  <a:cubicBezTo>
                    <a:pt x="2782" y="613"/>
                    <a:pt x="2682" y="562"/>
                    <a:pt x="2632" y="537"/>
                  </a:cubicBezTo>
                  <a:cubicBezTo>
                    <a:pt x="2607" y="537"/>
                    <a:pt x="2582" y="512"/>
                    <a:pt x="2557" y="512"/>
                  </a:cubicBezTo>
                  <a:cubicBezTo>
                    <a:pt x="2482" y="462"/>
                    <a:pt x="2431" y="412"/>
                    <a:pt x="2431" y="362"/>
                  </a:cubicBezTo>
                  <a:cubicBezTo>
                    <a:pt x="2406" y="312"/>
                    <a:pt x="2431" y="262"/>
                    <a:pt x="2482" y="237"/>
                  </a:cubicBezTo>
                  <a:cubicBezTo>
                    <a:pt x="2482" y="212"/>
                    <a:pt x="2507" y="212"/>
                    <a:pt x="2532" y="212"/>
                  </a:cubicBezTo>
                  <a:cubicBezTo>
                    <a:pt x="2532" y="237"/>
                    <a:pt x="2557" y="237"/>
                    <a:pt x="2557" y="237"/>
                  </a:cubicBezTo>
                  <a:cubicBezTo>
                    <a:pt x="2575" y="273"/>
                    <a:pt x="2620" y="297"/>
                    <a:pt x="2663" y="297"/>
                  </a:cubicBezTo>
                  <a:cubicBezTo>
                    <a:pt x="2678" y="297"/>
                    <a:pt x="2694" y="293"/>
                    <a:pt x="2707" y="287"/>
                  </a:cubicBezTo>
                  <a:cubicBezTo>
                    <a:pt x="2757" y="262"/>
                    <a:pt x="2782" y="212"/>
                    <a:pt x="2757" y="136"/>
                  </a:cubicBezTo>
                  <a:cubicBezTo>
                    <a:pt x="2732" y="86"/>
                    <a:pt x="2657" y="36"/>
                    <a:pt x="2582" y="11"/>
                  </a:cubicBezTo>
                  <a:cubicBezTo>
                    <a:pt x="2560" y="4"/>
                    <a:pt x="2538" y="1"/>
                    <a:pt x="2516" y="1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7617907" y="3903763"/>
              <a:ext cx="978522" cy="763995"/>
              <a:chOff x="6583448" y="3543201"/>
              <a:chExt cx="1333863" cy="1041433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389154" y="4132772"/>
                <a:ext cx="228972" cy="709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955" extrusionOk="0">
                    <a:moveTo>
                      <a:pt x="1814" y="0"/>
                    </a:moveTo>
                    <a:cubicBezTo>
                      <a:pt x="1446" y="0"/>
                      <a:pt x="1028" y="101"/>
                      <a:pt x="602" y="401"/>
                    </a:cubicBezTo>
                    <a:cubicBezTo>
                      <a:pt x="602" y="401"/>
                      <a:pt x="267" y="66"/>
                      <a:pt x="171" y="66"/>
                    </a:cubicBezTo>
                    <a:cubicBezTo>
                      <a:pt x="162" y="66"/>
                      <a:pt x="155" y="69"/>
                      <a:pt x="151" y="76"/>
                    </a:cubicBezTo>
                    <a:cubicBezTo>
                      <a:pt x="76" y="176"/>
                      <a:pt x="402" y="452"/>
                      <a:pt x="352" y="552"/>
                    </a:cubicBezTo>
                    <a:cubicBezTo>
                      <a:pt x="302" y="677"/>
                      <a:pt x="1" y="953"/>
                      <a:pt x="126" y="953"/>
                    </a:cubicBezTo>
                    <a:cubicBezTo>
                      <a:pt x="133" y="954"/>
                      <a:pt x="141" y="955"/>
                      <a:pt x="148" y="955"/>
                    </a:cubicBezTo>
                    <a:cubicBezTo>
                      <a:pt x="298" y="955"/>
                      <a:pt x="509" y="724"/>
                      <a:pt x="652" y="652"/>
                    </a:cubicBezTo>
                    <a:cubicBezTo>
                      <a:pt x="652" y="652"/>
                      <a:pt x="1341" y="890"/>
                      <a:pt x="2000" y="890"/>
                    </a:cubicBezTo>
                    <a:cubicBezTo>
                      <a:pt x="2452" y="890"/>
                      <a:pt x="2890" y="778"/>
                      <a:pt x="3084" y="401"/>
                    </a:cubicBezTo>
                    <a:cubicBezTo>
                      <a:pt x="3084" y="401"/>
                      <a:pt x="2549" y="0"/>
                      <a:pt x="1814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823482" y="4154674"/>
                <a:ext cx="87535" cy="2687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62" extrusionOk="0">
                    <a:moveTo>
                      <a:pt x="696" y="1"/>
                    </a:moveTo>
                    <a:cubicBezTo>
                      <a:pt x="555" y="1"/>
                      <a:pt x="393" y="40"/>
                      <a:pt x="226" y="157"/>
                    </a:cubicBezTo>
                    <a:cubicBezTo>
                      <a:pt x="226" y="157"/>
                      <a:pt x="98" y="28"/>
                      <a:pt x="59" y="28"/>
                    </a:cubicBezTo>
                    <a:cubicBezTo>
                      <a:pt x="55" y="28"/>
                      <a:pt x="53" y="29"/>
                      <a:pt x="51" y="31"/>
                    </a:cubicBezTo>
                    <a:cubicBezTo>
                      <a:pt x="26" y="56"/>
                      <a:pt x="151" y="182"/>
                      <a:pt x="151" y="207"/>
                    </a:cubicBezTo>
                    <a:cubicBezTo>
                      <a:pt x="126" y="257"/>
                      <a:pt x="1" y="357"/>
                      <a:pt x="51" y="357"/>
                    </a:cubicBezTo>
                    <a:cubicBezTo>
                      <a:pt x="56" y="360"/>
                      <a:pt x="62" y="361"/>
                      <a:pt x="69" y="361"/>
                    </a:cubicBezTo>
                    <a:cubicBezTo>
                      <a:pt x="122" y="361"/>
                      <a:pt x="207" y="279"/>
                      <a:pt x="251" y="257"/>
                    </a:cubicBezTo>
                    <a:cubicBezTo>
                      <a:pt x="251" y="257"/>
                      <a:pt x="512" y="344"/>
                      <a:pt x="761" y="344"/>
                    </a:cubicBezTo>
                    <a:cubicBezTo>
                      <a:pt x="936" y="344"/>
                      <a:pt x="1106" y="301"/>
                      <a:pt x="1179" y="157"/>
                    </a:cubicBezTo>
                    <a:cubicBezTo>
                      <a:pt x="1179" y="157"/>
                      <a:pt x="978" y="1"/>
                      <a:pt x="696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659772" y="4261587"/>
                <a:ext cx="87535" cy="2754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71" extrusionOk="0">
                    <a:moveTo>
                      <a:pt x="695" y="0"/>
                    </a:moveTo>
                    <a:cubicBezTo>
                      <a:pt x="554" y="0"/>
                      <a:pt x="393" y="37"/>
                      <a:pt x="226" y="145"/>
                    </a:cubicBezTo>
                    <a:cubicBezTo>
                      <a:pt x="226" y="145"/>
                      <a:pt x="115" y="35"/>
                      <a:pt x="68" y="35"/>
                    </a:cubicBezTo>
                    <a:cubicBezTo>
                      <a:pt x="60" y="35"/>
                      <a:pt x="54" y="38"/>
                      <a:pt x="50" y="45"/>
                    </a:cubicBezTo>
                    <a:cubicBezTo>
                      <a:pt x="25" y="70"/>
                      <a:pt x="151" y="170"/>
                      <a:pt x="151" y="220"/>
                    </a:cubicBezTo>
                    <a:cubicBezTo>
                      <a:pt x="126" y="245"/>
                      <a:pt x="0" y="371"/>
                      <a:pt x="50" y="371"/>
                    </a:cubicBezTo>
                    <a:cubicBezTo>
                      <a:pt x="100" y="371"/>
                      <a:pt x="201" y="296"/>
                      <a:pt x="251" y="245"/>
                    </a:cubicBezTo>
                    <a:cubicBezTo>
                      <a:pt x="251" y="245"/>
                      <a:pt x="517" y="343"/>
                      <a:pt x="769" y="343"/>
                    </a:cubicBezTo>
                    <a:cubicBezTo>
                      <a:pt x="941" y="343"/>
                      <a:pt x="1107" y="298"/>
                      <a:pt x="1178" y="145"/>
                    </a:cubicBezTo>
                    <a:cubicBezTo>
                      <a:pt x="1178" y="145"/>
                      <a:pt x="978" y="0"/>
                      <a:pt x="695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111923" y="3543201"/>
                <a:ext cx="619723" cy="705996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9509" extrusionOk="0">
                    <a:moveTo>
                      <a:pt x="2056" y="0"/>
                    </a:moveTo>
                    <a:cubicBezTo>
                      <a:pt x="1880" y="0"/>
                      <a:pt x="1705" y="101"/>
                      <a:pt x="1604" y="251"/>
                    </a:cubicBezTo>
                    <a:cubicBezTo>
                      <a:pt x="1579" y="301"/>
                      <a:pt x="1579" y="351"/>
                      <a:pt x="1630" y="376"/>
                    </a:cubicBezTo>
                    <a:cubicBezTo>
                      <a:pt x="1644" y="384"/>
                      <a:pt x="1659" y="387"/>
                      <a:pt x="1673" y="387"/>
                    </a:cubicBezTo>
                    <a:cubicBezTo>
                      <a:pt x="1707" y="387"/>
                      <a:pt x="1737" y="369"/>
                      <a:pt x="1755" y="351"/>
                    </a:cubicBezTo>
                    <a:cubicBezTo>
                      <a:pt x="1805" y="251"/>
                      <a:pt x="1930" y="176"/>
                      <a:pt x="2056" y="176"/>
                    </a:cubicBezTo>
                    <a:cubicBezTo>
                      <a:pt x="2181" y="201"/>
                      <a:pt x="2281" y="276"/>
                      <a:pt x="2331" y="376"/>
                    </a:cubicBezTo>
                    <a:cubicBezTo>
                      <a:pt x="2432" y="577"/>
                      <a:pt x="2306" y="802"/>
                      <a:pt x="2256" y="903"/>
                    </a:cubicBezTo>
                    <a:cubicBezTo>
                      <a:pt x="2231" y="978"/>
                      <a:pt x="2181" y="1053"/>
                      <a:pt x="2131" y="1103"/>
                    </a:cubicBezTo>
                    <a:cubicBezTo>
                      <a:pt x="2056" y="1228"/>
                      <a:pt x="1980" y="1329"/>
                      <a:pt x="1930" y="1479"/>
                    </a:cubicBezTo>
                    <a:cubicBezTo>
                      <a:pt x="1880" y="1554"/>
                      <a:pt x="1880" y="1629"/>
                      <a:pt x="1855" y="1730"/>
                    </a:cubicBezTo>
                    <a:cubicBezTo>
                      <a:pt x="1805" y="1780"/>
                      <a:pt x="1755" y="1805"/>
                      <a:pt x="1730" y="1855"/>
                    </a:cubicBezTo>
                    <a:cubicBezTo>
                      <a:pt x="1579" y="2030"/>
                      <a:pt x="1479" y="2256"/>
                      <a:pt x="1454" y="2532"/>
                    </a:cubicBezTo>
                    <a:cubicBezTo>
                      <a:pt x="1429" y="2632"/>
                      <a:pt x="1429" y="2707"/>
                      <a:pt x="1429" y="2782"/>
                    </a:cubicBezTo>
                    <a:cubicBezTo>
                      <a:pt x="1304" y="2682"/>
                      <a:pt x="1178" y="2607"/>
                      <a:pt x="1053" y="2557"/>
                    </a:cubicBezTo>
                    <a:cubicBezTo>
                      <a:pt x="967" y="2528"/>
                      <a:pt x="875" y="2514"/>
                      <a:pt x="783" y="2514"/>
                    </a:cubicBezTo>
                    <a:cubicBezTo>
                      <a:pt x="476" y="2514"/>
                      <a:pt x="166" y="2674"/>
                      <a:pt x="51" y="2983"/>
                    </a:cubicBezTo>
                    <a:cubicBezTo>
                      <a:pt x="0" y="3158"/>
                      <a:pt x="26" y="3334"/>
                      <a:pt x="126" y="3434"/>
                    </a:cubicBezTo>
                    <a:lnTo>
                      <a:pt x="151" y="3459"/>
                    </a:lnTo>
                    <a:cubicBezTo>
                      <a:pt x="207" y="3515"/>
                      <a:pt x="278" y="3544"/>
                      <a:pt x="362" y="3544"/>
                    </a:cubicBezTo>
                    <a:cubicBezTo>
                      <a:pt x="390" y="3544"/>
                      <a:pt x="420" y="3540"/>
                      <a:pt x="452" y="3534"/>
                    </a:cubicBezTo>
                    <a:cubicBezTo>
                      <a:pt x="552" y="3534"/>
                      <a:pt x="627" y="3459"/>
                      <a:pt x="677" y="3384"/>
                    </a:cubicBezTo>
                    <a:cubicBezTo>
                      <a:pt x="702" y="3284"/>
                      <a:pt x="677" y="3183"/>
                      <a:pt x="577" y="3133"/>
                    </a:cubicBezTo>
                    <a:cubicBezTo>
                      <a:pt x="563" y="3126"/>
                      <a:pt x="546" y="3123"/>
                      <a:pt x="528" y="3123"/>
                    </a:cubicBezTo>
                    <a:cubicBezTo>
                      <a:pt x="477" y="3123"/>
                      <a:pt x="413" y="3147"/>
                      <a:pt x="376" y="3183"/>
                    </a:cubicBezTo>
                    <a:cubicBezTo>
                      <a:pt x="376" y="3183"/>
                      <a:pt x="376" y="3133"/>
                      <a:pt x="376" y="3108"/>
                    </a:cubicBezTo>
                    <a:cubicBezTo>
                      <a:pt x="437" y="2948"/>
                      <a:pt x="641" y="2868"/>
                      <a:pt x="823" y="2868"/>
                    </a:cubicBezTo>
                    <a:cubicBezTo>
                      <a:pt x="869" y="2868"/>
                      <a:pt x="913" y="2873"/>
                      <a:pt x="953" y="2883"/>
                    </a:cubicBezTo>
                    <a:cubicBezTo>
                      <a:pt x="1153" y="2958"/>
                      <a:pt x="1329" y="3133"/>
                      <a:pt x="1504" y="3434"/>
                    </a:cubicBezTo>
                    <a:cubicBezTo>
                      <a:pt x="1504" y="3434"/>
                      <a:pt x="1529" y="3459"/>
                      <a:pt x="1529" y="3459"/>
                    </a:cubicBezTo>
                    <a:cubicBezTo>
                      <a:pt x="1554" y="3559"/>
                      <a:pt x="1529" y="3660"/>
                      <a:pt x="1504" y="3760"/>
                    </a:cubicBezTo>
                    <a:cubicBezTo>
                      <a:pt x="1479" y="3810"/>
                      <a:pt x="1454" y="3885"/>
                      <a:pt x="1404" y="3935"/>
                    </a:cubicBezTo>
                    <a:cubicBezTo>
                      <a:pt x="1304" y="4111"/>
                      <a:pt x="1153" y="4361"/>
                      <a:pt x="1254" y="4662"/>
                    </a:cubicBezTo>
                    <a:cubicBezTo>
                      <a:pt x="1304" y="4762"/>
                      <a:pt x="1379" y="4888"/>
                      <a:pt x="1504" y="5013"/>
                    </a:cubicBezTo>
                    <a:cubicBezTo>
                      <a:pt x="1630" y="5163"/>
                      <a:pt x="1805" y="5364"/>
                      <a:pt x="1855" y="5539"/>
                    </a:cubicBezTo>
                    <a:cubicBezTo>
                      <a:pt x="1905" y="5765"/>
                      <a:pt x="1980" y="5990"/>
                      <a:pt x="2056" y="6216"/>
                    </a:cubicBezTo>
                    <a:cubicBezTo>
                      <a:pt x="2131" y="6391"/>
                      <a:pt x="2206" y="6542"/>
                      <a:pt x="2231" y="6717"/>
                    </a:cubicBezTo>
                    <a:cubicBezTo>
                      <a:pt x="2457" y="7645"/>
                      <a:pt x="1880" y="8697"/>
                      <a:pt x="978" y="8998"/>
                    </a:cubicBezTo>
                    <a:cubicBezTo>
                      <a:pt x="828" y="9048"/>
                      <a:pt x="752" y="9198"/>
                      <a:pt x="802" y="9324"/>
                    </a:cubicBezTo>
                    <a:cubicBezTo>
                      <a:pt x="828" y="9374"/>
                      <a:pt x="853" y="9399"/>
                      <a:pt x="878" y="9449"/>
                    </a:cubicBezTo>
                    <a:cubicBezTo>
                      <a:pt x="933" y="9486"/>
                      <a:pt x="1001" y="9509"/>
                      <a:pt x="1063" y="9509"/>
                    </a:cubicBezTo>
                    <a:cubicBezTo>
                      <a:pt x="1086" y="9509"/>
                      <a:pt x="1108" y="9506"/>
                      <a:pt x="1128" y="9499"/>
                    </a:cubicBezTo>
                    <a:cubicBezTo>
                      <a:pt x="2081" y="9173"/>
                      <a:pt x="2732" y="8271"/>
                      <a:pt x="2807" y="7294"/>
                    </a:cubicBezTo>
                    <a:cubicBezTo>
                      <a:pt x="2870" y="7314"/>
                      <a:pt x="2936" y="7327"/>
                      <a:pt x="3004" y="7327"/>
                    </a:cubicBezTo>
                    <a:cubicBezTo>
                      <a:pt x="3099" y="7327"/>
                      <a:pt x="3196" y="7302"/>
                      <a:pt x="3284" y="7244"/>
                    </a:cubicBezTo>
                    <a:cubicBezTo>
                      <a:pt x="3409" y="7193"/>
                      <a:pt x="3484" y="7068"/>
                      <a:pt x="3584" y="6968"/>
                    </a:cubicBezTo>
                    <a:cubicBezTo>
                      <a:pt x="3635" y="6918"/>
                      <a:pt x="3660" y="6842"/>
                      <a:pt x="3735" y="6817"/>
                    </a:cubicBezTo>
                    <a:cubicBezTo>
                      <a:pt x="3840" y="6695"/>
                      <a:pt x="4007" y="6633"/>
                      <a:pt x="4175" y="6633"/>
                    </a:cubicBezTo>
                    <a:cubicBezTo>
                      <a:pt x="4247" y="6633"/>
                      <a:pt x="4319" y="6645"/>
                      <a:pt x="4386" y="6667"/>
                    </a:cubicBezTo>
                    <a:cubicBezTo>
                      <a:pt x="4412" y="6667"/>
                      <a:pt x="4462" y="6642"/>
                      <a:pt x="4487" y="6592"/>
                    </a:cubicBezTo>
                    <a:cubicBezTo>
                      <a:pt x="4487" y="6542"/>
                      <a:pt x="4462" y="6517"/>
                      <a:pt x="4437" y="6492"/>
                    </a:cubicBezTo>
                    <a:cubicBezTo>
                      <a:pt x="4347" y="6462"/>
                      <a:pt x="4255" y="6447"/>
                      <a:pt x="4165" y="6447"/>
                    </a:cubicBezTo>
                    <a:cubicBezTo>
                      <a:pt x="3953" y="6447"/>
                      <a:pt x="3750" y="6526"/>
                      <a:pt x="3609" y="6667"/>
                    </a:cubicBezTo>
                    <a:cubicBezTo>
                      <a:pt x="3534" y="6742"/>
                      <a:pt x="3484" y="6792"/>
                      <a:pt x="3434" y="6868"/>
                    </a:cubicBezTo>
                    <a:cubicBezTo>
                      <a:pt x="3359" y="6968"/>
                      <a:pt x="3284" y="7043"/>
                      <a:pt x="3208" y="7093"/>
                    </a:cubicBezTo>
                    <a:cubicBezTo>
                      <a:pt x="3140" y="7135"/>
                      <a:pt x="3063" y="7153"/>
                      <a:pt x="2987" y="7153"/>
                    </a:cubicBezTo>
                    <a:cubicBezTo>
                      <a:pt x="2925" y="7153"/>
                      <a:pt x="2864" y="7141"/>
                      <a:pt x="2807" y="7118"/>
                    </a:cubicBezTo>
                    <a:cubicBezTo>
                      <a:pt x="2807" y="6943"/>
                      <a:pt x="2782" y="6767"/>
                      <a:pt x="2757" y="6592"/>
                    </a:cubicBezTo>
                    <a:cubicBezTo>
                      <a:pt x="2707" y="6391"/>
                      <a:pt x="2632" y="6216"/>
                      <a:pt x="2557" y="6015"/>
                    </a:cubicBezTo>
                    <a:cubicBezTo>
                      <a:pt x="2532" y="5940"/>
                      <a:pt x="2507" y="5890"/>
                      <a:pt x="2482" y="5815"/>
                    </a:cubicBezTo>
                    <a:cubicBezTo>
                      <a:pt x="2582" y="5589"/>
                      <a:pt x="2757" y="5389"/>
                      <a:pt x="2983" y="5289"/>
                    </a:cubicBezTo>
                    <a:cubicBezTo>
                      <a:pt x="3091" y="5258"/>
                      <a:pt x="3190" y="5236"/>
                      <a:pt x="3285" y="5236"/>
                    </a:cubicBezTo>
                    <a:cubicBezTo>
                      <a:pt x="3344" y="5236"/>
                      <a:pt x="3402" y="5244"/>
                      <a:pt x="3459" y="5264"/>
                    </a:cubicBezTo>
                    <a:cubicBezTo>
                      <a:pt x="3584" y="5339"/>
                      <a:pt x="3660" y="5464"/>
                      <a:pt x="3660" y="5564"/>
                    </a:cubicBezTo>
                    <a:cubicBezTo>
                      <a:pt x="3635" y="5614"/>
                      <a:pt x="3609" y="5665"/>
                      <a:pt x="3559" y="5715"/>
                    </a:cubicBezTo>
                    <a:cubicBezTo>
                      <a:pt x="3543" y="5715"/>
                      <a:pt x="3515" y="5726"/>
                      <a:pt x="3483" y="5726"/>
                    </a:cubicBezTo>
                    <a:cubicBezTo>
                      <a:pt x="3467" y="5726"/>
                      <a:pt x="3451" y="5723"/>
                      <a:pt x="3434" y="5715"/>
                    </a:cubicBezTo>
                    <a:cubicBezTo>
                      <a:pt x="3421" y="5710"/>
                      <a:pt x="3408" y="5708"/>
                      <a:pt x="3394" y="5708"/>
                    </a:cubicBezTo>
                    <a:cubicBezTo>
                      <a:pt x="3326" y="5708"/>
                      <a:pt x="3250" y="5757"/>
                      <a:pt x="3208" y="5840"/>
                    </a:cubicBezTo>
                    <a:cubicBezTo>
                      <a:pt x="3183" y="5915"/>
                      <a:pt x="3234" y="6015"/>
                      <a:pt x="3309" y="6040"/>
                    </a:cubicBezTo>
                    <a:cubicBezTo>
                      <a:pt x="3376" y="6063"/>
                      <a:pt x="3444" y="6075"/>
                      <a:pt x="3509" y="6075"/>
                    </a:cubicBezTo>
                    <a:cubicBezTo>
                      <a:pt x="3589" y="6075"/>
                      <a:pt x="3666" y="6057"/>
                      <a:pt x="3735" y="6015"/>
                    </a:cubicBezTo>
                    <a:cubicBezTo>
                      <a:pt x="3885" y="5915"/>
                      <a:pt x="3985" y="5765"/>
                      <a:pt x="3985" y="5614"/>
                    </a:cubicBezTo>
                    <a:cubicBezTo>
                      <a:pt x="4036" y="5339"/>
                      <a:pt x="3860" y="5063"/>
                      <a:pt x="3584" y="4963"/>
                    </a:cubicBezTo>
                    <a:cubicBezTo>
                      <a:pt x="3478" y="4915"/>
                      <a:pt x="3366" y="4890"/>
                      <a:pt x="3251" y="4890"/>
                    </a:cubicBezTo>
                    <a:cubicBezTo>
                      <a:pt x="3122" y="4890"/>
                      <a:pt x="2990" y="4922"/>
                      <a:pt x="2858" y="4988"/>
                    </a:cubicBezTo>
                    <a:cubicBezTo>
                      <a:pt x="2657" y="5063"/>
                      <a:pt x="2482" y="5188"/>
                      <a:pt x="2356" y="5339"/>
                    </a:cubicBezTo>
                    <a:cubicBezTo>
                      <a:pt x="2356" y="5289"/>
                      <a:pt x="2331" y="5213"/>
                      <a:pt x="2331" y="5163"/>
                    </a:cubicBezTo>
                    <a:cubicBezTo>
                      <a:pt x="2356" y="4562"/>
                      <a:pt x="2933" y="4086"/>
                      <a:pt x="3509" y="3835"/>
                    </a:cubicBezTo>
                    <a:cubicBezTo>
                      <a:pt x="3660" y="3785"/>
                      <a:pt x="3854" y="3760"/>
                      <a:pt x="4036" y="3760"/>
                    </a:cubicBezTo>
                    <a:cubicBezTo>
                      <a:pt x="4217" y="3760"/>
                      <a:pt x="4386" y="3785"/>
                      <a:pt x="4487" y="3835"/>
                    </a:cubicBezTo>
                    <a:cubicBezTo>
                      <a:pt x="4562" y="3910"/>
                      <a:pt x="4662" y="3985"/>
                      <a:pt x="4737" y="4061"/>
                    </a:cubicBezTo>
                    <a:cubicBezTo>
                      <a:pt x="4963" y="4236"/>
                      <a:pt x="5214" y="4462"/>
                      <a:pt x="5564" y="4462"/>
                    </a:cubicBezTo>
                    <a:cubicBezTo>
                      <a:pt x="5690" y="4462"/>
                      <a:pt x="5815" y="4411"/>
                      <a:pt x="5940" y="4361"/>
                    </a:cubicBezTo>
                    <a:lnTo>
                      <a:pt x="6141" y="4361"/>
                    </a:lnTo>
                    <a:cubicBezTo>
                      <a:pt x="6191" y="4361"/>
                      <a:pt x="6216" y="4386"/>
                      <a:pt x="6266" y="4386"/>
                    </a:cubicBezTo>
                    <a:cubicBezTo>
                      <a:pt x="6390" y="4404"/>
                      <a:pt x="6502" y="4422"/>
                      <a:pt x="6627" y="4422"/>
                    </a:cubicBezTo>
                    <a:cubicBezTo>
                      <a:pt x="6679" y="4422"/>
                      <a:pt x="6734" y="4419"/>
                      <a:pt x="6792" y="4411"/>
                    </a:cubicBezTo>
                    <a:cubicBezTo>
                      <a:pt x="7018" y="4386"/>
                      <a:pt x="7319" y="4236"/>
                      <a:pt x="7369" y="3960"/>
                    </a:cubicBezTo>
                    <a:cubicBezTo>
                      <a:pt x="7394" y="3860"/>
                      <a:pt x="7344" y="3760"/>
                      <a:pt x="7244" y="3735"/>
                    </a:cubicBezTo>
                    <a:cubicBezTo>
                      <a:pt x="7234" y="3731"/>
                      <a:pt x="7223" y="3730"/>
                      <a:pt x="7212" y="3730"/>
                    </a:cubicBezTo>
                    <a:cubicBezTo>
                      <a:pt x="7143" y="3730"/>
                      <a:pt x="7065" y="3795"/>
                      <a:pt x="7043" y="3860"/>
                    </a:cubicBezTo>
                    <a:cubicBezTo>
                      <a:pt x="7018" y="3985"/>
                      <a:pt x="6868" y="4061"/>
                      <a:pt x="6742" y="4086"/>
                    </a:cubicBezTo>
                    <a:cubicBezTo>
                      <a:pt x="6617" y="4086"/>
                      <a:pt x="6467" y="4061"/>
                      <a:pt x="6316" y="4035"/>
                    </a:cubicBezTo>
                    <a:cubicBezTo>
                      <a:pt x="6391" y="3910"/>
                      <a:pt x="6467" y="3760"/>
                      <a:pt x="6542" y="3634"/>
                    </a:cubicBezTo>
                    <a:cubicBezTo>
                      <a:pt x="6567" y="3584"/>
                      <a:pt x="6592" y="3509"/>
                      <a:pt x="6642" y="3434"/>
                    </a:cubicBezTo>
                    <a:cubicBezTo>
                      <a:pt x="6742" y="3259"/>
                      <a:pt x="6868" y="3158"/>
                      <a:pt x="6968" y="3108"/>
                    </a:cubicBezTo>
                    <a:cubicBezTo>
                      <a:pt x="6986" y="3104"/>
                      <a:pt x="7005" y="3101"/>
                      <a:pt x="7023" y="3101"/>
                    </a:cubicBezTo>
                    <a:cubicBezTo>
                      <a:pt x="7102" y="3101"/>
                      <a:pt x="7173" y="3142"/>
                      <a:pt x="7193" y="3183"/>
                    </a:cubicBezTo>
                    <a:cubicBezTo>
                      <a:pt x="7233" y="3302"/>
                      <a:pt x="7336" y="3374"/>
                      <a:pt x="7439" y="3374"/>
                    </a:cubicBezTo>
                    <a:cubicBezTo>
                      <a:pt x="7466" y="3374"/>
                      <a:pt x="7493" y="3369"/>
                      <a:pt x="7519" y="3359"/>
                    </a:cubicBezTo>
                    <a:cubicBezTo>
                      <a:pt x="7670" y="3309"/>
                      <a:pt x="7745" y="3158"/>
                      <a:pt x="7695" y="3033"/>
                    </a:cubicBezTo>
                    <a:cubicBezTo>
                      <a:pt x="7620" y="2832"/>
                      <a:pt x="7469" y="2707"/>
                      <a:pt x="7294" y="2632"/>
                    </a:cubicBezTo>
                    <a:cubicBezTo>
                      <a:pt x="7319" y="2632"/>
                      <a:pt x="7319" y="2632"/>
                      <a:pt x="7319" y="2607"/>
                    </a:cubicBezTo>
                    <a:cubicBezTo>
                      <a:pt x="7394" y="2557"/>
                      <a:pt x="7469" y="2532"/>
                      <a:pt x="7569" y="2507"/>
                    </a:cubicBezTo>
                    <a:cubicBezTo>
                      <a:pt x="7594" y="2482"/>
                      <a:pt x="7620" y="2482"/>
                      <a:pt x="7645" y="2482"/>
                    </a:cubicBezTo>
                    <a:cubicBezTo>
                      <a:pt x="7845" y="2406"/>
                      <a:pt x="7945" y="2306"/>
                      <a:pt x="7995" y="2181"/>
                    </a:cubicBezTo>
                    <a:cubicBezTo>
                      <a:pt x="8021" y="2156"/>
                      <a:pt x="7995" y="2106"/>
                      <a:pt x="7945" y="2081"/>
                    </a:cubicBezTo>
                    <a:cubicBezTo>
                      <a:pt x="7932" y="2074"/>
                      <a:pt x="7918" y="2071"/>
                      <a:pt x="7906" y="2071"/>
                    </a:cubicBezTo>
                    <a:cubicBezTo>
                      <a:pt x="7872" y="2071"/>
                      <a:pt x="7845" y="2094"/>
                      <a:pt x="7845" y="2131"/>
                    </a:cubicBezTo>
                    <a:cubicBezTo>
                      <a:pt x="7795" y="2206"/>
                      <a:pt x="7720" y="2256"/>
                      <a:pt x="7594" y="2306"/>
                    </a:cubicBezTo>
                    <a:cubicBezTo>
                      <a:pt x="7569" y="2306"/>
                      <a:pt x="7544" y="2331"/>
                      <a:pt x="7519" y="2331"/>
                    </a:cubicBezTo>
                    <a:cubicBezTo>
                      <a:pt x="7419" y="2381"/>
                      <a:pt x="7319" y="2406"/>
                      <a:pt x="7219" y="2482"/>
                    </a:cubicBezTo>
                    <a:cubicBezTo>
                      <a:pt x="7168" y="2507"/>
                      <a:pt x="7143" y="2557"/>
                      <a:pt x="7118" y="2607"/>
                    </a:cubicBezTo>
                    <a:cubicBezTo>
                      <a:pt x="7077" y="2597"/>
                      <a:pt x="7035" y="2590"/>
                      <a:pt x="6994" y="2590"/>
                    </a:cubicBezTo>
                    <a:cubicBezTo>
                      <a:pt x="6935" y="2590"/>
                      <a:pt x="6876" y="2603"/>
                      <a:pt x="6818" y="2632"/>
                    </a:cubicBezTo>
                    <a:cubicBezTo>
                      <a:pt x="6592" y="2682"/>
                      <a:pt x="6366" y="2883"/>
                      <a:pt x="6191" y="3158"/>
                    </a:cubicBezTo>
                    <a:cubicBezTo>
                      <a:pt x="6141" y="3233"/>
                      <a:pt x="6116" y="3309"/>
                      <a:pt x="6066" y="3409"/>
                    </a:cubicBezTo>
                    <a:cubicBezTo>
                      <a:pt x="6016" y="3509"/>
                      <a:pt x="5940" y="3609"/>
                      <a:pt x="5890" y="3710"/>
                    </a:cubicBezTo>
                    <a:cubicBezTo>
                      <a:pt x="5790" y="3860"/>
                      <a:pt x="5665" y="3935"/>
                      <a:pt x="5539" y="3935"/>
                    </a:cubicBezTo>
                    <a:cubicBezTo>
                      <a:pt x="5389" y="3935"/>
                      <a:pt x="5264" y="3810"/>
                      <a:pt x="5088" y="3660"/>
                    </a:cubicBezTo>
                    <a:cubicBezTo>
                      <a:pt x="4988" y="3584"/>
                      <a:pt x="4888" y="3484"/>
                      <a:pt x="4787" y="3409"/>
                    </a:cubicBezTo>
                    <a:cubicBezTo>
                      <a:pt x="5138" y="3309"/>
                      <a:pt x="5489" y="3158"/>
                      <a:pt x="5815" y="2958"/>
                    </a:cubicBezTo>
                    <a:cubicBezTo>
                      <a:pt x="6166" y="2732"/>
                      <a:pt x="6442" y="2381"/>
                      <a:pt x="6617" y="2005"/>
                    </a:cubicBezTo>
                    <a:cubicBezTo>
                      <a:pt x="6767" y="2081"/>
                      <a:pt x="6918" y="2106"/>
                      <a:pt x="7068" y="2106"/>
                    </a:cubicBezTo>
                    <a:cubicBezTo>
                      <a:pt x="7319" y="2081"/>
                      <a:pt x="7544" y="1905"/>
                      <a:pt x="7620" y="1655"/>
                    </a:cubicBezTo>
                    <a:cubicBezTo>
                      <a:pt x="7670" y="1529"/>
                      <a:pt x="7645" y="1379"/>
                      <a:pt x="7620" y="1279"/>
                    </a:cubicBezTo>
                    <a:cubicBezTo>
                      <a:pt x="7620" y="1228"/>
                      <a:pt x="7594" y="1178"/>
                      <a:pt x="7594" y="1128"/>
                    </a:cubicBezTo>
                    <a:cubicBezTo>
                      <a:pt x="7594" y="1003"/>
                      <a:pt x="7620" y="903"/>
                      <a:pt x="7695" y="827"/>
                    </a:cubicBezTo>
                    <a:cubicBezTo>
                      <a:pt x="7731" y="791"/>
                      <a:pt x="7795" y="767"/>
                      <a:pt x="7846" y="767"/>
                    </a:cubicBezTo>
                    <a:cubicBezTo>
                      <a:pt x="7865" y="767"/>
                      <a:pt x="7882" y="771"/>
                      <a:pt x="7895" y="777"/>
                    </a:cubicBezTo>
                    <a:cubicBezTo>
                      <a:pt x="7920" y="802"/>
                      <a:pt x="7945" y="827"/>
                      <a:pt x="7970" y="852"/>
                    </a:cubicBezTo>
                    <a:cubicBezTo>
                      <a:pt x="7970" y="878"/>
                      <a:pt x="7970" y="903"/>
                      <a:pt x="7970" y="903"/>
                    </a:cubicBezTo>
                    <a:cubicBezTo>
                      <a:pt x="7920" y="1003"/>
                      <a:pt x="7945" y="1103"/>
                      <a:pt x="8021" y="1153"/>
                    </a:cubicBezTo>
                    <a:cubicBezTo>
                      <a:pt x="8054" y="1170"/>
                      <a:pt x="8087" y="1178"/>
                      <a:pt x="8119" y="1178"/>
                    </a:cubicBezTo>
                    <a:cubicBezTo>
                      <a:pt x="8182" y="1178"/>
                      <a:pt x="8238" y="1145"/>
                      <a:pt x="8271" y="1078"/>
                    </a:cubicBezTo>
                    <a:cubicBezTo>
                      <a:pt x="8321" y="978"/>
                      <a:pt x="8346" y="852"/>
                      <a:pt x="8296" y="752"/>
                    </a:cubicBezTo>
                    <a:cubicBezTo>
                      <a:pt x="8246" y="627"/>
                      <a:pt x="8171" y="502"/>
                      <a:pt x="8046" y="451"/>
                    </a:cubicBezTo>
                    <a:cubicBezTo>
                      <a:pt x="7985" y="429"/>
                      <a:pt x="7921" y="418"/>
                      <a:pt x="7856" y="418"/>
                    </a:cubicBezTo>
                    <a:cubicBezTo>
                      <a:pt x="7704" y="418"/>
                      <a:pt x="7549" y="479"/>
                      <a:pt x="7444" y="602"/>
                    </a:cubicBezTo>
                    <a:cubicBezTo>
                      <a:pt x="7319" y="752"/>
                      <a:pt x="7244" y="928"/>
                      <a:pt x="7244" y="1153"/>
                    </a:cubicBezTo>
                    <a:cubicBezTo>
                      <a:pt x="7269" y="1203"/>
                      <a:pt x="7269" y="1279"/>
                      <a:pt x="7269" y="1329"/>
                    </a:cubicBezTo>
                    <a:cubicBezTo>
                      <a:pt x="7294" y="1429"/>
                      <a:pt x="7294" y="1504"/>
                      <a:pt x="7294" y="1579"/>
                    </a:cubicBezTo>
                    <a:cubicBezTo>
                      <a:pt x="7269" y="1655"/>
                      <a:pt x="7143" y="1730"/>
                      <a:pt x="7018" y="1755"/>
                    </a:cubicBezTo>
                    <a:cubicBezTo>
                      <a:pt x="6918" y="1755"/>
                      <a:pt x="6792" y="1705"/>
                      <a:pt x="6717" y="1680"/>
                    </a:cubicBezTo>
                    <a:cubicBezTo>
                      <a:pt x="6792" y="1304"/>
                      <a:pt x="6742" y="928"/>
                      <a:pt x="6542" y="652"/>
                    </a:cubicBezTo>
                    <a:cubicBezTo>
                      <a:pt x="6494" y="573"/>
                      <a:pt x="6406" y="523"/>
                      <a:pt x="6323" y="523"/>
                    </a:cubicBezTo>
                    <a:cubicBezTo>
                      <a:pt x="6275" y="523"/>
                      <a:pt x="6228" y="540"/>
                      <a:pt x="6191" y="577"/>
                    </a:cubicBezTo>
                    <a:cubicBezTo>
                      <a:pt x="6066" y="652"/>
                      <a:pt x="6016" y="802"/>
                      <a:pt x="6116" y="928"/>
                    </a:cubicBezTo>
                    <a:cubicBezTo>
                      <a:pt x="6291" y="1203"/>
                      <a:pt x="6241" y="1529"/>
                      <a:pt x="6141" y="1755"/>
                    </a:cubicBezTo>
                    <a:cubicBezTo>
                      <a:pt x="6041" y="2056"/>
                      <a:pt x="5790" y="2331"/>
                      <a:pt x="5514" y="2507"/>
                    </a:cubicBezTo>
                    <a:cubicBezTo>
                      <a:pt x="5514" y="2532"/>
                      <a:pt x="5489" y="2532"/>
                      <a:pt x="5464" y="2557"/>
                    </a:cubicBezTo>
                    <a:cubicBezTo>
                      <a:pt x="5163" y="2532"/>
                      <a:pt x="4888" y="2406"/>
                      <a:pt x="4662" y="2206"/>
                    </a:cubicBezTo>
                    <a:cubicBezTo>
                      <a:pt x="4562" y="2131"/>
                      <a:pt x="4512" y="2056"/>
                      <a:pt x="4487" y="1980"/>
                    </a:cubicBezTo>
                    <a:cubicBezTo>
                      <a:pt x="4437" y="1905"/>
                      <a:pt x="4462" y="1830"/>
                      <a:pt x="4487" y="1780"/>
                    </a:cubicBezTo>
                    <a:cubicBezTo>
                      <a:pt x="4537" y="1705"/>
                      <a:pt x="4637" y="1680"/>
                      <a:pt x="4737" y="1655"/>
                    </a:cubicBezTo>
                    <a:lnTo>
                      <a:pt x="4787" y="1655"/>
                    </a:lnTo>
                    <a:cubicBezTo>
                      <a:pt x="4913" y="1604"/>
                      <a:pt x="5063" y="1579"/>
                      <a:pt x="5188" y="1504"/>
                    </a:cubicBezTo>
                    <a:cubicBezTo>
                      <a:pt x="5364" y="1354"/>
                      <a:pt x="5464" y="1103"/>
                      <a:pt x="5314" y="903"/>
                    </a:cubicBezTo>
                    <a:cubicBezTo>
                      <a:pt x="5281" y="854"/>
                      <a:pt x="5218" y="826"/>
                      <a:pt x="5156" y="826"/>
                    </a:cubicBezTo>
                    <a:cubicBezTo>
                      <a:pt x="5123" y="826"/>
                      <a:pt x="5090" y="835"/>
                      <a:pt x="5063" y="852"/>
                    </a:cubicBezTo>
                    <a:cubicBezTo>
                      <a:pt x="4988" y="903"/>
                      <a:pt x="4963" y="1028"/>
                      <a:pt x="5038" y="1103"/>
                    </a:cubicBezTo>
                    <a:cubicBezTo>
                      <a:pt x="5038" y="1128"/>
                      <a:pt x="5013" y="1178"/>
                      <a:pt x="4988" y="1203"/>
                    </a:cubicBezTo>
                    <a:cubicBezTo>
                      <a:pt x="4913" y="1253"/>
                      <a:pt x="4813" y="1279"/>
                      <a:pt x="4712" y="1304"/>
                    </a:cubicBezTo>
                    <a:lnTo>
                      <a:pt x="4662" y="1304"/>
                    </a:lnTo>
                    <a:cubicBezTo>
                      <a:pt x="4587" y="1329"/>
                      <a:pt x="4512" y="1354"/>
                      <a:pt x="4437" y="1379"/>
                    </a:cubicBezTo>
                    <a:cubicBezTo>
                      <a:pt x="4437" y="1354"/>
                      <a:pt x="4437" y="1329"/>
                      <a:pt x="4412" y="1279"/>
                    </a:cubicBezTo>
                    <a:cubicBezTo>
                      <a:pt x="4386" y="1153"/>
                      <a:pt x="4286" y="1028"/>
                      <a:pt x="4161" y="953"/>
                    </a:cubicBezTo>
                    <a:cubicBezTo>
                      <a:pt x="4086" y="928"/>
                      <a:pt x="4036" y="928"/>
                      <a:pt x="3985" y="903"/>
                    </a:cubicBezTo>
                    <a:cubicBezTo>
                      <a:pt x="3910" y="878"/>
                      <a:pt x="3835" y="852"/>
                      <a:pt x="3785" y="802"/>
                    </a:cubicBezTo>
                    <a:cubicBezTo>
                      <a:pt x="3735" y="752"/>
                      <a:pt x="3710" y="677"/>
                      <a:pt x="3735" y="627"/>
                    </a:cubicBezTo>
                    <a:cubicBezTo>
                      <a:pt x="3735" y="552"/>
                      <a:pt x="3810" y="502"/>
                      <a:pt x="3860" y="477"/>
                    </a:cubicBezTo>
                    <a:cubicBezTo>
                      <a:pt x="3910" y="477"/>
                      <a:pt x="3960" y="426"/>
                      <a:pt x="3935" y="376"/>
                    </a:cubicBezTo>
                    <a:cubicBezTo>
                      <a:pt x="3935" y="340"/>
                      <a:pt x="3908" y="316"/>
                      <a:pt x="3874" y="316"/>
                    </a:cubicBezTo>
                    <a:cubicBezTo>
                      <a:pt x="3862" y="316"/>
                      <a:pt x="3848" y="319"/>
                      <a:pt x="3835" y="326"/>
                    </a:cubicBezTo>
                    <a:cubicBezTo>
                      <a:pt x="3710" y="351"/>
                      <a:pt x="3584" y="451"/>
                      <a:pt x="3559" y="577"/>
                    </a:cubicBezTo>
                    <a:cubicBezTo>
                      <a:pt x="3509" y="702"/>
                      <a:pt x="3559" y="852"/>
                      <a:pt x="3660" y="928"/>
                    </a:cubicBezTo>
                    <a:cubicBezTo>
                      <a:pt x="3735" y="1028"/>
                      <a:pt x="3835" y="1053"/>
                      <a:pt x="3935" y="1078"/>
                    </a:cubicBezTo>
                    <a:cubicBezTo>
                      <a:pt x="3985" y="1078"/>
                      <a:pt x="4036" y="1103"/>
                      <a:pt x="4086" y="1128"/>
                    </a:cubicBezTo>
                    <a:cubicBezTo>
                      <a:pt x="4161" y="1153"/>
                      <a:pt x="4236" y="1228"/>
                      <a:pt x="4261" y="1329"/>
                    </a:cubicBezTo>
                    <a:cubicBezTo>
                      <a:pt x="4261" y="1379"/>
                      <a:pt x="4286" y="1454"/>
                      <a:pt x="4286" y="1504"/>
                    </a:cubicBezTo>
                    <a:cubicBezTo>
                      <a:pt x="4261" y="1504"/>
                      <a:pt x="4236" y="1529"/>
                      <a:pt x="4211" y="1554"/>
                    </a:cubicBezTo>
                    <a:cubicBezTo>
                      <a:pt x="4111" y="1705"/>
                      <a:pt x="4086" y="1905"/>
                      <a:pt x="4136" y="2106"/>
                    </a:cubicBezTo>
                    <a:cubicBezTo>
                      <a:pt x="4186" y="2231"/>
                      <a:pt x="4286" y="2331"/>
                      <a:pt x="4412" y="2457"/>
                    </a:cubicBezTo>
                    <a:cubicBezTo>
                      <a:pt x="4412" y="2457"/>
                      <a:pt x="4412" y="2457"/>
                      <a:pt x="4412" y="2482"/>
                    </a:cubicBezTo>
                    <a:cubicBezTo>
                      <a:pt x="4587" y="2607"/>
                      <a:pt x="4762" y="2732"/>
                      <a:pt x="4963" y="2807"/>
                    </a:cubicBezTo>
                    <a:cubicBezTo>
                      <a:pt x="4737" y="2883"/>
                      <a:pt x="4487" y="2958"/>
                      <a:pt x="4211" y="3033"/>
                    </a:cubicBezTo>
                    <a:cubicBezTo>
                      <a:pt x="3960" y="3108"/>
                      <a:pt x="3685" y="3208"/>
                      <a:pt x="3434" y="3309"/>
                    </a:cubicBezTo>
                    <a:cubicBezTo>
                      <a:pt x="3384" y="3309"/>
                      <a:pt x="3334" y="3334"/>
                      <a:pt x="3284" y="3359"/>
                    </a:cubicBezTo>
                    <a:cubicBezTo>
                      <a:pt x="3208" y="3384"/>
                      <a:pt x="3133" y="3434"/>
                      <a:pt x="3058" y="3459"/>
                    </a:cubicBezTo>
                    <a:cubicBezTo>
                      <a:pt x="2557" y="3735"/>
                      <a:pt x="2106" y="4161"/>
                      <a:pt x="1905" y="4687"/>
                    </a:cubicBezTo>
                    <a:cubicBezTo>
                      <a:pt x="1905" y="4687"/>
                      <a:pt x="1905" y="4687"/>
                      <a:pt x="1905" y="4662"/>
                    </a:cubicBezTo>
                    <a:cubicBezTo>
                      <a:pt x="1830" y="4612"/>
                      <a:pt x="1755" y="4512"/>
                      <a:pt x="1755" y="4487"/>
                    </a:cubicBezTo>
                    <a:cubicBezTo>
                      <a:pt x="1730" y="4436"/>
                      <a:pt x="1755" y="4361"/>
                      <a:pt x="1855" y="4236"/>
                    </a:cubicBezTo>
                    <a:cubicBezTo>
                      <a:pt x="1905" y="4136"/>
                      <a:pt x="1955" y="4035"/>
                      <a:pt x="2005" y="3935"/>
                    </a:cubicBezTo>
                    <a:cubicBezTo>
                      <a:pt x="2106" y="3634"/>
                      <a:pt x="2056" y="3334"/>
                      <a:pt x="2005" y="3083"/>
                    </a:cubicBezTo>
                    <a:cubicBezTo>
                      <a:pt x="1980" y="2908"/>
                      <a:pt x="1930" y="2757"/>
                      <a:pt x="1955" y="2607"/>
                    </a:cubicBezTo>
                    <a:cubicBezTo>
                      <a:pt x="1980" y="2431"/>
                      <a:pt x="2031" y="2306"/>
                      <a:pt x="2106" y="2206"/>
                    </a:cubicBezTo>
                    <a:cubicBezTo>
                      <a:pt x="2189" y="2123"/>
                      <a:pt x="2272" y="2074"/>
                      <a:pt x="2355" y="2074"/>
                    </a:cubicBezTo>
                    <a:cubicBezTo>
                      <a:pt x="2372" y="2074"/>
                      <a:pt x="2389" y="2076"/>
                      <a:pt x="2406" y="2081"/>
                    </a:cubicBezTo>
                    <a:cubicBezTo>
                      <a:pt x="2457" y="2106"/>
                      <a:pt x="2532" y="2156"/>
                      <a:pt x="2532" y="2206"/>
                    </a:cubicBezTo>
                    <a:cubicBezTo>
                      <a:pt x="2507" y="2231"/>
                      <a:pt x="2507" y="2256"/>
                      <a:pt x="2507" y="2306"/>
                    </a:cubicBezTo>
                    <a:cubicBezTo>
                      <a:pt x="2457" y="2406"/>
                      <a:pt x="2406" y="2557"/>
                      <a:pt x="2507" y="2732"/>
                    </a:cubicBezTo>
                    <a:cubicBezTo>
                      <a:pt x="2557" y="2858"/>
                      <a:pt x="2657" y="2933"/>
                      <a:pt x="2782" y="2958"/>
                    </a:cubicBezTo>
                    <a:cubicBezTo>
                      <a:pt x="2818" y="2964"/>
                      <a:pt x="2856" y="2967"/>
                      <a:pt x="2896" y="2967"/>
                    </a:cubicBezTo>
                    <a:cubicBezTo>
                      <a:pt x="3025" y="2967"/>
                      <a:pt x="3169" y="2934"/>
                      <a:pt x="3284" y="2858"/>
                    </a:cubicBezTo>
                    <a:cubicBezTo>
                      <a:pt x="3685" y="2582"/>
                      <a:pt x="3810" y="1980"/>
                      <a:pt x="3559" y="1554"/>
                    </a:cubicBezTo>
                    <a:cubicBezTo>
                      <a:pt x="3508" y="1469"/>
                      <a:pt x="3422" y="1419"/>
                      <a:pt x="3333" y="1419"/>
                    </a:cubicBezTo>
                    <a:cubicBezTo>
                      <a:pt x="3291" y="1419"/>
                      <a:pt x="3249" y="1430"/>
                      <a:pt x="3208" y="1454"/>
                    </a:cubicBezTo>
                    <a:cubicBezTo>
                      <a:pt x="3083" y="1529"/>
                      <a:pt x="3033" y="1705"/>
                      <a:pt x="3108" y="1830"/>
                    </a:cubicBezTo>
                    <a:cubicBezTo>
                      <a:pt x="3208" y="2005"/>
                      <a:pt x="3158" y="2256"/>
                      <a:pt x="3008" y="2406"/>
                    </a:cubicBezTo>
                    <a:cubicBezTo>
                      <a:pt x="3033" y="2356"/>
                      <a:pt x="3033" y="2331"/>
                      <a:pt x="3033" y="2281"/>
                    </a:cubicBezTo>
                    <a:cubicBezTo>
                      <a:pt x="3083" y="1955"/>
                      <a:pt x="2833" y="1629"/>
                      <a:pt x="2482" y="1579"/>
                    </a:cubicBezTo>
                    <a:cubicBezTo>
                      <a:pt x="2437" y="1562"/>
                      <a:pt x="2390" y="1553"/>
                      <a:pt x="2340" y="1553"/>
                    </a:cubicBezTo>
                    <a:cubicBezTo>
                      <a:pt x="2250" y="1553"/>
                      <a:pt x="2153" y="1581"/>
                      <a:pt x="2056" y="1629"/>
                    </a:cubicBezTo>
                    <a:cubicBezTo>
                      <a:pt x="2056" y="1579"/>
                      <a:pt x="2081" y="1554"/>
                      <a:pt x="2081" y="1529"/>
                    </a:cubicBezTo>
                    <a:cubicBezTo>
                      <a:pt x="2131" y="1429"/>
                      <a:pt x="2206" y="1329"/>
                      <a:pt x="2281" y="1203"/>
                    </a:cubicBezTo>
                    <a:cubicBezTo>
                      <a:pt x="2331" y="1128"/>
                      <a:pt x="2381" y="1078"/>
                      <a:pt x="2406" y="1003"/>
                    </a:cubicBezTo>
                    <a:cubicBezTo>
                      <a:pt x="2507" y="852"/>
                      <a:pt x="2632" y="552"/>
                      <a:pt x="2507" y="301"/>
                    </a:cubicBezTo>
                    <a:cubicBezTo>
                      <a:pt x="2406" y="126"/>
                      <a:pt x="2256" y="25"/>
                      <a:pt x="2056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229156" y="3882500"/>
                <a:ext cx="431735" cy="387188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5215" extrusionOk="0">
                    <a:moveTo>
                      <a:pt x="4995" y="0"/>
                    </a:moveTo>
                    <a:cubicBezTo>
                      <a:pt x="4951" y="0"/>
                      <a:pt x="4907" y="13"/>
                      <a:pt x="4863" y="42"/>
                    </a:cubicBezTo>
                    <a:cubicBezTo>
                      <a:pt x="4812" y="67"/>
                      <a:pt x="4812" y="142"/>
                      <a:pt x="4838" y="192"/>
                    </a:cubicBezTo>
                    <a:cubicBezTo>
                      <a:pt x="4852" y="222"/>
                      <a:pt x="4884" y="234"/>
                      <a:pt x="4918" y="234"/>
                    </a:cubicBezTo>
                    <a:cubicBezTo>
                      <a:pt x="4942" y="234"/>
                      <a:pt x="4967" y="228"/>
                      <a:pt x="4988" y="217"/>
                    </a:cubicBezTo>
                    <a:lnTo>
                      <a:pt x="5038" y="217"/>
                    </a:lnTo>
                    <a:cubicBezTo>
                      <a:pt x="5038" y="217"/>
                      <a:pt x="5063" y="242"/>
                      <a:pt x="5063" y="242"/>
                    </a:cubicBezTo>
                    <a:cubicBezTo>
                      <a:pt x="5088" y="293"/>
                      <a:pt x="5088" y="343"/>
                      <a:pt x="5038" y="393"/>
                    </a:cubicBezTo>
                    <a:cubicBezTo>
                      <a:pt x="5013" y="418"/>
                      <a:pt x="4938" y="443"/>
                      <a:pt x="4863" y="443"/>
                    </a:cubicBezTo>
                    <a:lnTo>
                      <a:pt x="4787" y="443"/>
                    </a:lnTo>
                    <a:cubicBezTo>
                      <a:pt x="4712" y="443"/>
                      <a:pt x="4612" y="443"/>
                      <a:pt x="4537" y="468"/>
                    </a:cubicBezTo>
                    <a:cubicBezTo>
                      <a:pt x="4411" y="518"/>
                      <a:pt x="4311" y="668"/>
                      <a:pt x="4311" y="844"/>
                    </a:cubicBezTo>
                    <a:cubicBezTo>
                      <a:pt x="4311" y="919"/>
                      <a:pt x="4336" y="1019"/>
                      <a:pt x="4386" y="1095"/>
                    </a:cubicBezTo>
                    <a:cubicBezTo>
                      <a:pt x="4161" y="1220"/>
                      <a:pt x="3960" y="1420"/>
                      <a:pt x="3835" y="1646"/>
                    </a:cubicBezTo>
                    <a:cubicBezTo>
                      <a:pt x="3710" y="1846"/>
                      <a:pt x="3635" y="2072"/>
                      <a:pt x="3584" y="2298"/>
                    </a:cubicBezTo>
                    <a:cubicBezTo>
                      <a:pt x="3534" y="2222"/>
                      <a:pt x="3484" y="2172"/>
                      <a:pt x="3409" y="2122"/>
                    </a:cubicBezTo>
                    <a:cubicBezTo>
                      <a:pt x="3334" y="2022"/>
                      <a:pt x="3234" y="1947"/>
                      <a:pt x="3234" y="1846"/>
                    </a:cubicBezTo>
                    <a:cubicBezTo>
                      <a:pt x="3234" y="1771"/>
                      <a:pt x="3284" y="1696"/>
                      <a:pt x="3359" y="1621"/>
                    </a:cubicBezTo>
                    <a:cubicBezTo>
                      <a:pt x="3409" y="1571"/>
                      <a:pt x="3484" y="1546"/>
                      <a:pt x="3534" y="1496"/>
                    </a:cubicBezTo>
                    <a:cubicBezTo>
                      <a:pt x="3584" y="1470"/>
                      <a:pt x="3635" y="1445"/>
                      <a:pt x="3685" y="1420"/>
                    </a:cubicBezTo>
                    <a:cubicBezTo>
                      <a:pt x="3860" y="1295"/>
                      <a:pt x="3960" y="1145"/>
                      <a:pt x="3985" y="994"/>
                    </a:cubicBezTo>
                    <a:cubicBezTo>
                      <a:pt x="4010" y="944"/>
                      <a:pt x="4010" y="869"/>
                      <a:pt x="3985" y="819"/>
                    </a:cubicBezTo>
                    <a:cubicBezTo>
                      <a:pt x="4010" y="794"/>
                      <a:pt x="4036" y="769"/>
                      <a:pt x="4061" y="744"/>
                    </a:cubicBezTo>
                    <a:cubicBezTo>
                      <a:pt x="4086" y="694"/>
                      <a:pt x="4111" y="618"/>
                      <a:pt x="4136" y="568"/>
                    </a:cubicBezTo>
                    <a:cubicBezTo>
                      <a:pt x="4136" y="543"/>
                      <a:pt x="4136" y="518"/>
                      <a:pt x="4136" y="518"/>
                    </a:cubicBezTo>
                    <a:cubicBezTo>
                      <a:pt x="4161" y="418"/>
                      <a:pt x="4211" y="368"/>
                      <a:pt x="4236" y="368"/>
                    </a:cubicBezTo>
                    <a:cubicBezTo>
                      <a:pt x="4261" y="343"/>
                      <a:pt x="4286" y="318"/>
                      <a:pt x="4261" y="293"/>
                    </a:cubicBezTo>
                    <a:cubicBezTo>
                      <a:pt x="4261" y="275"/>
                      <a:pt x="4249" y="257"/>
                      <a:pt x="4223" y="257"/>
                    </a:cubicBezTo>
                    <a:cubicBezTo>
                      <a:pt x="4213" y="257"/>
                      <a:pt x="4201" y="260"/>
                      <a:pt x="4186" y="267"/>
                    </a:cubicBezTo>
                    <a:cubicBezTo>
                      <a:pt x="4111" y="293"/>
                      <a:pt x="4061" y="368"/>
                      <a:pt x="4036" y="493"/>
                    </a:cubicBezTo>
                    <a:cubicBezTo>
                      <a:pt x="4036" y="493"/>
                      <a:pt x="4036" y="518"/>
                      <a:pt x="4036" y="543"/>
                    </a:cubicBezTo>
                    <a:cubicBezTo>
                      <a:pt x="4010" y="593"/>
                      <a:pt x="4010" y="643"/>
                      <a:pt x="3960" y="694"/>
                    </a:cubicBezTo>
                    <a:cubicBezTo>
                      <a:pt x="3960" y="694"/>
                      <a:pt x="3960" y="694"/>
                      <a:pt x="3960" y="719"/>
                    </a:cubicBezTo>
                    <a:cubicBezTo>
                      <a:pt x="3910" y="593"/>
                      <a:pt x="3810" y="518"/>
                      <a:pt x="3685" y="493"/>
                    </a:cubicBezTo>
                    <a:cubicBezTo>
                      <a:pt x="3671" y="489"/>
                      <a:pt x="3657" y="487"/>
                      <a:pt x="3643" y="487"/>
                    </a:cubicBezTo>
                    <a:cubicBezTo>
                      <a:pt x="3577" y="487"/>
                      <a:pt x="3509" y="531"/>
                      <a:pt x="3509" y="593"/>
                    </a:cubicBezTo>
                    <a:cubicBezTo>
                      <a:pt x="3484" y="694"/>
                      <a:pt x="3534" y="769"/>
                      <a:pt x="3609" y="794"/>
                    </a:cubicBezTo>
                    <a:cubicBezTo>
                      <a:pt x="3660" y="794"/>
                      <a:pt x="3685" y="869"/>
                      <a:pt x="3660" y="919"/>
                    </a:cubicBezTo>
                    <a:cubicBezTo>
                      <a:pt x="3660" y="994"/>
                      <a:pt x="3584" y="1069"/>
                      <a:pt x="3484" y="1145"/>
                    </a:cubicBezTo>
                    <a:cubicBezTo>
                      <a:pt x="3459" y="1170"/>
                      <a:pt x="3409" y="1195"/>
                      <a:pt x="3359" y="1220"/>
                    </a:cubicBezTo>
                    <a:cubicBezTo>
                      <a:pt x="3284" y="1270"/>
                      <a:pt x="3208" y="1320"/>
                      <a:pt x="3133" y="1395"/>
                    </a:cubicBezTo>
                    <a:cubicBezTo>
                      <a:pt x="3133" y="1395"/>
                      <a:pt x="3133" y="1370"/>
                      <a:pt x="3133" y="1370"/>
                    </a:cubicBezTo>
                    <a:cubicBezTo>
                      <a:pt x="3108" y="1295"/>
                      <a:pt x="3083" y="1195"/>
                      <a:pt x="3083" y="1120"/>
                    </a:cubicBezTo>
                    <a:cubicBezTo>
                      <a:pt x="3108" y="1044"/>
                      <a:pt x="3133" y="944"/>
                      <a:pt x="3208" y="919"/>
                    </a:cubicBezTo>
                    <a:cubicBezTo>
                      <a:pt x="3259" y="894"/>
                      <a:pt x="3284" y="844"/>
                      <a:pt x="3284" y="794"/>
                    </a:cubicBezTo>
                    <a:cubicBezTo>
                      <a:pt x="3265" y="737"/>
                      <a:pt x="3232" y="709"/>
                      <a:pt x="3185" y="709"/>
                    </a:cubicBezTo>
                    <a:cubicBezTo>
                      <a:pt x="3169" y="709"/>
                      <a:pt x="3152" y="712"/>
                      <a:pt x="3133" y="719"/>
                    </a:cubicBezTo>
                    <a:cubicBezTo>
                      <a:pt x="2958" y="769"/>
                      <a:pt x="2883" y="944"/>
                      <a:pt x="2883" y="1120"/>
                    </a:cubicBezTo>
                    <a:cubicBezTo>
                      <a:pt x="2883" y="1220"/>
                      <a:pt x="2908" y="1320"/>
                      <a:pt x="2933" y="1420"/>
                    </a:cubicBezTo>
                    <a:cubicBezTo>
                      <a:pt x="2933" y="1445"/>
                      <a:pt x="2933" y="1470"/>
                      <a:pt x="2933" y="1496"/>
                    </a:cubicBezTo>
                    <a:cubicBezTo>
                      <a:pt x="2958" y="1546"/>
                      <a:pt x="2958" y="1596"/>
                      <a:pt x="2958" y="1621"/>
                    </a:cubicBezTo>
                    <a:cubicBezTo>
                      <a:pt x="2933" y="1696"/>
                      <a:pt x="2908" y="1796"/>
                      <a:pt x="2908" y="1871"/>
                    </a:cubicBezTo>
                    <a:cubicBezTo>
                      <a:pt x="2933" y="2072"/>
                      <a:pt x="3058" y="2222"/>
                      <a:pt x="3183" y="2348"/>
                    </a:cubicBezTo>
                    <a:cubicBezTo>
                      <a:pt x="3259" y="2398"/>
                      <a:pt x="3309" y="2448"/>
                      <a:pt x="3334" y="2498"/>
                    </a:cubicBezTo>
                    <a:cubicBezTo>
                      <a:pt x="3409" y="2598"/>
                      <a:pt x="3434" y="2899"/>
                      <a:pt x="3384" y="3100"/>
                    </a:cubicBezTo>
                    <a:cubicBezTo>
                      <a:pt x="3259" y="3450"/>
                      <a:pt x="3008" y="3826"/>
                      <a:pt x="2632" y="3877"/>
                    </a:cubicBezTo>
                    <a:lnTo>
                      <a:pt x="2507" y="3877"/>
                    </a:lnTo>
                    <a:cubicBezTo>
                      <a:pt x="2607" y="3801"/>
                      <a:pt x="2682" y="3676"/>
                      <a:pt x="2707" y="3551"/>
                    </a:cubicBezTo>
                    <a:cubicBezTo>
                      <a:pt x="2757" y="3400"/>
                      <a:pt x="2757" y="3225"/>
                      <a:pt x="2707" y="3100"/>
                    </a:cubicBezTo>
                    <a:cubicBezTo>
                      <a:pt x="2617" y="2965"/>
                      <a:pt x="2467" y="2870"/>
                      <a:pt x="2328" y="2870"/>
                    </a:cubicBezTo>
                    <a:cubicBezTo>
                      <a:pt x="2312" y="2870"/>
                      <a:pt x="2297" y="2871"/>
                      <a:pt x="2281" y="2874"/>
                    </a:cubicBezTo>
                    <a:cubicBezTo>
                      <a:pt x="2181" y="2899"/>
                      <a:pt x="2081" y="2974"/>
                      <a:pt x="2030" y="3049"/>
                    </a:cubicBezTo>
                    <a:cubicBezTo>
                      <a:pt x="2005" y="3150"/>
                      <a:pt x="2005" y="3225"/>
                      <a:pt x="2030" y="3325"/>
                    </a:cubicBezTo>
                    <a:cubicBezTo>
                      <a:pt x="2049" y="3362"/>
                      <a:pt x="2081" y="3385"/>
                      <a:pt x="2126" y="3385"/>
                    </a:cubicBezTo>
                    <a:cubicBezTo>
                      <a:pt x="2142" y="3385"/>
                      <a:pt x="2161" y="3382"/>
                      <a:pt x="2181" y="3375"/>
                    </a:cubicBezTo>
                    <a:cubicBezTo>
                      <a:pt x="2231" y="3350"/>
                      <a:pt x="2256" y="3275"/>
                      <a:pt x="2231" y="3225"/>
                    </a:cubicBezTo>
                    <a:cubicBezTo>
                      <a:pt x="2206" y="3200"/>
                      <a:pt x="2231" y="3175"/>
                      <a:pt x="2231" y="3150"/>
                    </a:cubicBezTo>
                    <a:cubicBezTo>
                      <a:pt x="2256" y="3125"/>
                      <a:pt x="2281" y="3100"/>
                      <a:pt x="2306" y="3100"/>
                    </a:cubicBezTo>
                    <a:cubicBezTo>
                      <a:pt x="2320" y="3095"/>
                      <a:pt x="2333" y="3093"/>
                      <a:pt x="2346" y="3093"/>
                    </a:cubicBezTo>
                    <a:cubicBezTo>
                      <a:pt x="2407" y="3093"/>
                      <a:pt x="2465" y="3138"/>
                      <a:pt x="2507" y="3200"/>
                    </a:cubicBezTo>
                    <a:cubicBezTo>
                      <a:pt x="2532" y="3275"/>
                      <a:pt x="2557" y="3375"/>
                      <a:pt x="2507" y="3476"/>
                    </a:cubicBezTo>
                    <a:cubicBezTo>
                      <a:pt x="2457" y="3626"/>
                      <a:pt x="2356" y="3751"/>
                      <a:pt x="2206" y="3826"/>
                    </a:cubicBezTo>
                    <a:cubicBezTo>
                      <a:pt x="2181" y="3801"/>
                      <a:pt x="2131" y="3801"/>
                      <a:pt x="2081" y="3776"/>
                    </a:cubicBezTo>
                    <a:cubicBezTo>
                      <a:pt x="1955" y="3751"/>
                      <a:pt x="1855" y="3726"/>
                      <a:pt x="1730" y="3701"/>
                    </a:cubicBezTo>
                    <a:cubicBezTo>
                      <a:pt x="1604" y="3676"/>
                      <a:pt x="1504" y="3676"/>
                      <a:pt x="1404" y="3676"/>
                    </a:cubicBezTo>
                    <a:cubicBezTo>
                      <a:pt x="1354" y="3601"/>
                      <a:pt x="1354" y="3501"/>
                      <a:pt x="1379" y="3425"/>
                    </a:cubicBezTo>
                    <a:cubicBezTo>
                      <a:pt x="1404" y="3375"/>
                      <a:pt x="1479" y="3325"/>
                      <a:pt x="1529" y="3275"/>
                    </a:cubicBezTo>
                    <a:cubicBezTo>
                      <a:pt x="1554" y="3250"/>
                      <a:pt x="1604" y="3200"/>
                      <a:pt x="1629" y="3175"/>
                    </a:cubicBezTo>
                    <a:cubicBezTo>
                      <a:pt x="1755" y="3024"/>
                      <a:pt x="1780" y="2824"/>
                      <a:pt x="1705" y="2648"/>
                    </a:cubicBezTo>
                    <a:cubicBezTo>
                      <a:pt x="1705" y="2623"/>
                      <a:pt x="1680" y="2623"/>
                      <a:pt x="1629" y="2623"/>
                    </a:cubicBezTo>
                    <a:cubicBezTo>
                      <a:pt x="1604" y="2623"/>
                      <a:pt x="1604" y="2674"/>
                      <a:pt x="1604" y="2699"/>
                    </a:cubicBezTo>
                    <a:cubicBezTo>
                      <a:pt x="1655" y="2824"/>
                      <a:pt x="1629" y="2999"/>
                      <a:pt x="1554" y="3100"/>
                    </a:cubicBezTo>
                    <a:cubicBezTo>
                      <a:pt x="1529" y="3125"/>
                      <a:pt x="1479" y="3175"/>
                      <a:pt x="1454" y="3200"/>
                    </a:cubicBezTo>
                    <a:cubicBezTo>
                      <a:pt x="1379" y="3250"/>
                      <a:pt x="1329" y="3300"/>
                      <a:pt x="1279" y="3400"/>
                    </a:cubicBezTo>
                    <a:cubicBezTo>
                      <a:pt x="1254" y="3476"/>
                      <a:pt x="1254" y="3601"/>
                      <a:pt x="1279" y="3701"/>
                    </a:cubicBezTo>
                    <a:cubicBezTo>
                      <a:pt x="702" y="3776"/>
                      <a:pt x="151" y="4227"/>
                      <a:pt x="0" y="4804"/>
                    </a:cubicBezTo>
                    <a:cubicBezTo>
                      <a:pt x="0" y="4879"/>
                      <a:pt x="0" y="4929"/>
                      <a:pt x="51" y="4979"/>
                    </a:cubicBezTo>
                    <a:cubicBezTo>
                      <a:pt x="76" y="4979"/>
                      <a:pt x="101" y="5004"/>
                      <a:pt x="126" y="5004"/>
                    </a:cubicBezTo>
                    <a:cubicBezTo>
                      <a:pt x="139" y="5009"/>
                      <a:pt x="153" y="5011"/>
                      <a:pt x="167" y="5011"/>
                    </a:cubicBezTo>
                    <a:cubicBezTo>
                      <a:pt x="234" y="5011"/>
                      <a:pt x="306" y="4966"/>
                      <a:pt x="326" y="4904"/>
                    </a:cubicBezTo>
                    <a:cubicBezTo>
                      <a:pt x="441" y="4374"/>
                      <a:pt x="1001" y="3993"/>
                      <a:pt x="1519" y="3993"/>
                    </a:cubicBezTo>
                    <a:cubicBezTo>
                      <a:pt x="1565" y="3993"/>
                      <a:pt x="1610" y="3996"/>
                      <a:pt x="1655" y="4002"/>
                    </a:cubicBezTo>
                    <a:cubicBezTo>
                      <a:pt x="1780" y="4027"/>
                      <a:pt x="1880" y="4052"/>
                      <a:pt x="1980" y="4102"/>
                    </a:cubicBezTo>
                    <a:cubicBezTo>
                      <a:pt x="2131" y="4127"/>
                      <a:pt x="2281" y="4177"/>
                      <a:pt x="2406" y="4202"/>
                    </a:cubicBezTo>
                    <a:cubicBezTo>
                      <a:pt x="2532" y="4227"/>
                      <a:pt x="2657" y="4303"/>
                      <a:pt x="2757" y="4378"/>
                    </a:cubicBezTo>
                    <a:cubicBezTo>
                      <a:pt x="2833" y="4453"/>
                      <a:pt x="2908" y="4503"/>
                      <a:pt x="2983" y="4528"/>
                    </a:cubicBezTo>
                    <a:cubicBezTo>
                      <a:pt x="3020" y="4538"/>
                      <a:pt x="3055" y="4542"/>
                      <a:pt x="3088" y="4542"/>
                    </a:cubicBezTo>
                    <a:cubicBezTo>
                      <a:pt x="3229" y="4542"/>
                      <a:pt x="3327" y="4464"/>
                      <a:pt x="3409" y="4403"/>
                    </a:cubicBezTo>
                    <a:cubicBezTo>
                      <a:pt x="3459" y="4378"/>
                      <a:pt x="3484" y="4353"/>
                      <a:pt x="3509" y="4328"/>
                    </a:cubicBezTo>
                    <a:cubicBezTo>
                      <a:pt x="3584" y="4303"/>
                      <a:pt x="3635" y="4303"/>
                      <a:pt x="3710" y="4303"/>
                    </a:cubicBezTo>
                    <a:cubicBezTo>
                      <a:pt x="3710" y="4303"/>
                      <a:pt x="3710" y="4303"/>
                      <a:pt x="3735" y="4328"/>
                    </a:cubicBezTo>
                    <a:cubicBezTo>
                      <a:pt x="3910" y="4403"/>
                      <a:pt x="4036" y="4503"/>
                      <a:pt x="4086" y="4628"/>
                    </a:cubicBezTo>
                    <a:cubicBezTo>
                      <a:pt x="4136" y="4754"/>
                      <a:pt x="4111" y="4929"/>
                      <a:pt x="3985" y="4979"/>
                    </a:cubicBezTo>
                    <a:cubicBezTo>
                      <a:pt x="3960" y="5004"/>
                      <a:pt x="3935" y="5004"/>
                      <a:pt x="3935" y="5004"/>
                    </a:cubicBezTo>
                    <a:cubicBezTo>
                      <a:pt x="3960" y="4954"/>
                      <a:pt x="3960" y="4904"/>
                      <a:pt x="3935" y="4879"/>
                    </a:cubicBezTo>
                    <a:cubicBezTo>
                      <a:pt x="3919" y="4831"/>
                      <a:pt x="3893" y="4814"/>
                      <a:pt x="3864" y="4814"/>
                    </a:cubicBezTo>
                    <a:cubicBezTo>
                      <a:pt x="3847" y="4814"/>
                      <a:pt x="3828" y="4820"/>
                      <a:pt x="3810" y="4829"/>
                    </a:cubicBezTo>
                    <a:cubicBezTo>
                      <a:pt x="3735" y="4854"/>
                      <a:pt x="3710" y="4904"/>
                      <a:pt x="3710" y="4979"/>
                    </a:cubicBezTo>
                    <a:cubicBezTo>
                      <a:pt x="3710" y="5029"/>
                      <a:pt x="3735" y="5105"/>
                      <a:pt x="3760" y="5155"/>
                    </a:cubicBezTo>
                    <a:lnTo>
                      <a:pt x="3785" y="5155"/>
                    </a:lnTo>
                    <a:cubicBezTo>
                      <a:pt x="3826" y="5196"/>
                      <a:pt x="3875" y="5215"/>
                      <a:pt x="3928" y="5215"/>
                    </a:cubicBezTo>
                    <a:cubicBezTo>
                      <a:pt x="3970" y="5215"/>
                      <a:pt x="4016" y="5202"/>
                      <a:pt x="4061" y="5180"/>
                    </a:cubicBezTo>
                    <a:cubicBezTo>
                      <a:pt x="4311" y="5080"/>
                      <a:pt x="4386" y="4779"/>
                      <a:pt x="4286" y="4553"/>
                    </a:cubicBezTo>
                    <a:cubicBezTo>
                      <a:pt x="4261" y="4478"/>
                      <a:pt x="4211" y="4403"/>
                      <a:pt x="4136" y="4328"/>
                    </a:cubicBezTo>
                    <a:cubicBezTo>
                      <a:pt x="4186" y="4328"/>
                      <a:pt x="4236" y="4328"/>
                      <a:pt x="4286" y="4303"/>
                    </a:cubicBezTo>
                    <a:cubicBezTo>
                      <a:pt x="4437" y="4278"/>
                      <a:pt x="4587" y="4202"/>
                      <a:pt x="4687" y="4102"/>
                    </a:cubicBezTo>
                    <a:cubicBezTo>
                      <a:pt x="4712" y="4077"/>
                      <a:pt x="4737" y="4052"/>
                      <a:pt x="4762" y="4027"/>
                    </a:cubicBezTo>
                    <a:cubicBezTo>
                      <a:pt x="4812" y="4002"/>
                      <a:pt x="4863" y="4002"/>
                      <a:pt x="4913" y="3977"/>
                    </a:cubicBezTo>
                    <a:cubicBezTo>
                      <a:pt x="4988" y="3927"/>
                      <a:pt x="5063" y="3877"/>
                      <a:pt x="5138" y="3826"/>
                    </a:cubicBezTo>
                    <a:cubicBezTo>
                      <a:pt x="5163" y="3801"/>
                      <a:pt x="5213" y="3751"/>
                      <a:pt x="5239" y="3726"/>
                    </a:cubicBezTo>
                    <a:cubicBezTo>
                      <a:pt x="5296" y="3707"/>
                      <a:pt x="5382" y="3659"/>
                      <a:pt x="5475" y="3659"/>
                    </a:cubicBezTo>
                    <a:cubicBezTo>
                      <a:pt x="5504" y="3659"/>
                      <a:pt x="5534" y="3664"/>
                      <a:pt x="5564" y="3676"/>
                    </a:cubicBezTo>
                    <a:cubicBezTo>
                      <a:pt x="5640" y="3701"/>
                      <a:pt x="5690" y="3751"/>
                      <a:pt x="5715" y="3826"/>
                    </a:cubicBezTo>
                    <a:cubicBezTo>
                      <a:pt x="5715" y="3902"/>
                      <a:pt x="5690" y="3977"/>
                      <a:pt x="5614" y="4027"/>
                    </a:cubicBezTo>
                    <a:cubicBezTo>
                      <a:pt x="5589" y="4052"/>
                      <a:pt x="5589" y="4077"/>
                      <a:pt x="5614" y="4102"/>
                    </a:cubicBezTo>
                    <a:cubicBezTo>
                      <a:pt x="5614" y="4115"/>
                      <a:pt x="5627" y="4121"/>
                      <a:pt x="5643" y="4121"/>
                    </a:cubicBezTo>
                    <a:cubicBezTo>
                      <a:pt x="5658" y="4121"/>
                      <a:pt x="5677" y="4115"/>
                      <a:pt x="5690" y="4102"/>
                    </a:cubicBezTo>
                    <a:cubicBezTo>
                      <a:pt x="5765" y="4052"/>
                      <a:pt x="5815" y="3927"/>
                      <a:pt x="5815" y="3826"/>
                    </a:cubicBezTo>
                    <a:cubicBezTo>
                      <a:pt x="5790" y="3701"/>
                      <a:pt x="5715" y="3601"/>
                      <a:pt x="5614" y="3576"/>
                    </a:cubicBezTo>
                    <a:cubicBezTo>
                      <a:pt x="5563" y="3554"/>
                      <a:pt x="5512" y="3545"/>
                      <a:pt x="5463" y="3545"/>
                    </a:cubicBezTo>
                    <a:cubicBezTo>
                      <a:pt x="5345" y="3545"/>
                      <a:pt x="5242" y="3598"/>
                      <a:pt x="5188" y="3651"/>
                    </a:cubicBezTo>
                    <a:cubicBezTo>
                      <a:pt x="5138" y="3676"/>
                      <a:pt x="5113" y="3701"/>
                      <a:pt x="5063" y="3751"/>
                    </a:cubicBezTo>
                    <a:cubicBezTo>
                      <a:pt x="4988" y="3801"/>
                      <a:pt x="4938" y="3851"/>
                      <a:pt x="4863" y="3877"/>
                    </a:cubicBezTo>
                    <a:cubicBezTo>
                      <a:pt x="4863" y="3877"/>
                      <a:pt x="4838" y="3877"/>
                      <a:pt x="4812" y="3902"/>
                    </a:cubicBezTo>
                    <a:cubicBezTo>
                      <a:pt x="4838" y="3801"/>
                      <a:pt x="4863" y="3701"/>
                      <a:pt x="4838" y="3626"/>
                    </a:cubicBezTo>
                    <a:cubicBezTo>
                      <a:pt x="4794" y="3452"/>
                      <a:pt x="4618" y="3315"/>
                      <a:pt x="4441" y="3315"/>
                    </a:cubicBezTo>
                    <a:cubicBezTo>
                      <a:pt x="4414" y="3315"/>
                      <a:pt x="4388" y="3319"/>
                      <a:pt x="4361" y="3325"/>
                    </a:cubicBezTo>
                    <a:cubicBezTo>
                      <a:pt x="4336" y="3325"/>
                      <a:pt x="4311" y="3325"/>
                      <a:pt x="4286" y="3350"/>
                    </a:cubicBezTo>
                    <a:cubicBezTo>
                      <a:pt x="4338" y="3265"/>
                      <a:pt x="4436" y="3226"/>
                      <a:pt x="4525" y="3226"/>
                    </a:cubicBezTo>
                    <a:cubicBezTo>
                      <a:pt x="4566" y="3226"/>
                      <a:pt x="4605" y="3234"/>
                      <a:pt x="4637" y="3250"/>
                    </a:cubicBezTo>
                    <a:cubicBezTo>
                      <a:pt x="4665" y="3264"/>
                      <a:pt x="4691" y="3270"/>
                      <a:pt x="4715" y="3270"/>
                    </a:cubicBezTo>
                    <a:cubicBezTo>
                      <a:pt x="4777" y="3270"/>
                      <a:pt x="4826" y="3229"/>
                      <a:pt x="4863" y="3175"/>
                    </a:cubicBezTo>
                    <a:cubicBezTo>
                      <a:pt x="4913" y="3100"/>
                      <a:pt x="4863" y="2999"/>
                      <a:pt x="4787" y="2974"/>
                    </a:cubicBezTo>
                    <a:cubicBezTo>
                      <a:pt x="4701" y="2927"/>
                      <a:pt x="4606" y="2904"/>
                      <a:pt x="4513" y="2904"/>
                    </a:cubicBezTo>
                    <a:cubicBezTo>
                      <a:pt x="4311" y="2904"/>
                      <a:pt x="4113" y="3011"/>
                      <a:pt x="4010" y="3200"/>
                    </a:cubicBezTo>
                    <a:cubicBezTo>
                      <a:pt x="3935" y="3300"/>
                      <a:pt x="3935" y="3400"/>
                      <a:pt x="3960" y="3501"/>
                    </a:cubicBezTo>
                    <a:cubicBezTo>
                      <a:pt x="3985" y="3576"/>
                      <a:pt x="4036" y="3626"/>
                      <a:pt x="4111" y="3676"/>
                    </a:cubicBezTo>
                    <a:cubicBezTo>
                      <a:pt x="4142" y="3692"/>
                      <a:pt x="4173" y="3697"/>
                      <a:pt x="4203" y="3697"/>
                    </a:cubicBezTo>
                    <a:cubicBezTo>
                      <a:pt x="4271" y="3697"/>
                      <a:pt x="4335" y="3668"/>
                      <a:pt x="4386" y="3651"/>
                    </a:cubicBezTo>
                    <a:cubicBezTo>
                      <a:pt x="4411" y="3651"/>
                      <a:pt x="4411" y="3626"/>
                      <a:pt x="4437" y="3626"/>
                    </a:cubicBezTo>
                    <a:cubicBezTo>
                      <a:pt x="4462" y="3626"/>
                      <a:pt x="4512" y="3651"/>
                      <a:pt x="4512" y="3701"/>
                    </a:cubicBezTo>
                    <a:cubicBezTo>
                      <a:pt x="4537" y="3751"/>
                      <a:pt x="4512" y="3826"/>
                      <a:pt x="4462" y="3877"/>
                    </a:cubicBezTo>
                    <a:cubicBezTo>
                      <a:pt x="4411" y="3927"/>
                      <a:pt x="4311" y="3977"/>
                      <a:pt x="4211" y="4002"/>
                    </a:cubicBezTo>
                    <a:cubicBezTo>
                      <a:pt x="4178" y="4010"/>
                      <a:pt x="4144" y="4013"/>
                      <a:pt x="4111" y="4013"/>
                    </a:cubicBezTo>
                    <a:cubicBezTo>
                      <a:pt x="4044" y="4013"/>
                      <a:pt x="3977" y="4002"/>
                      <a:pt x="3910" y="4002"/>
                    </a:cubicBezTo>
                    <a:cubicBezTo>
                      <a:pt x="3835" y="3989"/>
                      <a:pt x="3754" y="3977"/>
                      <a:pt x="3666" y="3977"/>
                    </a:cubicBezTo>
                    <a:cubicBezTo>
                      <a:pt x="3578" y="3977"/>
                      <a:pt x="3484" y="3989"/>
                      <a:pt x="3384" y="4027"/>
                    </a:cubicBezTo>
                    <a:cubicBezTo>
                      <a:pt x="3334" y="4052"/>
                      <a:pt x="3259" y="4102"/>
                      <a:pt x="3234" y="4152"/>
                    </a:cubicBezTo>
                    <a:cubicBezTo>
                      <a:pt x="3133" y="4202"/>
                      <a:pt x="3108" y="4227"/>
                      <a:pt x="3058" y="4227"/>
                    </a:cubicBezTo>
                    <a:cubicBezTo>
                      <a:pt x="3058" y="4202"/>
                      <a:pt x="2983" y="4152"/>
                      <a:pt x="2933" y="4127"/>
                    </a:cubicBezTo>
                    <a:cubicBezTo>
                      <a:pt x="3259" y="3977"/>
                      <a:pt x="3484" y="3676"/>
                      <a:pt x="3635" y="3350"/>
                    </a:cubicBezTo>
                    <a:cubicBezTo>
                      <a:pt x="3660" y="3300"/>
                      <a:pt x="3685" y="3275"/>
                      <a:pt x="3685" y="3200"/>
                    </a:cubicBezTo>
                    <a:cubicBezTo>
                      <a:pt x="3710" y="3175"/>
                      <a:pt x="3710" y="3150"/>
                      <a:pt x="3710" y="3125"/>
                    </a:cubicBezTo>
                    <a:cubicBezTo>
                      <a:pt x="3760" y="2949"/>
                      <a:pt x="3810" y="2799"/>
                      <a:pt x="3835" y="2623"/>
                    </a:cubicBezTo>
                    <a:cubicBezTo>
                      <a:pt x="3885" y="2473"/>
                      <a:pt x="3910" y="2298"/>
                      <a:pt x="3960" y="2147"/>
                    </a:cubicBezTo>
                    <a:cubicBezTo>
                      <a:pt x="4010" y="2272"/>
                      <a:pt x="4086" y="2373"/>
                      <a:pt x="4186" y="2473"/>
                    </a:cubicBezTo>
                    <a:lnTo>
                      <a:pt x="4186" y="2498"/>
                    </a:lnTo>
                    <a:cubicBezTo>
                      <a:pt x="4286" y="2548"/>
                      <a:pt x="4361" y="2598"/>
                      <a:pt x="4437" y="2623"/>
                    </a:cubicBezTo>
                    <a:cubicBezTo>
                      <a:pt x="4470" y="2630"/>
                      <a:pt x="4502" y="2633"/>
                      <a:pt x="4532" y="2633"/>
                    </a:cubicBezTo>
                    <a:cubicBezTo>
                      <a:pt x="4616" y="2633"/>
                      <a:pt x="4689" y="2610"/>
                      <a:pt x="4762" y="2573"/>
                    </a:cubicBezTo>
                    <a:cubicBezTo>
                      <a:pt x="4762" y="2548"/>
                      <a:pt x="4787" y="2548"/>
                      <a:pt x="4787" y="2523"/>
                    </a:cubicBezTo>
                    <a:lnTo>
                      <a:pt x="4888" y="2523"/>
                    </a:lnTo>
                    <a:cubicBezTo>
                      <a:pt x="4963" y="2548"/>
                      <a:pt x="5013" y="2573"/>
                      <a:pt x="5038" y="2623"/>
                    </a:cubicBezTo>
                    <a:cubicBezTo>
                      <a:pt x="5063" y="2648"/>
                      <a:pt x="5063" y="2674"/>
                      <a:pt x="5063" y="2724"/>
                    </a:cubicBezTo>
                    <a:cubicBezTo>
                      <a:pt x="5088" y="2774"/>
                      <a:pt x="5113" y="2824"/>
                      <a:pt x="5163" y="2874"/>
                    </a:cubicBezTo>
                    <a:cubicBezTo>
                      <a:pt x="5218" y="2911"/>
                      <a:pt x="5273" y="2934"/>
                      <a:pt x="5328" y="2934"/>
                    </a:cubicBezTo>
                    <a:cubicBezTo>
                      <a:pt x="5349" y="2934"/>
                      <a:pt x="5369" y="2931"/>
                      <a:pt x="5389" y="2924"/>
                    </a:cubicBezTo>
                    <a:cubicBezTo>
                      <a:pt x="5464" y="2899"/>
                      <a:pt x="5539" y="2824"/>
                      <a:pt x="5539" y="2749"/>
                    </a:cubicBezTo>
                    <a:cubicBezTo>
                      <a:pt x="5539" y="2699"/>
                      <a:pt x="5514" y="2674"/>
                      <a:pt x="5489" y="2674"/>
                    </a:cubicBezTo>
                    <a:cubicBezTo>
                      <a:pt x="5464" y="2674"/>
                      <a:pt x="5439" y="2699"/>
                      <a:pt x="5439" y="2724"/>
                    </a:cubicBezTo>
                    <a:cubicBezTo>
                      <a:pt x="5439" y="2774"/>
                      <a:pt x="5389" y="2799"/>
                      <a:pt x="5364" y="2824"/>
                    </a:cubicBezTo>
                    <a:cubicBezTo>
                      <a:pt x="5314" y="2824"/>
                      <a:pt x="5264" y="2824"/>
                      <a:pt x="5239" y="2799"/>
                    </a:cubicBezTo>
                    <a:cubicBezTo>
                      <a:pt x="5213" y="2774"/>
                      <a:pt x="5188" y="2724"/>
                      <a:pt x="5163" y="2674"/>
                    </a:cubicBezTo>
                    <a:cubicBezTo>
                      <a:pt x="5163" y="2648"/>
                      <a:pt x="5138" y="2598"/>
                      <a:pt x="5138" y="2573"/>
                    </a:cubicBezTo>
                    <a:cubicBezTo>
                      <a:pt x="5088" y="2498"/>
                      <a:pt x="5013" y="2448"/>
                      <a:pt x="4913" y="2423"/>
                    </a:cubicBezTo>
                    <a:lnTo>
                      <a:pt x="4863" y="2423"/>
                    </a:lnTo>
                    <a:cubicBezTo>
                      <a:pt x="4863" y="2373"/>
                      <a:pt x="4888" y="2323"/>
                      <a:pt x="4888" y="2272"/>
                    </a:cubicBezTo>
                    <a:lnTo>
                      <a:pt x="4888" y="2247"/>
                    </a:lnTo>
                    <a:cubicBezTo>
                      <a:pt x="4913" y="2172"/>
                      <a:pt x="4913" y="2122"/>
                      <a:pt x="4938" y="2072"/>
                    </a:cubicBezTo>
                    <a:cubicBezTo>
                      <a:pt x="4955" y="2054"/>
                      <a:pt x="4973" y="2037"/>
                      <a:pt x="4991" y="2037"/>
                    </a:cubicBezTo>
                    <a:cubicBezTo>
                      <a:pt x="4998" y="2037"/>
                      <a:pt x="5006" y="2040"/>
                      <a:pt x="5013" y="2047"/>
                    </a:cubicBezTo>
                    <a:cubicBezTo>
                      <a:pt x="5026" y="2054"/>
                      <a:pt x="5040" y="2057"/>
                      <a:pt x="5053" y="2057"/>
                    </a:cubicBezTo>
                    <a:cubicBezTo>
                      <a:pt x="5090" y="2057"/>
                      <a:pt x="5127" y="2034"/>
                      <a:pt x="5163" y="1997"/>
                    </a:cubicBezTo>
                    <a:cubicBezTo>
                      <a:pt x="5188" y="1947"/>
                      <a:pt x="5163" y="1897"/>
                      <a:pt x="5113" y="1846"/>
                    </a:cubicBezTo>
                    <a:cubicBezTo>
                      <a:pt x="5079" y="1826"/>
                      <a:pt x="5042" y="1816"/>
                      <a:pt x="5006" y="1816"/>
                    </a:cubicBezTo>
                    <a:cubicBezTo>
                      <a:pt x="4911" y="1816"/>
                      <a:pt x="4817" y="1881"/>
                      <a:pt x="4762" y="1972"/>
                    </a:cubicBezTo>
                    <a:cubicBezTo>
                      <a:pt x="4712" y="2047"/>
                      <a:pt x="4687" y="2122"/>
                      <a:pt x="4687" y="2222"/>
                    </a:cubicBezTo>
                    <a:lnTo>
                      <a:pt x="4687" y="2247"/>
                    </a:lnTo>
                    <a:cubicBezTo>
                      <a:pt x="4662" y="2298"/>
                      <a:pt x="4662" y="2373"/>
                      <a:pt x="4612" y="2398"/>
                    </a:cubicBezTo>
                    <a:cubicBezTo>
                      <a:pt x="4587" y="2423"/>
                      <a:pt x="4537" y="2423"/>
                      <a:pt x="4487" y="2423"/>
                    </a:cubicBezTo>
                    <a:cubicBezTo>
                      <a:pt x="4437" y="2398"/>
                      <a:pt x="4386" y="2373"/>
                      <a:pt x="4336" y="2323"/>
                    </a:cubicBezTo>
                    <a:cubicBezTo>
                      <a:pt x="4211" y="2197"/>
                      <a:pt x="4111" y="2022"/>
                      <a:pt x="4086" y="1846"/>
                    </a:cubicBezTo>
                    <a:cubicBezTo>
                      <a:pt x="4086" y="1821"/>
                      <a:pt x="4111" y="1821"/>
                      <a:pt x="4111" y="1796"/>
                    </a:cubicBezTo>
                    <a:cubicBezTo>
                      <a:pt x="4211" y="1621"/>
                      <a:pt x="4361" y="1470"/>
                      <a:pt x="4562" y="1370"/>
                    </a:cubicBezTo>
                    <a:cubicBezTo>
                      <a:pt x="4634" y="1341"/>
                      <a:pt x="4732" y="1312"/>
                      <a:pt x="4835" y="1312"/>
                    </a:cubicBezTo>
                    <a:cubicBezTo>
                      <a:pt x="4910" y="1312"/>
                      <a:pt x="4989" y="1328"/>
                      <a:pt x="5063" y="1370"/>
                    </a:cubicBezTo>
                    <a:cubicBezTo>
                      <a:pt x="5084" y="1384"/>
                      <a:pt x="5107" y="1390"/>
                      <a:pt x="5130" y="1390"/>
                    </a:cubicBezTo>
                    <a:cubicBezTo>
                      <a:pt x="5190" y="1390"/>
                      <a:pt x="5253" y="1349"/>
                      <a:pt x="5289" y="1295"/>
                    </a:cubicBezTo>
                    <a:cubicBezTo>
                      <a:pt x="5314" y="1220"/>
                      <a:pt x="5289" y="1120"/>
                      <a:pt x="5213" y="1095"/>
                    </a:cubicBezTo>
                    <a:cubicBezTo>
                      <a:pt x="5106" y="1018"/>
                      <a:pt x="4980" y="988"/>
                      <a:pt x="4846" y="988"/>
                    </a:cubicBezTo>
                    <a:cubicBezTo>
                      <a:pt x="4762" y="988"/>
                      <a:pt x="4674" y="1000"/>
                      <a:pt x="4587" y="1019"/>
                    </a:cubicBezTo>
                    <a:cubicBezTo>
                      <a:pt x="4537" y="969"/>
                      <a:pt x="4512" y="894"/>
                      <a:pt x="4512" y="844"/>
                    </a:cubicBezTo>
                    <a:cubicBezTo>
                      <a:pt x="4512" y="769"/>
                      <a:pt x="4562" y="694"/>
                      <a:pt x="4612" y="668"/>
                    </a:cubicBezTo>
                    <a:cubicBezTo>
                      <a:pt x="4629" y="660"/>
                      <a:pt x="4645" y="657"/>
                      <a:pt x="4662" y="657"/>
                    </a:cubicBezTo>
                    <a:cubicBezTo>
                      <a:pt x="4696" y="657"/>
                      <a:pt x="4729" y="668"/>
                      <a:pt x="4762" y="668"/>
                    </a:cubicBezTo>
                    <a:lnTo>
                      <a:pt x="4863" y="668"/>
                    </a:lnTo>
                    <a:cubicBezTo>
                      <a:pt x="5013" y="668"/>
                      <a:pt x="5113" y="618"/>
                      <a:pt x="5213" y="543"/>
                    </a:cubicBezTo>
                    <a:cubicBezTo>
                      <a:pt x="5289" y="418"/>
                      <a:pt x="5314" y="267"/>
                      <a:pt x="5264" y="142"/>
                    </a:cubicBezTo>
                    <a:cubicBezTo>
                      <a:pt x="5213" y="92"/>
                      <a:pt x="5163" y="17"/>
                      <a:pt x="5088" y="17"/>
                    </a:cubicBezTo>
                    <a:cubicBezTo>
                      <a:pt x="5057" y="6"/>
                      <a:pt x="5026" y="0"/>
                      <a:pt x="4995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84882" y="3775810"/>
                <a:ext cx="355485" cy="506202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6818" extrusionOk="0">
                    <a:moveTo>
                      <a:pt x="2582" y="0"/>
                    </a:moveTo>
                    <a:cubicBezTo>
                      <a:pt x="2507" y="0"/>
                      <a:pt x="2407" y="0"/>
                      <a:pt x="2357" y="50"/>
                    </a:cubicBezTo>
                    <a:cubicBezTo>
                      <a:pt x="2231" y="126"/>
                      <a:pt x="2181" y="276"/>
                      <a:pt x="2206" y="401"/>
                    </a:cubicBezTo>
                    <a:cubicBezTo>
                      <a:pt x="2231" y="527"/>
                      <a:pt x="2332" y="627"/>
                      <a:pt x="2432" y="677"/>
                    </a:cubicBezTo>
                    <a:cubicBezTo>
                      <a:pt x="2457" y="702"/>
                      <a:pt x="2507" y="727"/>
                      <a:pt x="2532" y="727"/>
                    </a:cubicBezTo>
                    <a:cubicBezTo>
                      <a:pt x="2582" y="752"/>
                      <a:pt x="2632" y="777"/>
                      <a:pt x="2657" y="802"/>
                    </a:cubicBezTo>
                    <a:cubicBezTo>
                      <a:pt x="2708" y="852"/>
                      <a:pt x="2708" y="953"/>
                      <a:pt x="2657" y="1003"/>
                    </a:cubicBezTo>
                    <a:cubicBezTo>
                      <a:pt x="2632" y="1078"/>
                      <a:pt x="2582" y="1103"/>
                      <a:pt x="2507" y="1153"/>
                    </a:cubicBezTo>
                    <a:cubicBezTo>
                      <a:pt x="2357" y="978"/>
                      <a:pt x="2156" y="877"/>
                      <a:pt x="1931" y="877"/>
                    </a:cubicBezTo>
                    <a:cubicBezTo>
                      <a:pt x="1830" y="877"/>
                      <a:pt x="1780" y="953"/>
                      <a:pt x="1780" y="1028"/>
                    </a:cubicBezTo>
                    <a:cubicBezTo>
                      <a:pt x="1755" y="1128"/>
                      <a:pt x="1830" y="1203"/>
                      <a:pt x="1931" y="1203"/>
                    </a:cubicBezTo>
                    <a:cubicBezTo>
                      <a:pt x="2131" y="1203"/>
                      <a:pt x="2282" y="1354"/>
                      <a:pt x="2357" y="1454"/>
                    </a:cubicBezTo>
                    <a:cubicBezTo>
                      <a:pt x="2482" y="1629"/>
                      <a:pt x="2557" y="1855"/>
                      <a:pt x="2557" y="2055"/>
                    </a:cubicBezTo>
                    <a:cubicBezTo>
                      <a:pt x="2557" y="2055"/>
                      <a:pt x="2557" y="2080"/>
                      <a:pt x="2557" y="2080"/>
                    </a:cubicBezTo>
                    <a:cubicBezTo>
                      <a:pt x="2432" y="2231"/>
                      <a:pt x="2282" y="2356"/>
                      <a:pt x="2081" y="2381"/>
                    </a:cubicBezTo>
                    <a:cubicBezTo>
                      <a:pt x="2031" y="2406"/>
                      <a:pt x="1956" y="2406"/>
                      <a:pt x="1906" y="2406"/>
                    </a:cubicBezTo>
                    <a:cubicBezTo>
                      <a:pt x="1855" y="2381"/>
                      <a:pt x="1830" y="2356"/>
                      <a:pt x="1805" y="2331"/>
                    </a:cubicBezTo>
                    <a:cubicBezTo>
                      <a:pt x="1780" y="2281"/>
                      <a:pt x="1805" y="2206"/>
                      <a:pt x="1830" y="2156"/>
                    </a:cubicBezTo>
                    <a:lnTo>
                      <a:pt x="1855" y="2131"/>
                    </a:lnTo>
                    <a:cubicBezTo>
                      <a:pt x="1881" y="2055"/>
                      <a:pt x="1906" y="1955"/>
                      <a:pt x="1906" y="1880"/>
                    </a:cubicBezTo>
                    <a:cubicBezTo>
                      <a:pt x="1906" y="1730"/>
                      <a:pt x="1805" y="1604"/>
                      <a:pt x="1655" y="1604"/>
                    </a:cubicBezTo>
                    <a:cubicBezTo>
                      <a:pt x="1580" y="1604"/>
                      <a:pt x="1530" y="1654"/>
                      <a:pt x="1530" y="1704"/>
                    </a:cubicBezTo>
                    <a:cubicBezTo>
                      <a:pt x="1530" y="1780"/>
                      <a:pt x="1580" y="1805"/>
                      <a:pt x="1655" y="1805"/>
                    </a:cubicBezTo>
                    <a:cubicBezTo>
                      <a:pt x="1655" y="1805"/>
                      <a:pt x="1680" y="1855"/>
                      <a:pt x="1680" y="1880"/>
                    </a:cubicBezTo>
                    <a:cubicBezTo>
                      <a:pt x="1680" y="1930"/>
                      <a:pt x="1680" y="1980"/>
                      <a:pt x="1655" y="2055"/>
                    </a:cubicBezTo>
                    <a:lnTo>
                      <a:pt x="1630" y="2080"/>
                    </a:lnTo>
                    <a:cubicBezTo>
                      <a:pt x="1630" y="2105"/>
                      <a:pt x="1605" y="2156"/>
                      <a:pt x="1605" y="2206"/>
                    </a:cubicBezTo>
                    <a:cubicBezTo>
                      <a:pt x="1580" y="2206"/>
                      <a:pt x="1555" y="2206"/>
                      <a:pt x="1530" y="2181"/>
                    </a:cubicBezTo>
                    <a:cubicBezTo>
                      <a:pt x="1508" y="2173"/>
                      <a:pt x="1483" y="2170"/>
                      <a:pt x="1458" y="2170"/>
                    </a:cubicBezTo>
                    <a:cubicBezTo>
                      <a:pt x="1398" y="2170"/>
                      <a:pt x="1332" y="2188"/>
                      <a:pt x="1279" y="2206"/>
                    </a:cubicBezTo>
                    <a:cubicBezTo>
                      <a:pt x="1254" y="2231"/>
                      <a:pt x="1204" y="2256"/>
                      <a:pt x="1179" y="2281"/>
                    </a:cubicBezTo>
                    <a:cubicBezTo>
                      <a:pt x="1154" y="2331"/>
                      <a:pt x="1104" y="2356"/>
                      <a:pt x="1078" y="2356"/>
                    </a:cubicBezTo>
                    <a:cubicBezTo>
                      <a:pt x="1064" y="2363"/>
                      <a:pt x="1049" y="2366"/>
                      <a:pt x="1035" y="2366"/>
                    </a:cubicBezTo>
                    <a:cubicBezTo>
                      <a:pt x="1001" y="2366"/>
                      <a:pt x="971" y="2349"/>
                      <a:pt x="953" y="2331"/>
                    </a:cubicBezTo>
                    <a:cubicBezTo>
                      <a:pt x="928" y="2281"/>
                      <a:pt x="928" y="2231"/>
                      <a:pt x="928" y="2206"/>
                    </a:cubicBezTo>
                    <a:cubicBezTo>
                      <a:pt x="953" y="2181"/>
                      <a:pt x="928" y="2131"/>
                      <a:pt x="903" y="2131"/>
                    </a:cubicBezTo>
                    <a:cubicBezTo>
                      <a:pt x="878" y="2131"/>
                      <a:pt x="853" y="2131"/>
                      <a:pt x="828" y="2156"/>
                    </a:cubicBezTo>
                    <a:cubicBezTo>
                      <a:pt x="803" y="2231"/>
                      <a:pt x="828" y="2331"/>
                      <a:pt x="878" y="2381"/>
                    </a:cubicBezTo>
                    <a:cubicBezTo>
                      <a:pt x="916" y="2438"/>
                      <a:pt x="967" y="2466"/>
                      <a:pt x="1033" y="2466"/>
                    </a:cubicBezTo>
                    <a:cubicBezTo>
                      <a:pt x="1055" y="2466"/>
                      <a:pt x="1078" y="2463"/>
                      <a:pt x="1104" y="2456"/>
                    </a:cubicBezTo>
                    <a:cubicBezTo>
                      <a:pt x="1154" y="2456"/>
                      <a:pt x="1204" y="2406"/>
                      <a:pt x="1254" y="2356"/>
                    </a:cubicBezTo>
                    <a:cubicBezTo>
                      <a:pt x="1279" y="2356"/>
                      <a:pt x="1304" y="2331"/>
                      <a:pt x="1329" y="2306"/>
                    </a:cubicBezTo>
                    <a:cubicBezTo>
                      <a:pt x="1354" y="2293"/>
                      <a:pt x="1386" y="2287"/>
                      <a:pt x="1417" y="2287"/>
                    </a:cubicBezTo>
                    <a:cubicBezTo>
                      <a:pt x="1448" y="2287"/>
                      <a:pt x="1479" y="2293"/>
                      <a:pt x="1505" y="2306"/>
                    </a:cubicBezTo>
                    <a:cubicBezTo>
                      <a:pt x="1530" y="2306"/>
                      <a:pt x="1580" y="2306"/>
                      <a:pt x="1605" y="2331"/>
                    </a:cubicBezTo>
                    <a:cubicBezTo>
                      <a:pt x="1605" y="2356"/>
                      <a:pt x="1605" y="2381"/>
                      <a:pt x="1605" y="2406"/>
                    </a:cubicBezTo>
                    <a:cubicBezTo>
                      <a:pt x="1655" y="2506"/>
                      <a:pt x="1730" y="2582"/>
                      <a:pt x="1855" y="2607"/>
                    </a:cubicBezTo>
                    <a:cubicBezTo>
                      <a:pt x="1893" y="2619"/>
                      <a:pt x="1937" y="2626"/>
                      <a:pt x="1984" y="2626"/>
                    </a:cubicBezTo>
                    <a:cubicBezTo>
                      <a:pt x="2031" y="2626"/>
                      <a:pt x="2081" y="2619"/>
                      <a:pt x="2131" y="2607"/>
                    </a:cubicBezTo>
                    <a:lnTo>
                      <a:pt x="2156" y="2607"/>
                    </a:lnTo>
                    <a:cubicBezTo>
                      <a:pt x="2282" y="2557"/>
                      <a:pt x="2382" y="2506"/>
                      <a:pt x="2507" y="2431"/>
                    </a:cubicBezTo>
                    <a:lnTo>
                      <a:pt x="2507" y="2431"/>
                    </a:lnTo>
                    <a:cubicBezTo>
                      <a:pt x="2457" y="2582"/>
                      <a:pt x="2432" y="2732"/>
                      <a:pt x="2382" y="2907"/>
                    </a:cubicBezTo>
                    <a:cubicBezTo>
                      <a:pt x="2332" y="3058"/>
                      <a:pt x="2282" y="3233"/>
                      <a:pt x="2231" y="3384"/>
                    </a:cubicBezTo>
                    <a:cubicBezTo>
                      <a:pt x="2231" y="3409"/>
                      <a:pt x="2231" y="3459"/>
                      <a:pt x="2206" y="3484"/>
                    </a:cubicBezTo>
                    <a:cubicBezTo>
                      <a:pt x="2206" y="3534"/>
                      <a:pt x="2206" y="3584"/>
                      <a:pt x="2206" y="3634"/>
                    </a:cubicBezTo>
                    <a:cubicBezTo>
                      <a:pt x="2156" y="3985"/>
                      <a:pt x="2206" y="4361"/>
                      <a:pt x="2432" y="4637"/>
                    </a:cubicBezTo>
                    <a:lnTo>
                      <a:pt x="2407" y="4637"/>
                    </a:lnTo>
                    <a:cubicBezTo>
                      <a:pt x="2357" y="4662"/>
                      <a:pt x="2282" y="4662"/>
                      <a:pt x="2256" y="4662"/>
                    </a:cubicBezTo>
                    <a:cubicBezTo>
                      <a:pt x="2231" y="4662"/>
                      <a:pt x="2206" y="4612"/>
                      <a:pt x="2156" y="4512"/>
                    </a:cubicBezTo>
                    <a:cubicBezTo>
                      <a:pt x="2131" y="4461"/>
                      <a:pt x="2106" y="4411"/>
                      <a:pt x="2081" y="4336"/>
                    </a:cubicBezTo>
                    <a:cubicBezTo>
                      <a:pt x="1956" y="4186"/>
                      <a:pt x="1780" y="4111"/>
                      <a:pt x="1630" y="4060"/>
                    </a:cubicBezTo>
                    <a:cubicBezTo>
                      <a:pt x="1530" y="4010"/>
                      <a:pt x="1454" y="3985"/>
                      <a:pt x="1379" y="3910"/>
                    </a:cubicBezTo>
                    <a:cubicBezTo>
                      <a:pt x="1304" y="3835"/>
                      <a:pt x="1229" y="3760"/>
                      <a:pt x="1229" y="3684"/>
                    </a:cubicBezTo>
                    <a:cubicBezTo>
                      <a:pt x="1204" y="3609"/>
                      <a:pt x="1204" y="3534"/>
                      <a:pt x="1254" y="3509"/>
                    </a:cubicBezTo>
                    <a:cubicBezTo>
                      <a:pt x="1272" y="3491"/>
                      <a:pt x="1302" y="3474"/>
                      <a:pt x="1327" y="3474"/>
                    </a:cubicBezTo>
                    <a:cubicBezTo>
                      <a:pt x="1337" y="3474"/>
                      <a:pt x="1347" y="3477"/>
                      <a:pt x="1354" y="3484"/>
                    </a:cubicBezTo>
                    <a:cubicBezTo>
                      <a:pt x="1379" y="3509"/>
                      <a:pt x="1379" y="3509"/>
                      <a:pt x="1404" y="3534"/>
                    </a:cubicBezTo>
                    <a:cubicBezTo>
                      <a:pt x="1454" y="3584"/>
                      <a:pt x="1505" y="3659"/>
                      <a:pt x="1630" y="3684"/>
                    </a:cubicBezTo>
                    <a:cubicBezTo>
                      <a:pt x="1705" y="3684"/>
                      <a:pt x="1780" y="3659"/>
                      <a:pt x="1830" y="3609"/>
                    </a:cubicBezTo>
                    <a:cubicBezTo>
                      <a:pt x="1906" y="3534"/>
                      <a:pt x="1956" y="3434"/>
                      <a:pt x="1956" y="3308"/>
                    </a:cubicBezTo>
                    <a:cubicBezTo>
                      <a:pt x="1956" y="3008"/>
                      <a:pt x="1680" y="2732"/>
                      <a:pt x="1379" y="2732"/>
                    </a:cubicBezTo>
                    <a:cubicBezTo>
                      <a:pt x="1279" y="2732"/>
                      <a:pt x="1204" y="2782"/>
                      <a:pt x="1204" y="2882"/>
                    </a:cubicBezTo>
                    <a:cubicBezTo>
                      <a:pt x="1204" y="2958"/>
                      <a:pt x="1279" y="3033"/>
                      <a:pt x="1354" y="3058"/>
                    </a:cubicBezTo>
                    <a:cubicBezTo>
                      <a:pt x="1505" y="3058"/>
                      <a:pt x="1605" y="3183"/>
                      <a:pt x="1630" y="3308"/>
                    </a:cubicBezTo>
                    <a:cubicBezTo>
                      <a:pt x="1605" y="3283"/>
                      <a:pt x="1605" y="3258"/>
                      <a:pt x="1580" y="3233"/>
                    </a:cubicBezTo>
                    <a:cubicBezTo>
                      <a:pt x="1515" y="3179"/>
                      <a:pt x="1431" y="3153"/>
                      <a:pt x="1345" y="3153"/>
                    </a:cubicBezTo>
                    <a:cubicBezTo>
                      <a:pt x="1231" y="3153"/>
                      <a:pt x="1114" y="3198"/>
                      <a:pt x="1028" y="3283"/>
                    </a:cubicBezTo>
                    <a:cubicBezTo>
                      <a:pt x="953" y="3359"/>
                      <a:pt x="928" y="3434"/>
                      <a:pt x="903" y="3534"/>
                    </a:cubicBezTo>
                    <a:cubicBezTo>
                      <a:pt x="878" y="3509"/>
                      <a:pt x="878" y="3484"/>
                      <a:pt x="878" y="3484"/>
                    </a:cubicBezTo>
                    <a:cubicBezTo>
                      <a:pt x="828" y="3409"/>
                      <a:pt x="803" y="3334"/>
                      <a:pt x="753" y="3258"/>
                    </a:cubicBezTo>
                    <a:cubicBezTo>
                      <a:pt x="753" y="3208"/>
                      <a:pt x="728" y="3183"/>
                      <a:pt x="703" y="3133"/>
                    </a:cubicBezTo>
                    <a:cubicBezTo>
                      <a:pt x="652" y="3033"/>
                      <a:pt x="552" y="2857"/>
                      <a:pt x="377" y="2857"/>
                    </a:cubicBezTo>
                    <a:cubicBezTo>
                      <a:pt x="355" y="2853"/>
                      <a:pt x="333" y="2851"/>
                      <a:pt x="313" y="2851"/>
                    </a:cubicBezTo>
                    <a:cubicBezTo>
                      <a:pt x="217" y="2851"/>
                      <a:pt x="138" y="2896"/>
                      <a:pt x="76" y="2958"/>
                    </a:cubicBezTo>
                    <a:cubicBezTo>
                      <a:pt x="1" y="3058"/>
                      <a:pt x="1" y="3183"/>
                      <a:pt x="26" y="3283"/>
                    </a:cubicBezTo>
                    <a:cubicBezTo>
                      <a:pt x="44" y="3301"/>
                      <a:pt x="61" y="3319"/>
                      <a:pt x="79" y="3319"/>
                    </a:cubicBezTo>
                    <a:cubicBezTo>
                      <a:pt x="86" y="3319"/>
                      <a:pt x="94" y="3316"/>
                      <a:pt x="101" y="3308"/>
                    </a:cubicBezTo>
                    <a:cubicBezTo>
                      <a:pt x="126" y="3308"/>
                      <a:pt x="151" y="3258"/>
                      <a:pt x="126" y="3233"/>
                    </a:cubicBezTo>
                    <a:cubicBezTo>
                      <a:pt x="101" y="3183"/>
                      <a:pt x="126" y="3083"/>
                      <a:pt x="151" y="3033"/>
                    </a:cubicBezTo>
                    <a:cubicBezTo>
                      <a:pt x="192" y="2992"/>
                      <a:pt x="250" y="2951"/>
                      <a:pt x="310" y="2951"/>
                    </a:cubicBezTo>
                    <a:cubicBezTo>
                      <a:pt x="324" y="2951"/>
                      <a:pt x="338" y="2953"/>
                      <a:pt x="352" y="2958"/>
                    </a:cubicBezTo>
                    <a:cubicBezTo>
                      <a:pt x="477" y="2958"/>
                      <a:pt x="577" y="3108"/>
                      <a:pt x="602" y="3183"/>
                    </a:cubicBezTo>
                    <a:cubicBezTo>
                      <a:pt x="627" y="3208"/>
                      <a:pt x="652" y="3258"/>
                      <a:pt x="652" y="3308"/>
                    </a:cubicBezTo>
                    <a:cubicBezTo>
                      <a:pt x="703" y="3384"/>
                      <a:pt x="728" y="3459"/>
                      <a:pt x="778" y="3534"/>
                    </a:cubicBezTo>
                    <a:cubicBezTo>
                      <a:pt x="803" y="3584"/>
                      <a:pt x="853" y="3634"/>
                      <a:pt x="878" y="3659"/>
                    </a:cubicBezTo>
                    <a:cubicBezTo>
                      <a:pt x="903" y="3709"/>
                      <a:pt x="903" y="3735"/>
                      <a:pt x="903" y="3785"/>
                    </a:cubicBezTo>
                    <a:cubicBezTo>
                      <a:pt x="953" y="3910"/>
                      <a:pt x="1028" y="4035"/>
                      <a:pt x="1154" y="4161"/>
                    </a:cubicBezTo>
                    <a:cubicBezTo>
                      <a:pt x="1204" y="4186"/>
                      <a:pt x="1254" y="4211"/>
                      <a:pt x="1279" y="4236"/>
                    </a:cubicBezTo>
                    <a:cubicBezTo>
                      <a:pt x="1179" y="4261"/>
                      <a:pt x="1104" y="4311"/>
                      <a:pt x="1028" y="4361"/>
                    </a:cubicBezTo>
                    <a:cubicBezTo>
                      <a:pt x="853" y="4512"/>
                      <a:pt x="753" y="4812"/>
                      <a:pt x="928" y="5013"/>
                    </a:cubicBezTo>
                    <a:cubicBezTo>
                      <a:pt x="970" y="5096"/>
                      <a:pt x="1046" y="5144"/>
                      <a:pt x="1127" y="5144"/>
                    </a:cubicBezTo>
                    <a:cubicBezTo>
                      <a:pt x="1144" y="5144"/>
                      <a:pt x="1162" y="5142"/>
                      <a:pt x="1179" y="5138"/>
                    </a:cubicBezTo>
                    <a:lnTo>
                      <a:pt x="1204" y="5138"/>
                    </a:lnTo>
                    <a:cubicBezTo>
                      <a:pt x="1254" y="5113"/>
                      <a:pt x="1304" y="5063"/>
                      <a:pt x="1329" y="5013"/>
                    </a:cubicBezTo>
                    <a:cubicBezTo>
                      <a:pt x="1354" y="4963"/>
                      <a:pt x="1354" y="4887"/>
                      <a:pt x="1329" y="4837"/>
                    </a:cubicBezTo>
                    <a:cubicBezTo>
                      <a:pt x="1314" y="4806"/>
                      <a:pt x="1279" y="4785"/>
                      <a:pt x="1243" y="4785"/>
                    </a:cubicBezTo>
                    <a:cubicBezTo>
                      <a:pt x="1221" y="4785"/>
                      <a:pt x="1198" y="4793"/>
                      <a:pt x="1179" y="4812"/>
                    </a:cubicBezTo>
                    <a:cubicBezTo>
                      <a:pt x="1129" y="4837"/>
                      <a:pt x="1129" y="4887"/>
                      <a:pt x="1129" y="4913"/>
                    </a:cubicBezTo>
                    <a:cubicBezTo>
                      <a:pt x="1129" y="4913"/>
                      <a:pt x="1104" y="4913"/>
                      <a:pt x="1078" y="4887"/>
                    </a:cubicBezTo>
                    <a:cubicBezTo>
                      <a:pt x="1003" y="4787"/>
                      <a:pt x="1053" y="4612"/>
                      <a:pt x="1179" y="4537"/>
                    </a:cubicBezTo>
                    <a:cubicBezTo>
                      <a:pt x="1255" y="4460"/>
                      <a:pt x="1361" y="4427"/>
                      <a:pt x="1496" y="4427"/>
                    </a:cubicBezTo>
                    <a:cubicBezTo>
                      <a:pt x="1538" y="4427"/>
                      <a:pt x="1583" y="4430"/>
                      <a:pt x="1630" y="4436"/>
                    </a:cubicBezTo>
                    <a:cubicBezTo>
                      <a:pt x="1655" y="4436"/>
                      <a:pt x="1655" y="4411"/>
                      <a:pt x="1680" y="4411"/>
                    </a:cubicBezTo>
                    <a:cubicBezTo>
                      <a:pt x="1730" y="4461"/>
                      <a:pt x="1780" y="4486"/>
                      <a:pt x="1805" y="4537"/>
                    </a:cubicBezTo>
                    <a:cubicBezTo>
                      <a:pt x="1830" y="4562"/>
                      <a:pt x="1855" y="4612"/>
                      <a:pt x="1881" y="4662"/>
                    </a:cubicBezTo>
                    <a:cubicBezTo>
                      <a:pt x="1931" y="4762"/>
                      <a:pt x="1981" y="4938"/>
                      <a:pt x="2181" y="4988"/>
                    </a:cubicBezTo>
                    <a:cubicBezTo>
                      <a:pt x="2256" y="4988"/>
                      <a:pt x="2357" y="4988"/>
                      <a:pt x="2457" y="4963"/>
                    </a:cubicBezTo>
                    <a:cubicBezTo>
                      <a:pt x="2540" y="4963"/>
                      <a:pt x="2635" y="4951"/>
                      <a:pt x="2719" y="4951"/>
                    </a:cubicBezTo>
                    <a:cubicBezTo>
                      <a:pt x="2760" y="4951"/>
                      <a:pt x="2799" y="4954"/>
                      <a:pt x="2833" y="4963"/>
                    </a:cubicBezTo>
                    <a:cubicBezTo>
                      <a:pt x="2983" y="5013"/>
                      <a:pt x="3134" y="5063"/>
                      <a:pt x="3259" y="5088"/>
                    </a:cubicBezTo>
                    <a:cubicBezTo>
                      <a:pt x="3384" y="5113"/>
                      <a:pt x="3485" y="5138"/>
                      <a:pt x="3585" y="5163"/>
                    </a:cubicBezTo>
                    <a:cubicBezTo>
                      <a:pt x="4136" y="5364"/>
                      <a:pt x="4487" y="6040"/>
                      <a:pt x="4337" y="6617"/>
                    </a:cubicBezTo>
                    <a:cubicBezTo>
                      <a:pt x="4312" y="6692"/>
                      <a:pt x="4362" y="6792"/>
                      <a:pt x="4437" y="6792"/>
                    </a:cubicBezTo>
                    <a:cubicBezTo>
                      <a:pt x="4462" y="6817"/>
                      <a:pt x="4487" y="6817"/>
                      <a:pt x="4512" y="6817"/>
                    </a:cubicBezTo>
                    <a:cubicBezTo>
                      <a:pt x="4562" y="6792"/>
                      <a:pt x="4612" y="6742"/>
                      <a:pt x="4637" y="6692"/>
                    </a:cubicBezTo>
                    <a:cubicBezTo>
                      <a:pt x="4788" y="6116"/>
                      <a:pt x="4537" y="5439"/>
                      <a:pt x="4061" y="5088"/>
                    </a:cubicBezTo>
                    <a:cubicBezTo>
                      <a:pt x="4161" y="5013"/>
                      <a:pt x="4211" y="4913"/>
                      <a:pt x="4211" y="4812"/>
                    </a:cubicBezTo>
                    <a:cubicBezTo>
                      <a:pt x="4236" y="4737"/>
                      <a:pt x="4211" y="4662"/>
                      <a:pt x="4186" y="4587"/>
                    </a:cubicBezTo>
                    <a:cubicBezTo>
                      <a:pt x="4161" y="4537"/>
                      <a:pt x="4136" y="4486"/>
                      <a:pt x="4136" y="4436"/>
                    </a:cubicBezTo>
                    <a:cubicBezTo>
                      <a:pt x="4111" y="4286"/>
                      <a:pt x="4161" y="4136"/>
                      <a:pt x="4287" y="4060"/>
                    </a:cubicBezTo>
                    <a:cubicBezTo>
                      <a:pt x="4312" y="4035"/>
                      <a:pt x="4312" y="4010"/>
                      <a:pt x="4287" y="3985"/>
                    </a:cubicBezTo>
                    <a:cubicBezTo>
                      <a:pt x="4261" y="3960"/>
                      <a:pt x="4236" y="3960"/>
                      <a:pt x="4211" y="3960"/>
                    </a:cubicBezTo>
                    <a:cubicBezTo>
                      <a:pt x="4086" y="4085"/>
                      <a:pt x="4011" y="4286"/>
                      <a:pt x="4036" y="4461"/>
                    </a:cubicBezTo>
                    <a:cubicBezTo>
                      <a:pt x="4036" y="4512"/>
                      <a:pt x="4061" y="4562"/>
                      <a:pt x="4061" y="4612"/>
                    </a:cubicBezTo>
                    <a:cubicBezTo>
                      <a:pt x="4086" y="4687"/>
                      <a:pt x="4111" y="4737"/>
                      <a:pt x="4111" y="4812"/>
                    </a:cubicBezTo>
                    <a:cubicBezTo>
                      <a:pt x="4111" y="4887"/>
                      <a:pt x="4061" y="4963"/>
                      <a:pt x="3986" y="5013"/>
                    </a:cubicBezTo>
                    <a:cubicBezTo>
                      <a:pt x="3886" y="4963"/>
                      <a:pt x="3785" y="4913"/>
                      <a:pt x="3685" y="4862"/>
                    </a:cubicBezTo>
                    <a:cubicBezTo>
                      <a:pt x="3585" y="4837"/>
                      <a:pt x="3459" y="4812"/>
                      <a:pt x="3334" y="4762"/>
                    </a:cubicBezTo>
                    <a:cubicBezTo>
                      <a:pt x="3284" y="4762"/>
                      <a:pt x="3234" y="4762"/>
                      <a:pt x="3209" y="4737"/>
                    </a:cubicBezTo>
                    <a:cubicBezTo>
                      <a:pt x="3109" y="4612"/>
                      <a:pt x="3084" y="4461"/>
                      <a:pt x="3109" y="4311"/>
                    </a:cubicBezTo>
                    <a:cubicBezTo>
                      <a:pt x="3134" y="4186"/>
                      <a:pt x="3184" y="4111"/>
                      <a:pt x="3259" y="4060"/>
                    </a:cubicBezTo>
                    <a:cubicBezTo>
                      <a:pt x="3297" y="4035"/>
                      <a:pt x="3340" y="4023"/>
                      <a:pt x="3381" y="4023"/>
                    </a:cubicBezTo>
                    <a:cubicBezTo>
                      <a:pt x="3422" y="4023"/>
                      <a:pt x="3459" y="4035"/>
                      <a:pt x="3485" y="4060"/>
                    </a:cubicBezTo>
                    <a:cubicBezTo>
                      <a:pt x="3510" y="4085"/>
                      <a:pt x="3510" y="4111"/>
                      <a:pt x="3510" y="4161"/>
                    </a:cubicBezTo>
                    <a:cubicBezTo>
                      <a:pt x="3510" y="4161"/>
                      <a:pt x="3510" y="4186"/>
                      <a:pt x="3485" y="4211"/>
                    </a:cubicBezTo>
                    <a:cubicBezTo>
                      <a:pt x="3434" y="4261"/>
                      <a:pt x="3434" y="4311"/>
                      <a:pt x="3459" y="4361"/>
                    </a:cubicBezTo>
                    <a:cubicBezTo>
                      <a:pt x="3490" y="4392"/>
                      <a:pt x="3521" y="4414"/>
                      <a:pt x="3552" y="4414"/>
                    </a:cubicBezTo>
                    <a:cubicBezTo>
                      <a:pt x="3572" y="4414"/>
                      <a:pt x="3591" y="4405"/>
                      <a:pt x="3610" y="4386"/>
                    </a:cubicBezTo>
                    <a:cubicBezTo>
                      <a:pt x="3685" y="4336"/>
                      <a:pt x="3735" y="4261"/>
                      <a:pt x="3735" y="4161"/>
                    </a:cubicBezTo>
                    <a:cubicBezTo>
                      <a:pt x="3735" y="4060"/>
                      <a:pt x="3685" y="3960"/>
                      <a:pt x="3610" y="3885"/>
                    </a:cubicBezTo>
                    <a:cubicBezTo>
                      <a:pt x="3547" y="3835"/>
                      <a:pt x="3466" y="3810"/>
                      <a:pt x="3381" y="3810"/>
                    </a:cubicBezTo>
                    <a:cubicBezTo>
                      <a:pt x="3297" y="3810"/>
                      <a:pt x="3209" y="3835"/>
                      <a:pt x="3134" y="3885"/>
                    </a:cubicBezTo>
                    <a:cubicBezTo>
                      <a:pt x="3008" y="3960"/>
                      <a:pt x="2933" y="4085"/>
                      <a:pt x="2908" y="4261"/>
                    </a:cubicBezTo>
                    <a:cubicBezTo>
                      <a:pt x="2883" y="4386"/>
                      <a:pt x="2883" y="4512"/>
                      <a:pt x="2908" y="4637"/>
                    </a:cubicBezTo>
                    <a:cubicBezTo>
                      <a:pt x="2883" y="4637"/>
                      <a:pt x="2858" y="4612"/>
                      <a:pt x="2808" y="4587"/>
                    </a:cubicBezTo>
                    <a:cubicBezTo>
                      <a:pt x="2507" y="4361"/>
                      <a:pt x="2482" y="3910"/>
                      <a:pt x="2532" y="3534"/>
                    </a:cubicBezTo>
                    <a:cubicBezTo>
                      <a:pt x="2582" y="3334"/>
                      <a:pt x="2758" y="3083"/>
                      <a:pt x="2883" y="3033"/>
                    </a:cubicBezTo>
                    <a:cubicBezTo>
                      <a:pt x="2933" y="3008"/>
                      <a:pt x="3008" y="2983"/>
                      <a:pt x="3084" y="2983"/>
                    </a:cubicBezTo>
                    <a:cubicBezTo>
                      <a:pt x="3234" y="2933"/>
                      <a:pt x="3434" y="2882"/>
                      <a:pt x="3560" y="2682"/>
                    </a:cubicBezTo>
                    <a:cubicBezTo>
                      <a:pt x="3610" y="2632"/>
                      <a:pt x="3635" y="2557"/>
                      <a:pt x="3635" y="2456"/>
                    </a:cubicBezTo>
                    <a:cubicBezTo>
                      <a:pt x="3660" y="2431"/>
                      <a:pt x="3685" y="2406"/>
                      <a:pt x="3710" y="2356"/>
                    </a:cubicBezTo>
                    <a:cubicBezTo>
                      <a:pt x="3735" y="2331"/>
                      <a:pt x="3735" y="2331"/>
                      <a:pt x="3760" y="2306"/>
                    </a:cubicBezTo>
                    <a:cubicBezTo>
                      <a:pt x="3835" y="2231"/>
                      <a:pt x="3911" y="2156"/>
                      <a:pt x="3961" y="2055"/>
                    </a:cubicBezTo>
                    <a:cubicBezTo>
                      <a:pt x="4036" y="1905"/>
                      <a:pt x="4036" y="1704"/>
                      <a:pt x="3911" y="1579"/>
                    </a:cubicBezTo>
                    <a:cubicBezTo>
                      <a:pt x="3898" y="1554"/>
                      <a:pt x="3873" y="1542"/>
                      <a:pt x="3845" y="1542"/>
                    </a:cubicBezTo>
                    <a:cubicBezTo>
                      <a:pt x="3817" y="1542"/>
                      <a:pt x="3785" y="1554"/>
                      <a:pt x="3760" y="1579"/>
                    </a:cubicBezTo>
                    <a:cubicBezTo>
                      <a:pt x="3735" y="1604"/>
                      <a:pt x="3735" y="1679"/>
                      <a:pt x="3760" y="1730"/>
                    </a:cubicBezTo>
                    <a:cubicBezTo>
                      <a:pt x="3810" y="1780"/>
                      <a:pt x="3810" y="1880"/>
                      <a:pt x="3760" y="1955"/>
                    </a:cubicBezTo>
                    <a:cubicBezTo>
                      <a:pt x="3735" y="2030"/>
                      <a:pt x="3660" y="2080"/>
                      <a:pt x="3610" y="2156"/>
                    </a:cubicBezTo>
                    <a:lnTo>
                      <a:pt x="3585" y="2181"/>
                    </a:lnTo>
                    <a:cubicBezTo>
                      <a:pt x="3585" y="2156"/>
                      <a:pt x="3585" y="2156"/>
                      <a:pt x="3585" y="2156"/>
                    </a:cubicBezTo>
                    <a:cubicBezTo>
                      <a:pt x="3560" y="2080"/>
                      <a:pt x="3510" y="1980"/>
                      <a:pt x="3459" y="1905"/>
                    </a:cubicBezTo>
                    <a:cubicBezTo>
                      <a:pt x="3459" y="1880"/>
                      <a:pt x="3434" y="1830"/>
                      <a:pt x="3409" y="1780"/>
                    </a:cubicBezTo>
                    <a:cubicBezTo>
                      <a:pt x="3359" y="1679"/>
                      <a:pt x="3334" y="1579"/>
                      <a:pt x="3359" y="1504"/>
                    </a:cubicBezTo>
                    <a:cubicBezTo>
                      <a:pt x="3384" y="1454"/>
                      <a:pt x="3434" y="1404"/>
                      <a:pt x="3459" y="1404"/>
                    </a:cubicBezTo>
                    <a:cubicBezTo>
                      <a:pt x="3477" y="1408"/>
                      <a:pt x="3494" y="1410"/>
                      <a:pt x="3510" y="1410"/>
                    </a:cubicBezTo>
                    <a:cubicBezTo>
                      <a:pt x="3585" y="1410"/>
                      <a:pt x="3639" y="1365"/>
                      <a:pt x="3660" y="1303"/>
                    </a:cubicBezTo>
                    <a:cubicBezTo>
                      <a:pt x="3685" y="1228"/>
                      <a:pt x="3635" y="1128"/>
                      <a:pt x="3560" y="1103"/>
                    </a:cubicBezTo>
                    <a:cubicBezTo>
                      <a:pt x="3528" y="1097"/>
                      <a:pt x="3497" y="1094"/>
                      <a:pt x="3466" y="1094"/>
                    </a:cubicBezTo>
                    <a:cubicBezTo>
                      <a:pt x="3373" y="1094"/>
                      <a:pt x="3284" y="1122"/>
                      <a:pt x="3209" y="1178"/>
                    </a:cubicBezTo>
                    <a:cubicBezTo>
                      <a:pt x="3209" y="1153"/>
                      <a:pt x="3209" y="1153"/>
                      <a:pt x="3209" y="1153"/>
                    </a:cubicBezTo>
                    <a:cubicBezTo>
                      <a:pt x="3209" y="1103"/>
                      <a:pt x="3234" y="1053"/>
                      <a:pt x="3234" y="978"/>
                    </a:cubicBezTo>
                    <a:cubicBezTo>
                      <a:pt x="3234" y="978"/>
                      <a:pt x="3259" y="953"/>
                      <a:pt x="3259" y="928"/>
                    </a:cubicBezTo>
                    <a:cubicBezTo>
                      <a:pt x="3284" y="827"/>
                      <a:pt x="3284" y="727"/>
                      <a:pt x="3234" y="652"/>
                    </a:cubicBezTo>
                    <a:cubicBezTo>
                      <a:pt x="3221" y="639"/>
                      <a:pt x="3209" y="633"/>
                      <a:pt x="3196" y="633"/>
                    </a:cubicBezTo>
                    <a:cubicBezTo>
                      <a:pt x="3184" y="633"/>
                      <a:pt x="3171" y="639"/>
                      <a:pt x="3159" y="652"/>
                    </a:cubicBezTo>
                    <a:cubicBezTo>
                      <a:pt x="3134" y="677"/>
                      <a:pt x="3109" y="702"/>
                      <a:pt x="3134" y="727"/>
                    </a:cubicBezTo>
                    <a:cubicBezTo>
                      <a:pt x="3159" y="752"/>
                      <a:pt x="3159" y="827"/>
                      <a:pt x="3159" y="902"/>
                    </a:cubicBezTo>
                    <a:cubicBezTo>
                      <a:pt x="3134" y="928"/>
                      <a:pt x="3134" y="953"/>
                      <a:pt x="3134" y="953"/>
                    </a:cubicBezTo>
                    <a:cubicBezTo>
                      <a:pt x="3109" y="1028"/>
                      <a:pt x="3109" y="1078"/>
                      <a:pt x="3109" y="1153"/>
                    </a:cubicBezTo>
                    <a:cubicBezTo>
                      <a:pt x="3109" y="1203"/>
                      <a:pt x="3109" y="1228"/>
                      <a:pt x="3134" y="1253"/>
                    </a:cubicBezTo>
                    <a:cubicBezTo>
                      <a:pt x="3084" y="1303"/>
                      <a:pt x="3058" y="1354"/>
                      <a:pt x="3033" y="1404"/>
                    </a:cubicBezTo>
                    <a:cubicBezTo>
                      <a:pt x="3008" y="1554"/>
                      <a:pt x="3033" y="1730"/>
                      <a:pt x="3109" y="1930"/>
                    </a:cubicBezTo>
                    <a:cubicBezTo>
                      <a:pt x="3134" y="1980"/>
                      <a:pt x="3159" y="2030"/>
                      <a:pt x="3184" y="2080"/>
                    </a:cubicBezTo>
                    <a:cubicBezTo>
                      <a:pt x="3234" y="2131"/>
                      <a:pt x="3259" y="2206"/>
                      <a:pt x="3284" y="2281"/>
                    </a:cubicBezTo>
                    <a:cubicBezTo>
                      <a:pt x="3334" y="2381"/>
                      <a:pt x="3334" y="2456"/>
                      <a:pt x="3284" y="2532"/>
                    </a:cubicBezTo>
                    <a:cubicBezTo>
                      <a:pt x="3234" y="2607"/>
                      <a:pt x="3134" y="2632"/>
                      <a:pt x="2983" y="2657"/>
                    </a:cubicBezTo>
                    <a:cubicBezTo>
                      <a:pt x="2908" y="2682"/>
                      <a:pt x="2833" y="2707"/>
                      <a:pt x="2758" y="2732"/>
                    </a:cubicBezTo>
                    <a:cubicBezTo>
                      <a:pt x="2808" y="2506"/>
                      <a:pt x="2858" y="2281"/>
                      <a:pt x="2858" y="2055"/>
                    </a:cubicBezTo>
                    <a:cubicBezTo>
                      <a:pt x="2883" y="1780"/>
                      <a:pt x="2783" y="1529"/>
                      <a:pt x="2657" y="1303"/>
                    </a:cubicBezTo>
                    <a:cubicBezTo>
                      <a:pt x="2733" y="1253"/>
                      <a:pt x="2808" y="1178"/>
                      <a:pt x="2858" y="1103"/>
                    </a:cubicBezTo>
                    <a:cubicBezTo>
                      <a:pt x="2933" y="978"/>
                      <a:pt x="2933" y="777"/>
                      <a:pt x="2833" y="677"/>
                    </a:cubicBezTo>
                    <a:cubicBezTo>
                      <a:pt x="2758" y="602"/>
                      <a:pt x="2683" y="577"/>
                      <a:pt x="2632" y="552"/>
                    </a:cubicBezTo>
                    <a:cubicBezTo>
                      <a:pt x="2607" y="527"/>
                      <a:pt x="2582" y="527"/>
                      <a:pt x="2557" y="501"/>
                    </a:cubicBezTo>
                    <a:cubicBezTo>
                      <a:pt x="2482" y="476"/>
                      <a:pt x="2432" y="401"/>
                      <a:pt x="2432" y="351"/>
                    </a:cubicBezTo>
                    <a:cubicBezTo>
                      <a:pt x="2407" y="301"/>
                      <a:pt x="2432" y="251"/>
                      <a:pt x="2457" y="226"/>
                    </a:cubicBezTo>
                    <a:cubicBezTo>
                      <a:pt x="2474" y="226"/>
                      <a:pt x="2490" y="215"/>
                      <a:pt x="2507" y="215"/>
                    </a:cubicBezTo>
                    <a:cubicBezTo>
                      <a:pt x="2515" y="215"/>
                      <a:pt x="2524" y="217"/>
                      <a:pt x="2532" y="226"/>
                    </a:cubicBezTo>
                    <a:cubicBezTo>
                      <a:pt x="2532" y="226"/>
                      <a:pt x="2557" y="226"/>
                      <a:pt x="2557" y="251"/>
                    </a:cubicBezTo>
                    <a:cubicBezTo>
                      <a:pt x="2573" y="282"/>
                      <a:pt x="2607" y="303"/>
                      <a:pt x="2643" y="303"/>
                    </a:cubicBezTo>
                    <a:cubicBezTo>
                      <a:pt x="2666" y="303"/>
                      <a:pt x="2688" y="295"/>
                      <a:pt x="2708" y="276"/>
                    </a:cubicBezTo>
                    <a:cubicBezTo>
                      <a:pt x="2758" y="251"/>
                      <a:pt x="2783" y="201"/>
                      <a:pt x="2758" y="151"/>
                    </a:cubicBezTo>
                    <a:cubicBezTo>
                      <a:pt x="2708" y="75"/>
                      <a:pt x="2657" y="25"/>
                      <a:pt x="2582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595310" y="3569521"/>
                <a:ext cx="322001" cy="520012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7004" extrusionOk="0">
                    <a:moveTo>
                      <a:pt x="3610" y="1"/>
                    </a:moveTo>
                    <a:cubicBezTo>
                      <a:pt x="3484" y="1"/>
                      <a:pt x="3359" y="126"/>
                      <a:pt x="3334" y="252"/>
                    </a:cubicBezTo>
                    <a:cubicBezTo>
                      <a:pt x="3309" y="377"/>
                      <a:pt x="3334" y="502"/>
                      <a:pt x="3384" y="602"/>
                    </a:cubicBezTo>
                    <a:cubicBezTo>
                      <a:pt x="3409" y="653"/>
                      <a:pt x="3434" y="678"/>
                      <a:pt x="3459" y="703"/>
                    </a:cubicBezTo>
                    <a:cubicBezTo>
                      <a:pt x="3484" y="753"/>
                      <a:pt x="3534" y="778"/>
                      <a:pt x="3534" y="828"/>
                    </a:cubicBezTo>
                    <a:cubicBezTo>
                      <a:pt x="3559" y="878"/>
                      <a:pt x="3509" y="953"/>
                      <a:pt x="3459" y="1003"/>
                    </a:cubicBezTo>
                    <a:cubicBezTo>
                      <a:pt x="3384" y="1029"/>
                      <a:pt x="3309" y="1054"/>
                      <a:pt x="3259" y="1054"/>
                    </a:cubicBezTo>
                    <a:cubicBezTo>
                      <a:pt x="3184" y="828"/>
                      <a:pt x="3058" y="653"/>
                      <a:pt x="2858" y="552"/>
                    </a:cubicBezTo>
                    <a:cubicBezTo>
                      <a:pt x="2831" y="535"/>
                      <a:pt x="2801" y="526"/>
                      <a:pt x="2772" y="526"/>
                    </a:cubicBezTo>
                    <a:cubicBezTo>
                      <a:pt x="2718" y="526"/>
                      <a:pt x="2665" y="554"/>
                      <a:pt x="2632" y="602"/>
                    </a:cubicBezTo>
                    <a:cubicBezTo>
                      <a:pt x="2607" y="703"/>
                      <a:pt x="2632" y="778"/>
                      <a:pt x="2707" y="828"/>
                    </a:cubicBezTo>
                    <a:cubicBezTo>
                      <a:pt x="2883" y="928"/>
                      <a:pt x="2958" y="1129"/>
                      <a:pt x="2983" y="1254"/>
                    </a:cubicBezTo>
                    <a:cubicBezTo>
                      <a:pt x="3008" y="1455"/>
                      <a:pt x="2958" y="1680"/>
                      <a:pt x="2858" y="1856"/>
                    </a:cubicBezTo>
                    <a:cubicBezTo>
                      <a:pt x="2858" y="1881"/>
                      <a:pt x="2858" y="1881"/>
                      <a:pt x="2833" y="1906"/>
                    </a:cubicBezTo>
                    <a:cubicBezTo>
                      <a:pt x="2736" y="1954"/>
                      <a:pt x="2618" y="1982"/>
                      <a:pt x="2499" y="1982"/>
                    </a:cubicBezTo>
                    <a:cubicBezTo>
                      <a:pt x="2434" y="1982"/>
                      <a:pt x="2369" y="1974"/>
                      <a:pt x="2306" y="1956"/>
                    </a:cubicBezTo>
                    <a:cubicBezTo>
                      <a:pt x="2231" y="1956"/>
                      <a:pt x="2181" y="1931"/>
                      <a:pt x="2131" y="1881"/>
                    </a:cubicBezTo>
                    <a:cubicBezTo>
                      <a:pt x="2106" y="1856"/>
                      <a:pt x="2081" y="1805"/>
                      <a:pt x="2081" y="1780"/>
                    </a:cubicBezTo>
                    <a:cubicBezTo>
                      <a:pt x="2081" y="1730"/>
                      <a:pt x="2131" y="1680"/>
                      <a:pt x="2181" y="1630"/>
                    </a:cubicBezTo>
                    <a:lnTo>
                      <a:pt x="2206" y="1605"/>
                    </a:lnTo>
                    <a:cubicBezTo>
                      <a:pt x="2256" y="1555"/>
                      <a:pt x="2331" y="1505"/>
                      <a:pt x="2382" y="1404"/>
                    </a:cubicBezTo>
                    <a:cubicBezTo>
                      <a:pt x="2432" y="1279"/>
                      <a:pt x="2407" y="1129"/>
                      <a:pt x="2281" y="1054"/>
                    </a:cubicBezTo>
                    <a:cubicBezTo>
                      <a:pt x="2261" y="1047"/>
                      <a:pt x="2243" y="1044"/>
                      <a:pt x="2226" y="1044"/>
                    </a:cubicBezTo>
                    <a:cubicBezTo>
                      <a:pt x="2181" y="1044"/>
                      <a:pt x="2149" y="1067"/>
                      <a:pt x="2131" y="1104"/>
                    </a:cubicBezTo>
                    <a:cubicBezTo>
                      <a:pt x="2106" y="1154"/>
                      <a:pt x="2131" y="1229"/>
                      <a:pt x="2181" y="1254"/>
                    </a:cubicBezTo>
                    <a:cubicBezTo>
                      <a:pt x="2181" y="1254"/>
                      <a:pt x="2206" y="1279"/>
                      <a:pt x="2181" y="1329"/>
                    </a:cubicBezTo>
                    <a:cubicBezTo>
                      <a:pt x="2156" y="1379"/>
                      <a:pt x="2106" y="1404"/>
                      <a:pt x="2056" y="1455"/>
                    </a:cubicBezTo>
                    <a:lnTo>
                      <a:pt x="2031" y="1480"/>
                    </a:lnTo>
                    <a:cubicBezTo>
                      <a:pt x="2006" y="1505"/>
                      <a:pt x="1981" y="1530"/>
                      <a:pt x="1930" y="1580"/>
                    </a:cubicBezTo>
                    <a:cubicBezTo>
                      <a:pt x="1930" y="1555"/>
                      <a:pt x="1905" y="1530"/>
                      <a:pt x="1905" y="1530"/>
                    </a:cubicBezTo>
                    <a:cubicBezTo>
                      <a:pt x="1830" y="1455"/>
                      <a:pt x="1755" y="1430"/>
                      <a:pt x="1655" y="1430"/>
                    </a:cubicBezTo>
                    <a:cubicBezTo>
                      <a:pt x="1630" y="1430"/>
                      <a:pt x="1580" y="1430"/>
                      <a:pt x="1554" y="1455"/>
                    </a:cubicBezTo>
                    <a:cubicBezTo>
                      <a:pt x="1521" y="1455"/>
                      <a:pt x="1488" y="1466"/>
                      <a:pt x="1454" y="1466"/>
                    </a:cubicBezTo>
                    <a:cubicBezTo>
                      <a:pt x="1438" y="1466"/>
                      <a:pt x="1421" y="1463"/>
                      <a:pt x="1404" y="1455"/>
                    </a:cubicBezTo>
                    <a:cubicBezTo>
                      <a:pt x="1379" y="1455"/>
                      <a:pt x="1329" y="1404"/>
                      <a:pt x="1329" y="1379"/>
                    </a:cubicBezTo>
                    <a:cubicBezTo>
                      <a:pt x="1304" y="1329"/>
                      <a:pt x="1329" y="1279"/>
                      <a:pt x="1354" y="1254"/>
                    </a:cubicBezTo>
                    <a:cubicBezTo>
                      <a:pt x="1379" y="1229"/>
                      <a:pt x="1379" y="1204"/>
                      <a:pt x="1379" y="1179"/>
                    </a:cubicBezTo>
                    <a:cubicBezTo>
                      <a:pt x="1366" y="1166"/>
                      <a:pt x="1354" y="1160"/>
                      <a:pt x="1341" y="1160"/>
                    </a:cubicBezTo>
                    <a:cubicBezTo>
                      <a:pt x="1329" y="1160"/>
                      <a:pt x="1316" y="1166"/>
                      <a:pt x="1304" y="1179"/>
                    </a:cubicBezTo>
                    <a:cubicBezTo>
                      <a:pt x="1229" y="1229"/>
                      <a:pt x="1204" y="1304"/>
                      <a:pt x="1229" y="1404"/>
                    </a:cubicBezTo>
                    <a:cubicBezTo>
                      <a:pt x="1229" y="1480"/>
                      <a:pt x="1304" y="1555"/>
                      <a:pt x="1379" y="1555"/>
                    </a:cubicBezTo>
                    <a:cubicBezTo>
                      <a:pt x="1417" y="1567"/>
                      <a:pt x="1448" y="1574"/>
                      <a:pt x="1479" y="1574"/>
                    </a:cubicBezTo>
                    <a:cubicBezTo>
                      <a:pt x="1511" y="1574"/>
                      <a:pt x="1542" y="1567"/>
                      <a:pt x="1580" y="1555"/>
                    </a:cubicBezTo>
                    <a:cubicBezTo>
                      <a:pt x="1605" y="1555"/>
                      <a:pt x="1630" y="1530"/>
                      <a:pt x="1655" y="1530"/>
                    </a:cubicBezTo>
                    <a:cubicBezTo>
                      <a:pt x="1730" y="1530"/>
                      <a:pt x="1780" y="1555"/>
                      <a:pt x="1830" y="1605"/>
                    </a:cubicBezTo>
                    <a:cubicBezTo>
                      <a:pt x="1855" y="1630"/>
                      <a:pt x="1880" y="1655"/>
                      <a:pt x="1880" y="1680"/>
                    </a:cubicBezTo>
                    <a:cubicBezTo>
                      <a:pt x="1880" y="1705"/>
                      <a:pt x="1880" y="1730"/>
                      <a:pt x="1880" y="1730"/>
                    </a:cubicBezTo>
                    <a:cubicBezTo>
                      <a:pt x="1855" y="1856"/>
                      <a:pt x="1905" y="1956"/>
                      <a:pt x="1981" y="2056"/>
                    </a:cubicBezTo>
                    <a:cubicBezTo>
                      <a:pt x="2056" y="2106"/>
                      <a:pt x="2131" y="2131"/>
                      <a:pt x="2231" y="2156"/>
                    </a:cubicBezTo>
                    <a:cubicBezTo>
                      <a:pt x="2231" y="2156"/>
                      <a:pt x="2256" y="2181"/>
                      <a:pt x="2256" y="2181"/>
                    </a:cubicBezTo>
                    <a:cubicBezTo>
                      <a:pt x="2319" y="2194"/>
                      <a:pt x="2382" y="2200"/>
                      <a:pt x="2444" y="2200"/>
                    </a:cubicBezTo>
                    <a:cubicBezTo>
                      <a:pt x="2507" y="2200"/>
                      <a:pt x="2570" y="2194"/>
                      <a:pt x="2632" y="2181"/>
                    </a:cubicBezTo>
                    <a:lnTo>
                      <a:pt x="2632" y="2181"/>
                    </a:lnTo>
                    <a:cubicBezTo>
                      <a:pt x="2532" y="2307"/>
                      <a:pt x="2432" y="2432"/>
                      <a:pt x="2306" y="2532"/>
                    </a:cubicBezTo>
                    <a:cubicBezTo>
                      <a:pt x="2206" y="2658"/>
                      <a:pt x="2081" y="2783"/>
                      <a:pt x="1955" y="2908"/>
                    </a:cubicBezTo>
                    <a:cubicBezTo>
                      <a:pt x="1955" y="2933"/>
                      <a:pt x="1930" y="2958"/>
                      <a:pt x="1905" y="2983"/>
                    </a:cubicBezTo>
                    <a:cubicBezTo>
                      <a:pt x="1880" y="3034"/>
                      <a:pt x="1830" y="3084"/>
                      <a:pt x="1830" y="3109"/>
                    </a:cubicBezTo>
                    <a:cubicBezTo>
                      <a:pt x="1630" y="3409"/>
                      <a:pt x="1504" y="3760"/>
                      <a:pt x="1554" y="4111"/>
                    </a:cubicBezTo>
                    <a:cubicBezTo>
                      <a:pt x="1504" y="4086"/>
                      <a:pt x="1429" y="4061"/>
                      <a:pt x="1404" y="4061"/>
                    </a:cubicBezTo>
                    <a:cubicBezTo>
                      <a:pt x="1379" y="4036"/>
                      <a:pt x="1379" y="3986"/>
                      <a:pt x="1379" y="3886"/>
                    </a:cubicBezTo>
                    <a:cubicBezTo>
                      <a:pt x="1379" y="3836"/>
                      <a:pt x="1404" y="3760"/>
                      <a:pt x="1379" y="3685"/>
                    </a:cubicBezTo>
                    <a:cubicBezTo>
                      <a:pt x="1354" y="3485"/>
                      <a:pt x="1229" y="3334"/>
                      <a:pt x="1128" y="3234"/>
                    </a:cubicBezTo>
                    <a:cubicBezTo>
                      <a:pt x="1053" y="3134"/>
                      <a:pt x="1003" y="3059"/>
                      <a:pt x="953" y="2983"/>
                    </a:cubicBezTo>
                    <a:cubicBezTo>
                      <a:pt x="928" y="2883"/>
                      <a:pt x="903" y="2783"/>
                      <a:pt x="928" y="2708"/>
                    </a:cubicBezTo>
                    <a:cubicBezTo>
                      <a:pt x="953" y="2633"/>
                      <a:pt x="978" y="2582"/>
                      <a:pt x="1053" y="2557"/>
                    </a:cubicBezTo>
                    <a:cubicBezTo>
                      <a:pt x="1078" y="2557"/>
                      <a:pt x="1128" y="2557"/>
                      <a:pt x="1153" y="2582"/>
                    </a:cubicBezTo>
                    <a:cubicBezTo>
                      <a:pt x="1153" y="2607"/>
                      <a:pt x="1153" y="2633"/>
                      <a:pt x="1153" y="2658"/>
                    </a:cubicBezTo>
                    <a:cubicBezTo>
                      <a:pt x="1179" y="2708"/>
                      <a:pt x="1204" y="2808"/>
                      <a:pt x="1304" y="2883"/>
                    </a:cubicBezTo>
                    <a:cubicBezTo>
                      <a:pt x="1333" y="2913"/>
                      <a:pt x="1371" y="2925"/>
                      <a:pt x="1413" y="2925"/>
                    </a:cubicBezTo>
                    <a:cubicBezTo>
                      <a:pt x="1442" y="2925"/>
                      <a:pt x="1473" y="2919"/>
                      <a:pt x="1504" y="2908"/>
                    </a:cubicBezTo>
                    <a:cubicBezTo>
                      <a:pt x="1605" y="2883"/>
                      <a:pt x="1705" y="2808"/>
                      <a:pt x="1755" y="2708"/>
                    </a:cubicBezTo>
                    <a:cubicBezTo>
                      <a:pt x="1880" y="2432"/>
                      <a:pt x="1780" y="2081"/>
                      <a:pt x="1504" y="1931"/>
                    </a:cubicBezTo>
                    <a:cubicBezTo>
                      <a:pt x="1478" y="1913"/>
                      <a:pt x="1448" y="1905"/>
                      <a:pt x="1419" y="1905"/>
                    </a:cubicBezTo>
                    <a:cubicBezTo>
                      <a:pt x="1368" y="1905"/>
                      <a:pt x="1320" y="1932"/>
                      <a:pt x="1304" y="1981"/>
                    </a:cubicBezTo>
                    <a:cubicBezTo>
                      <a:pt x="1254" y="2056"/>
                      <a:pt x="1279" y="2156"/>
                      <a:pt x="1354" y="2206"/>
                    </a:cubicBezTo>
                    <a:cubicBezTo>
                      <a:pt x="1454" y="2282"/>
                      <a:pt x="1504" y="2432"/>
                      <a:pt x="1479" y="2557"/>
                    </a:cubicBezTo>
                    <a:cubicBezTo>
                      <a:pt x="1454" y="2532"/>
                      <a:pt x="1454" y="2507"/>
                      <a:pt x="1454" y="2482"/>
                    </a:cubicBezTo>
                    <a:cubicBezTo>
                      <a:pt x="1396" y="2327"/>
                      <a:pt x="1232" y="2232"/>
                      <a:pt x="1068" y="2232"/>
                    </a:cubicBezTo>
                    <a:cubicBezTo>
                      <a:pt x="1021" y="2232"/>
                      <a:pt x="973" y="2240"/>
                      <a:pt x="928" y="2257"/>
                    </a:cubicBezTo>
                    <a:cubicBezTo>
                      <a:pt x="853" y="2282"/>
                      <a:pt x="778" y="2332"/>
                      <a:pt x="727" y="2407"/>
                    </a:cubicBezTo>
                    <a:cubicBezTo>
                      <a:pt x="727" y="2382"/>
                      <a:pt x="702" y="2382"/>
                      <a:pt x="702" y="2357"/>
                    </a:cubicBezTo>
                    <a:cubicBezTo>
                      <a:pt x="702" y="2282"/>
                      <a:pt x="702" y="2206"/>
                      <a:pt x="727" y="2131"/>
                    </a:cubicBezTo>
                    <a:cubicBezTo>
                      <a:pt x="727" y="2081"/>
                      <a:pt x="727" y="2031"/>
                      <a:pt x="727" y="1956"/>
                    </a:cubicBezTo>
                    <a:cubicBezTo>
                      <a:pt x="727" y="1856"/>
                      <a:pt x="702" y="1680"/>
                      <a:pt x="552" y="1555"/>
                    </a:cubicBezTo>
                    <a:cubicBezTo>
                      <a:pt x="505" y="1524"/>
                      <a:pt x="440" y="1502"/>
                      <a:pt x="373" y="1502"/>
                    </a:cubicBezTo>
                    <a:cubicBezTo>
                      <a:pt x="331" y="1502"/>
                      <a:pt x="289" y="1511"/>
                      <a:pt x="251" y="1530"/>
                    </a:cubicBezTo>
                    <a:cubicBezTo>
                      <a:pt x="151" y="1580"/>
                      <a:pt x="76" y="1680"/>
                      <a:pt x="76" y="1805"/>
                    </a:cubicBezTo>
                    <a:cubicBezTo>
                      <a:pt x="76" y="1831"/>
                      <a:pt x="76" y="1856"/>
                      <a:pt x="126" y="1856"/>
                    </a:cubicBezTo>
                    <a:cubicBezTo>
                      <a:pt x="151" y="1856"/>
                      <a:pt x="176" y="1831"/>
                      <a:pt x="176" y="1805"/>
                    </a:cubicBezTo>
                    <a:cubicBezTo>
                      <a:pt x="176" y="1730"/>
                      <a:pt x="226" y="1680"/>
                      <a:pt x="301" y="1630"/>
                    </a:cubicBezTo>
                    <a:cubicBezTo>
                      <a:pt x="322" y="1620"/>
                      <a:pt x="351" y="1614"/>
                      <a:pt x="382" y="1614"/>
                    </a:cubicBezTo>
                    <a:cubicBezTo>
                      <a:pt x="426" y="1614"/>
                      <a:pt x="472" y="1626"/>
                      <a:pt x="502" y="1655"/>
                    </a:cubicBezTo>
                    <a:cubicBezTo>
                      <a:pt x="602" y="1730"/>
                      <a:pt x="627" y="1906"/>
                      <a:pt x="627" y="1956"/>
                    </a:cubicBezTo>
                    <a:cubicBezTo>
                      <a:pt x="627" y="2006"/>
                      <a:pt x="602" y="2056"/>
                      <a:pt x="602" y="2106"/>
                    </a:cubicBezTo>
                    <a:cubicBezTo>
                      <a:pt x="602" y="2206"/>
                      <a:pt x="602" y="2282"/>
                      <a:pt x="602" y="2382"/>
                    </a:cubicBezTo>
                    <a:cubicBezTo>
                      <a:pt x="602" y="2432"/>
                      <a:pt x="627" y="2482"/>
                      <a:pt x="652" y="2532"/>
                    </a:cubicBezTo>
                    <a:cubicBezTo>
                      <a:pt x="627" y="2557"/>
                      <a:pt x="627" y="2607"/>
                      <a:pt x="602" y="2633"/>
                    </a:cubicBezTo>
                    <a:cubicBezTo>
                      <a:pt x="577" y="2783"/>
                      <a:pt x="602" y="2933"/>
                      <a:pt x="652" y="3084"/>
                    </a:cubicBezTo>
                    <a:cubicBezTo>
                      <a:pt x="677" y="3134"/>
                      <a:pt x="702" y="3184"/>
                      <a:pt x="727" y="3234"/>
                    </a:cubicBezTo>
                    <a:cubicBezTo>
                      <a:pt x="627" y="3209"/>
                      <a:pt x="552" y="3209"/>
                      <a:pt x="452" y="3209"/>
                    </a:cubicBezTo>
                    <a:cubicBezTo>
                      <a:pt x="226" y="3259"/>
                      <a:pt x="1" y="3485"/>
                      <a:pt x="51" y="3735"/>
                    </a:cubicBezTo>
                    <a:cubicBezTo>
                      <a:pt x="51" y="3861"/>
                      <a:pt x="126" y="3936"/>
                      <a:pt x="226" y="3961"/>
                    </a:cubicBezTo>
                    <a:cubicBezTo>
                      <a:pt x="226" y="3986"/>
                      <a:pt x="226" y="3986"/>
                      <a:pt x="226" y="3986"/>
                    </a:cubicBezTo>
                    <a:cubicBezTo>
                      <a:pt x="301" y="3986"/>
                      <a:pt x="377" y="3986"/>
                      <a:pt x="427" y="3936"/>
                    </a:cubicBezTo>
                    <a:cubicBezTo>
                      <a:pt x="477" y="3886"/>
                      <a:pt x="502" y="3836"/>
                      <a:pt x="502" y="3785"/>
                    </a:cubicBezTo>
                    <a:cubicBezTo>
                      <a:pt x="502" y="3724"/>
                      <a:pt x="451" y="3679"/>
                      <a:pt x="405" y="3679"/>
                    </a:cubicBezTo>
                    <a:cubicBezTo>
                      <a:pt x="395" y="3679"/>
                      <a:pt x="385" y="3681"/>
                      <a:pt x="377" y="3685"/>
                    </a:cubicBezTo>
                    <a:cubicBezTo>
                      <a:pt x="326" y="3685"/>
                      <a:pt x="301" y="3710"/>
                      <a:pt x="276" y="3760"/>
                    </a:cubicBezTo>
                    <a:cubicBezTo>
                      <a:pt x="276" y="3760"/>
                      <a:pt x="251" y="3735"/>
                      <a:pt x="251" y="3710"/>
                    </a:cubicBezTo>
                    <a:cubicBezTo>
                      <a:pt x="226" y="3585"/>
                      <a:pt x="377" y="3460"/>
                      <a:pt x="502" y="3435"/>
                    </a:cubicBezTo>
                    <a:cubicBezTo>
                      <a:pt x="530" y="3429"/>
                      <a:pt x="559" y="3426"/>
                      <a:pt x="590" y="3426"/>
                    </a:cubicBezTo>
                    <a:cubicBezTo>
                      <a:pt x="696" y="3426"/>
                      <a:pt x="817" y="3463"/>
                      <a:pt x="953" y="3560"/>
                    </a:cubicBezTo>
                    <a:lnTo>
                      <a:pt x="978" y="3560"/>
                    </a:lnTo>
                    <a:cubicBezTo>
                      <a:pt x="1028" y="3610"/>
                      <a:pt x="1053" y="3685"/>
                      <a:pt x="1053" y="3735"/>
                    </a:cubicBezTo>
                    <a:cubicBezTo>
                      <a:pt x="1078" y="3760"/>
                      <a:pt x="1053" y="3811"/>
                      <a:pt x="1053" y="3861"/>
                    </a:cubicBezTo>
                    <a:cubicBezTo>
                      <a:pt x="1053" y="3986"/>
                      <a:pt x="1028" y="4161"/>
                      <a:pt x="1179" y="4287"/>
                    </a:cubicBezTo>
                    <a:cubicBezTo>
                      <a:pt x="1254" y="4337"/>
                      <a:pt x="1329" y="4387"/>
                      <a:pt x="1429" y="4412"/>
                    </a:cubicBezTo>
                    <a:cubicBezTo>
                      <a:pt x="1554" y="4462"/>
                      <a:pt x="1680" y="4512"/>
                      <a:pt x="1780" y="4587"/>
                    </a:cubicBezTo>
                    <a:cubicBezTo>
                      <a:pt x="1880" y="4713"/>
                      <a:pt x="1981" y="4788"/>
                      <a:pt x="2081" y="4888"/>
                    </a:cubicBezTo>
                    <a:cubicBezTo>
                      <a:pt x="2181" y="4963"/>
                      <a:pt x="2256" y="5039"/>
                      <a:pt x="2331" y="5114"/>
                    </a:cubicBezTo>
                    <a:cubicBezTo>
                      <a:pt x="2732" y="5540"/>
                      <a:pt x="2732" y="6292"/>
                      <a:pt x="2331" y="6743"/>
                    </a:cubicBezTo>
                    <a:cubicBezTo>
                      <a:pt x="2281" y="6793"/>
                      <a:pt x="2281" y="6893"/>
                      <a:pt x="2331" y="6968"/>
                    </a:cubicBezTo>
                    <a:cubicBezTo>
                      <a:pt x="2356" y="6968"/>
                      <a:pt x="2382" y="6993"/>
                      <a:pt x="2407" y="6993"/>
                    </a:cubicBezTo>
                    <a:cubicBezTo>
                      <a:pt x="2420" y="7000"/>
                      <a:pt x="2435" y="7003"/>
                      <a:pt x="2451" y="7003"/>
                    </a:cubicBezTo>
                    <a:cubicBezTo>
                      <a:pt x="2493" y="7003"/>
                      <a:pt x="2539" y="6980"/>
                      <a:pt x="2557" y="6943"/>
                    </a:cubicBezTo>
                    <a:cubicBezTo>
                      <a:pt x="2983" y="6492"/>
                      <a:pt x="3058" y="5816"/>
                      <a:pt x="2808" y="5264"/>
                    </a:cubicBezTo>
                    <a:cubicBezTo>
                      <a:pt x="2908" y="5239"/>
                      <a:pt x="3008" y="5189"/>
                      <a:pt x="3058" y="5089"/>
                    </a:cubicBezTo>
                    <a:cubicBezTo>
                      <a:pt x="3108" y="5014"/>
                      <a:pt x="3133" y="4938"/>
                      <a:pt x="3133" y="4863"/>
                    </a:cubicBezTo>
                    <a:cubicBezTo>
                      <a:pt x="3133" y="4813"/>
                      <a:pt x="3158" y="4763"/>
                      <a:pt x="3158" y="4713"/>
                    </a:cubicBezTo>
                    <a:cubicBezTo>
                      <a:pt x="3209" y="4587"/>
                      <a:pt x="3334" y="4487"/>
                      <a:pt x="3484" y="4437"/>
                    </a:cubicBezTo>
                    <a:cubicBezTo>
                      <a:pt x="3509" y="4437"/>
                      <a:pt x="3534" y="4412"/>
                      <a:pt x="3509" y="4387"/>
                    </a:cubicBezTo>
                    <a:cubicBezTo>
                      <a:pt x="3509" y="4362"/>
                      <a:pt x="3484" y="4337"/>
                      <a:pt x="3459" y="4337"/>
                    </a:cubicBezTo>
                    <a:cubicBezTo>
                      <a:pt x="3284" y="4387"/>
                      <a:pt x="3133" y="4512"/>
                      <a:pt x="3058" y="4688"/>
                    </a:cubicBezTo>
                    <a:cubicBezTo>
                      <a:pt x="3058" y="4738"/>
                      <a:pt x="3033" y="4788"/>
                      <a:pt x="3033" y="4838"/>
                    </a:cubicBezTo>
                    <a:cubicBezTo>
                      <a:pt x="3008" y="4913"/>
                      <a:pt x="3008" y="4988"/>
                      <a:pt x="2983" y="5039"/>
                    </a:cubicBezTo>
                    <a:cubicBezTo>
                      <a:pt x="2933" y="5114"/>
                      <a:pt x="2833" y="5164"/>
                      <a:pt x="2757" y="5164"/>
                    </a:cubicBezTo>
                    <a:cubicBezTo>
                      <a:pt x="2707" y="5064"/>
                      <a:pt x="2657" y="4988"/>
                      <a:pt x="2582" y="4913"/>
                    </a:cubicBezTo>
                    <a:cubicBezTo>
                      <a:pt x="2482" y="4813"/>
                      <a:pt x="2382" y="4738"/>
                      <a:pt x="2306" y="4638"/>
                    </a:cubicBezTo>
                    <a:cubicBezTo>
                      <a:pt x="2256" y="4613"/>
                      <a:pt x="2231" y="4587"/>
                      <a:pt x="2206" y="4562"/>
                    </a:cubicBezTo>
                    <a:cubicBezTo>
                      <a:pt x="2181" y="4412"/>
                      <a:pt x="2231" y="4237"/>
                      <a:pt x="2331" y="4136"/>
                    </a:cubicBezTo>
                    <a:cubicBezTo>
                      <a:pt x="2382" y="4036"/>
                      <a:pt x="2482" y="3986"/>
                      <a:pt x="2557" y="3986"/>
                    </a:cubicBezTo>
                    <a:cubicBezTo>
                      <a:pt x="2575" y="3982"/>
                      <a:pt x="2592" y="3979"/>
                      <a:pt x="2608" y="3979"/>
                    </a:cubicBezTo>
                    <a:cubicBezTo>
                      <a:pt x="2682" y="3979"/>
                      <a:pt x="2737" y="4024"/>
                      <a:pt x="2757" y="4086"/>
                    </a:cubicBezTo>
                    <a:cubicBezTo>
                      <a:pt x="2783" y="4111"/>
                      <a:pt x="2757" y="4136"/>
                      <a:pt x="2757" y="4186"/>
                    </a:cubicBezTo>
                    <a:cubicBezTo>
                      <a:pt x="2732" y="4186"/>
                      <a:pt x="2732" y="4212"/>
                      <a:pt x="2682" y="4212"/>
                    </a:cubicBezTo>
                    <a:cubicBezTo>
                      <a:pt x="2632" y="4237"/>
                      <a:pt x="2582" y="4287"/>
                      <a:pt x="2607" y="4337"/>
                    </a:cubicBezTo>
                    <a:cubicBezTo>
                      <a:pt x="2607" y="4412"/>
                      <a:pt x="2657" y="4437"/>
                      <a:pt x="2732" y="4437"/>
                    </a:cubicBezTo>
                    <a:cubicBezTo>
                      <a:pt x="2808" y="4412"/>
                      <a:pt x="2883" y="4362"/>
                      <a:pt x="2933" y="4287"/>
                    </a:cubicBezTo>
                    <a:cubicBezTo>
                      <a:pt x="2983" y="4186"/>
                      <a:pt x="2983" y="4086"/>
                      <a:pt x="2958" y="3986"/>
                    </a:cubicBezTo>
                    <a:cubicBezTo>
                      <a:pt x="2913" y="3851"/>
                      <a:pt x="2767" y="3757"/>
                      <a:pt x="2593" y="3757"/>
                    </a:cubicBezTo>
                    <a:cubicBezTo>
                      <a:pt x="2573" y="3757"/>
                      <a:pt x="2553" y="3758"/>
                      <a:pt x="2532" y="3760"/>
                    </a:cubicBezTo>
                    <a:cubicBezTo>
                      <a:pt x="2407" y="3785"/>
                      <a:pt x="2256" y="3861"/>
                      <a:pt x="2156" y="3986"/>
                    </a:cubicBezTo>
                    <a:cubicBezTo>
                      <a:pt x="2081" y="4086"/>
                      <a:pt x="2006" y="4212"/>
                      <a:pt x="1981" y="4337"/>
                    </a:cubicBezTo>
                    <a:cubicBezTo>
                      <a:pt x="1981" y="4312"/>
                      <a:pt x="1955" y="4287"/>
                      <a:pt x="1930" y="4237"/>
                    </a:cubicBezTo>
                    <a:cubicBezTo>
                      <a:pt x="1755" y="3911"/>
                      <a:pt x="1930" y="3485"/>
                      <a:pt x="2156" y="3184"/>
                    </a:cubicBezTo>
                    <a:cubicBezTo>
                      <a:pt x="2306" y="3034"/>
                      <a:pt x="2557" y="2883"/>
                      <a:pt x="2707" y="2883"/>
                    </a:cubicBezTo>
                    <a:cubicBezTo>
                      <a:pt x="2757" y="2908"/>
                      <a:pt x="2833" y="2908"/>
                      <a:pt x="2908" y="2933"/>
                    </a:cubicBezTo>
                    <a:cubicBezTo>
                      <a:pt x="3004" y="2947"/>
                      <a:pt x="3107" y="2968"/>
                      <a:pt x="3210" y="2968"/>
                    </a:cubicBezTo>
                    <a:cubicBezTo>
                      <a:pt x="3295" y="2968"/>
                      <a:pt x="3380" y="2954"/>
                      <a:pt x="3459" y="2908"/>
                    </a:cubicBezTo>
                    <a:cubicBezTo>
                      <a:pt x="3534" y="2858"/>
                      <a:pt x="3585" y="2808"/>
                      <a:pt x="3635" y="2733"/>
                    </a:cubicBezTo>
                    <a:cubicBezTo>
                      <a:pt x="3660" y="2708"/>
                      <a:pt x="3710" y="2708"/>
                      <a:pt x="3760" y="2683"/>
                    </a:cubicBezTo>
                    <a:cubicBezTo>
                      <a:pt x="3785" y="2683"/>
                      <a:pt x="3810" y="2658"/>
                      <a:pt x="3835" y="2658"/>
                    </a:cubicBezTo>
                    <a:cubicBezTo>
                      <a:pt x="3910" y="2633"/>
                      <a:pt x="4011" y="2582"/>
                      <a:pt x="4111" y="2532"/>
                    </a:cubicBezTo>
                    <a:cubicBezTo>
                      <a:pt x="4236" y="2432"/>
                      <a:pt x="4336" y="2257"/>
                      <a:pt x="4286" y="2081"/>
                    </a:cubicBezTo>
                    <a:cubicBezTo>
                      <a:pt x="4286" y="2031"/>
                      <a:pt x="4236" y="2006"/>
                      <a:pt x="4161" y="2006"/>
                    </a:cubicBezTo>
                    <a:cubicBezTo>
                      <a:pt x="4111" y="2031"/>
                      <a:pt x="4086" y="2081"/>
                      <a:pt x="4086" y="2156"/>
                    </a:cubicBezTo>
                    <a:cubicBezTo>
                      <a:pt x="4111" y="2206"/>
                      <a:pt x="4061" y="2307"/>
                      <a:pt x="3986" y="2357"/>
                    </a:cubicBezTo>
                    <a:cubicBezTo>
                      <a:pt x="3910" y="2382"/>
                      <a:pt x="3835" y="2432"/>
                      <a:pt x="3760" y="2457"/>
                    </a:cubicBezTo>
                    <a:lnTo>
                      <a:pt x="3735" y="2457"/>
                    </a:lnTo>
                    <a:cubicBezTo>
                      <a:pt x="3760" y="2357"/>
                      <a:pt x="3735" y="2257"/>
                      <a:pt x="3735" y="2181"/>
                    </a:cubicBezTo>
                    <a:cubicBezTo>
                      <a:pt x="3735" y="2131"/>
                      <a:pt x="3735" y="2081"/>
                      <a:pt x="3735" y="2031"/>
                    </a:cubicBezTo>
                    <a:cubicBezTo>
                      <a:pt x="3760" y="1906"/>
                      <a:pt x="3785" y="1805"/>
                      <a:pt x="3835" y="1755"/>
                    </a:cubicBezTo>
                    <a:cubicBezTo>
                      <a:pt x="3850" y="1726"/>
                      <a:pt x="3882" y="1714"/>
                      <a:pt x="3911" y="1714"/>
                    </a:cubicBezTo>
                    <a:cubicBezTo>
                      <a:pt x="3931" y="1714"/>
                      <a:pt x="3950" y="1720"/>
                      <a:pt x="3960" y="1730"/>
                    </a:cubicBezTo>
                    <a:cubicBezTo>
                      <a:pt x="3998" y="1755"/>
                      <a:pt x="4042" y="1768"/>
                      <a:pt x="4083" y="1768"/>
                    </a:cubicBezTo>
                    <a:cubicBezTo>
                      <a:pt x="4123" y="1768"/>
                      <a:pt x="4161" y="1755"/>
                      <a:pt x="4186" y="1730"/>
                    </a:cubicBezTo>
                    <a:cubicBezTo>
                      <a:pt x="4261" y="1655"/>
                      <a:pt x="4261" y="1555"/>
                      <a:pt x="4186" y="1505"/>
                    </a:cubicBezTo>
                    <a:cubicBezTo>
                      <a:pt x="4129" y="1428"/>
                      <a:pt x="4042" y="1395"/>
                      <a:pt x="3948" y="1395"/>
                    </a:cubicBezTo>
                    <a:cubicBezTo>
                      <a:pt x="3919" y="1395"/>
                      <a:pt x="3890" y="1399"/>
                      <a:pt x="3860" y="1404"/>
                    </a:cubicBezTo>
                    <a:cubicBezTo>
                      <a:pt x="3860" y="1404"/>
                      <a:pt x="3860" y="1379"/>
                      <a:pt x="3860" y="1379"/>
                    </a:cubicBezTo>
                    <a:cubicBezTo>
                      <a:pt x="3885" y="1329"/>
                      <a:pt x="3935" y="1279"/>
                      <a:pt x="3960" y="1254"/>
                    </a:cubicBezTo>
                    <a:cubicBezTo>
                      <a:pt x="3986" y="1229"/>
                      <a:pt x="3986" y="1229"/>
                      <a:pt x="4011" y="1204"/>
                    </a:cubicBezTo>
                    <a:cubicBezTo>
                      <a:pt x="4086" y="1129"/>
                      <a:pt x="4111" y="1029"/>
                      <a:pt x="4111" y="953"/>
                    </a:cubicBezTo>
                    <a:cubicBezTo>
                      <a:pt x="4111" y="928"/>
                      <a:pt x="4086" y="903"/>
                      <a:pt x="4036" y="903"/>
                    </a:cubicBezTo>
                    <a:cubicBezTo>
                      <a:pt x="4011" y="903"/>
                      <a:pt x="3986" y="928"/>
                      <a:pt x="4011" y="978"/>
                    </a:cubicBezTo>
                    <a:cubicBezTo>
                      <a:pt x="4011" y="1003"/>
                      <a:pt x="3986" y="1079"/>
                      <a:pt x="3935" y="1129"/>
                    </a:cubicBezTo>
                    <a:cubicBezTo>
                      <a:pt x="3910" y="1154"/>
                      <a:pt x="3910" y="1154"/>
                      <a:pt x="3885" y="1179"/>
                    </a:cubicBezTo>
                    <a:cubicBezTo>
                      <a:pt x="3835" y="1229"/>
                      <a:pt x="3785" y="1279"/>
                      <a:pt x="3760" y="1329"/>
                    </a:cubicBezTo>
                    <a:cubicBezTo>
                      <a:pt x="3760" y="1379"/>
                      <a:pt x="3760" y="1404"/>
                      <a:pt x="3760" y="1430"/>
                    </a:cubicBezTo>
                    <a:cubicBezTo>
                      <a:pt x="3685" y="1455"/>
                      <a:pt x="3635" y="1480"/>
                      <a:pt x="3610" y="1530"/>
                    </a:cubicBezTo>
                    <a:cubicBezTo>
                      <a:pt x="3484" y="1655"/>
                      <a:pt x="3434" y="1805"/>
                      <a:pt x="3434" y="2006"/>
                    </a:cubicBezTo>
                    <a:cubicBezTo>
                      <a:pt x="3409" y="2081"/>
                      <a:pt x="3409" y="2131"/>
                      <a:pt x="3434" y="2181"/>
                    </a:cubicBezTo>
                    <a:cubicBezTo>
                      <a:pt x="3434" y="2257"/>
                      <a:pt x="3434" y="2332"/>
                      <a:pt x="3409" y="2407"/>
                    </a:cubicBezTo>
                    <a:cubicBezTo>
                      <a:pt x="3409" y="2507"/>
                      <a:pt x="3359" y="2582"/>
                      <a:pt x="3309" y="2633"/>
                    </a:cubicBezTo>
                    <a:cubicBezTo>
                      <a:pt x="3280" y="2652"/>
                      <a:pt x="3244" y="2660"/>
                      <a:pt x="3204" y="2660"/>
                    </a:cubicBezTo>
                    <a:cubicBezTo>
                      <a:pt x="3138" y="2660"/>
                      <a:pt x="3060" y="2638"/>
                      <a:pt x="2983" y="2607"/>
                    </a:cubicBezTo>
                    <a:cubicBezTo>
                      <a:pt x="2908" y="2607"/>
                      <a:pt x="2808" y="2582"/>
                      <a:pt x="2732" y="2582"/>
                    </a:cubicBezTo>
                    <a:cubicBezTo>
                      <a:pt x="2883" y="2407"/>
                      <a:pt x="3033" y="2232"/>
                      <a:pt x="3158" y="2006"/>
                    </a:cubicBezTo>
                    <a:cubicBezTo>
                      <a:pt x="3259" y="1780"/>
                      <a:pt x="3334" y="1530"/>
                      <a:pt x="3309" y="1254"/>
                    </a:cubicBezTo>
                    <a:cubicBezTo>
                      <a:pt x="3409" y="1254"/>
                      <a:pt x="3484" y="1229"/>
                      <a:pt x="3559" y="1179"/>
                    </a:cubicBezTo>
                    <a:cubicBezTo>
                      <a:pt x="3710" y="1079"/>
                      <a:pt x="3785" y="928"/>
                      <a:pt x="3735" y="778"/>
                    </a:cubicBezTo>
                    <a:cubicBezTo>
                      <a:pt x="3735" y="703"/>
                      <a:pt x="3685" y="628"/>
                      <a:pt x="3635" y="577"/>
                    </a:cubicBezTo>
                    <a:cubicBezTo>
                      <a:pt x="3610" y="552"/>
                      <a:pt x="3585" y="527"/>
                      <a:pt x="3585" y="502"/>
                    </a:cubicBezTo>
                    <a:cubicBezTo>
                      <a:pt x="3534" y="427"/>
                      <a:pt x="3534" y="377"/>
                      <a:pt x="3534" y="302"/>
                    </a:cubicBezTo>
                    <a:cubicBezTo>
                      <a:pt x="3559" y="252"/>
                      <a:pt x="3585" y="227"/>
                      <a:pt x="3635" y="227"/>
                    </a:cubicBezTo>
                    <a:cubicBezTo>
                      <a:pt x="3643" y="218"/>
                      <a:pt x="3651" y="215"/>
                      <a:pt x="3659" y="215"/>
                    </a:cubicBezTo>
                    <a:cubicBezTo>
                      <a:pt x="3674" y="215"/>
                      <a:pt x="3685" y="227"/>
                      <a:pt x="3685" y="227"/>
                    </a:cubicBezTo>
                    <a:cubicBezTo>
                      <a:pt x="3710" y="252"/>
                      <a:pt x="3710" y="252"/>
                      <a:pt x="3710" y="277"/>
                    </a:cubicBezTo>
                    <a:cubicBezTo>
                      <a:pt x="3710" y="327"/>
                      <a:pt x="3760" y="377"/>
                      <a:pt x="3810" y="377"/>
                    </a:cubicBezTo>
                    <a:cubicBezTo>
                      <a:pt x="3885" y="377"/>
                      <a:pt x="3910" y="327"/>
                      <a:pt x="3935" y="277"/>
                    </a:cubicBezTo>
                    <a:cubicBezTo>
                      <a:pt x="3935" y="201"/>
                      <a:pt x="3885" y="126"/>
                      <a:pt x="3835" y="76"/>
                    </a:cubicBezTo>
                    <a:cubicBezTo>
                      <a:pt x="3785" y="26"/>
                      <a:pt x="3685" y="1"/>
                      <a:pt x="3610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77893" y="3955225"/>
                <a:ext cx="221473" cy="3122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205" extrusionOk="0">
                    <a:moveTo>
                      <a:pt x="1404" y="1"/>
                    </a:moveTo>
                    <a:cubicBezTo>
                      <a:pt x="1354" y="26"/>
                      <a:pt x="1329" y="51"/>
                      <a:pt x="1304" y="101"/>
                    </a:cubicBezTo>
                    <a:cubicBezTo>
                      <a:pt x="1278" y="126"/>
                      <a:pt x="1304" y="176"/>
                      <a:pt x="1329" y="176"/>
                    </a:cubicBezTo>
                    <a:cubicBezTo>
                      <a:pt x="1343" y="183"/>
                      <a:pt x="1356" y="186"/>
                      <a:pt x="1367" y="186"/>
                    </a:cubicBezTo>
                    <a:cubicBezTo>
                      <a:pt x="1393" y="186"/>
                      <a:pt x="1411" y="169"/>
                      <a:pt x="1429" y="151"/>
                    </a:cubicBezTo>
                    <a:lnTo>
                      <a:pt x="1454" y="151"/>
                    </a:lnTo>
                    <a:cubicBezTo>
                      <a:pt x="1454" y="143"/>
                      <a:pt x="1457" y="140"/>
                      <a:pt x="1460" y="140"/>
                    </a:cubicBezTo>
                    <a:cubicBezTo>
                      <a:pt x="1468" y="140"/>
                      <a:pt x="1479" y="151"/>
                      <a:pt x="1479" y="151"/>
                    </a:cubicBezTo>
                    <a:cubicBezTo>
                      <a:pt x="1504" y="151"/>
                      <a:pt x="1504" y="201"/>
                      <a:pt x="1504" y="226"/>
                    </a:cubicBezTo>
                    <a:cubicBezTo>
                      <a:pt x="1504" y="251"/>
                      <a:pt x="1479" y="301"/>
                      <a:pt x="1429" y="326"/>
                    </a:cubicBezTo>
                    <a:lnTo>
                      <a:pt x="1379" y="326"/>
                    </a:lnTo>
                    <a:cubicBezTo>
                      <a:pt x="1329" y="351"/>
                      <a:pt x="1304" y="376"/>
                      <a:pt x="1253" y="427"/>
                    </a:cubicBezTo>
                    <a:cubicBezTo>
                      <a:pt x="1203" y="502"/>
                      <a:pt x="1178" y="602"/>
                      <a:pt x="1228" y="702"/>
                    </a:cubicBezTo>
                    <a:cubicBezTo>
                      <a:pt x="1253" y="727"/>
                      <a:pt x="1304" y="777"/>
                      <a:pt x="1354" y="828"/>
                    </a:cubicBezTo>
                    <a:cubicBezTo>
                      <a:pt x="1278" y="953"/>
                      <a:pt x="1228" y="1103"/>
                      <a:pt x="1228" y="1279"/>
                    </a:cubicBezTo>
                    <a:cubicBezTo>
                      <a:pt x="1228" y="1404"/>
                      <a:pt x="1253" y="1554"/>
                      <a:pt x="1278" y="1705"/>
                    </a:cubicBezTo>
                    <a:cubicBezTo>
                      <a:pt x="1228" y="1680"/>
                      <a:pt x="1178" y="1655"/>
                      <a:pt x="1128" y="1655"/>
                    </a:cubicBezTo>
                    <a:cubicBezTo>
                      <a:pt x="1053" y="1630"/>
                      <a:pt x="978" y="1605"/>
                      <a:pt x="953" y="1554"/>
                    </a:cubicBezTo>
                    <a:cubicBezTo>
                      <a:pt x="928" y="1529"/>
                      <a:pt x="928" y="1454"/>
                      <a:pt x="953" y="1404"/>
                    </a:cubicBezTo>
                    <a:cubicBezTo>
                      <a:pt x="978" y="1354"/>
                      <a:pt x="1003" y="1329"/>
                      <a:pt x="1028" y="1279"/>
                    </a:cubicBezTo>
                    <a:cubicBezTo>
                      <a:pt x="1028" y="1254"/>
                      <a:pt x="1053" y="1229"/>
                      <a:pt x="1078" y="1179"/>
                    </a:cubicBezTo>
                    <a:cubicBezTo>
                      <a:pt x="1128" y="1078"/>
                      <a:pt x="1153" y="978"/>
                      <a:pt x="1103" y="878"/>
                    </a:cubicBezTo>
                    <a:cubicBezTo>
                      <a:pt x="1103" y="828"/>
                      <a:pt x="1078" y="803"/>
                      <a:pt x="1053" y="777"/>
                    </a:cubicBezTo>
                    <a:cubicBezTo>
                      <a:pt x="1078" y="752"/>
                      <a:pt x="1078" y="727"/>
                      <a:pt x="1078" y="727"/>
                    </a:cubicBezTo>
                    <a:cubicBezTo>
                      <a:pt x="1078" y="677"/>
                      <a:pt x="1078" y="627"/>
                      <a:pt x="1053" y="602"/>
                    </a:cubicBezTo>
                    <a:cubicBezTo>
                      <a:pt x="1053" y="577"/>
                      <a:pt x="1053" y="577"/>
                      <a:pt x="1053" y="552"/>
                    </a:cubicBezTo>
                    <a:cubicBezTo>
                      <a:pt x="1053" y="502"/>
                      <a:pt x="1053" y="477"/>
                      <a:pt x="1053" y="452"/>
                    </a:cubicBezTo>
                    <a:cubicBezTo>
                      <a:pt x="1078" y="427"/>
                      <a:pt x="1078" y="402"/>
                      <a:pt x="1053" y="402"/>
                    </a:cubicBezTo>
                    <a:lnTo>
                      <a:pt x="1003" y="402"/>
                    </a:lnTo>
                    <a:cubicBezTo>
                      <a:pt x="978" y="452"/>
                      <a:pt x="978" y="502"/>
                      <a:pt x="978" y="577"/>
                    </a:cubicBezTo>
                    <a:cubicBezTo>
                      <a:pt x="1003" y="602"/>
                      <a:pt x="1003" y="602"/>
                      <a:pt x="1003" y="602"/>
                    </a:cubicBezTo>
                    <a:cubicBezTo>
                      <a:pt x="1003" y="652"/>
                      <a:pt x="1028" y="677"/>
                      <a:pt x="1003" y="702"/>
                    </a:cubicBezTo>
                    <a:cubicBezTo>
                      <a:pt x="1003" y="727"/>
                      <a:pt x="1003" y="727"/>
                      <a:pt x="1003" y="727"/>
                    </a:cubicBezTo>
                    <a:cubicBezTo>
                      <a:pt x="966" y="691"/>
                      <a:pt x="916" y="667"/>
                      <a:pt x="862" y="667"/>
                    </a:cubicBezTo>
                    <a:cubicBezTo>
                      <a:pt x="843" y="667"/>
                      <a:pt x="822" y="671"/>
                      <a:pt x="802" y="677"/>
                    </a:cubicBezTo>
                    <a:cubicBezTo>
                      <a:pt x="752" y="702"/>
                      <a:pt x="727" y="752"/>
                      <a:pt x="727" y="803"/>
                    </a:cubicBezTo>
                    <a:cubicBezTo>
                      <a:pt x="752" y="853"/>
                      <a:pt x="802" y="878"/>
                      <a:pt x="852" y="878"/>
                    </a:cubicBezTo>
                    <a:cubicBezTo>
                      <a:pt x="877" y="878"/>
                      <a:pt x="903" y="903"/>
                      <a:pt x="928" y="928"/>
                    </a:cubicBezTo>
                    <a:cubicBezTo>
                      <a:pt x="928" y="978"/>
                      <a:pt x="928" y="1028"/>
                      <a:pt x="903" y="1103"/>
                    </a:cubicBezTo>
                    <a:cubicBezTo>
                      <a:pt x="877" y="1128"/>
                      <a:pt x="852" y="1153"/>
                      <a:pt x="852" y="1179"/>
                    </a:cubicBezTo>
                    <a:cubicBezTo>
                      <a:pt x="827" y="1229"/>
                      <a:pt x="802" y="1279"/>
                      <a:pt x="777" y="1329"/>
                    </a:cubicBezTo>
                    <a:lnTo>
                      <a:pt x="752" y="1329"/>
                    </a:lnTo>
                    <a:cubicBezTo>
                      <a:pt x="727" y="1279"/>
                      <a:pt x="677" y="1254"/>
                      <a:pt x="677" y="1204"/>
                    </a:cubicBezTo>
                    <a:cubicBezTo>
                      <a:pt x="652" y="1153"/>
                      <a:pt x="627" y="1103"/>
                      <a:pt x="677" y="1053"/>
                    </a:cubicBezTo>
                    <a:cubicBezTo>
                      <a:pt x="702" y="1028"/>
                      <a:pt x="702" y="1003"/>
                      <a:pt x="677" y="978"/>
                    </a:cubicBezTo>
                    <a:cubicBezTo>
                      <a:pt x="652" y="965"/>
                      <a:pt x="633" y="959"/>
                      <a:pt x="617" y="959"/>
                    </a:cubicBezTo>
                    <a:cubicBezTo>
                      <a:pt x="602" y="959"/>
                      <a:pt x="589" y="965"/>
                      <a:pt x="577" y="978"/>
                    </a:cubicBezTo>
                    <a:cubicBezTo>
                      <a:pt x="502" y="1053"/>
                      <a:pt x="502" y="1179"/>
                      <a:pt x="552" y="1254"/>
                    </a:cubicBezTo>
                    <a:cubicBezTo>
                      <a:pt x="577" y="1329"/>
                      <a:pt x="627" y="1379"/>
                      <a:pt x="677" y="1429"/>
                    </a:cubicBezTo>
                    <a:cubicBezTo>
                      <a:pt x="677" y="1429"/>
                      <a:pt x="677" y="1454"/>
                      <a:pt x="702" y="1454"/>
                    </a:cubicBezTo>
                    <a:cubicBezTo>
                      <a:pt x="727" y="1479"/>
                      <a:pt x="727" y="1504"/>
                      <a:pt x="752" y="1529"/>
                    </a:cubicBezTo>
                    <a:cubicBezTo>
                      <a:pt x="752" y="1580"/>
                      <a:pt x="752" y="1630"/>
                      <a:pt x="777" y="1655"/>
                    </a:cubicBezTo>
                    <a:cubicBezTo>
                      <a:pt x="852" y="1780"/>
                      <a:pt x="978" y="1805"/>
                      <a:pt x="1078" y="1830"/>
                    </a:cubicBezTo>
                    <a:cubicBezTo>
                      <a:pt x="1128" y="1855"/>
                      <a:pt x="1178" y="1855"/>
                      <a:pt x="1203" y="1880"/>
                    </a:cubicBezTo>
                    <a:cubicBezTo>
                      <a:pt x="1278" y="1905"/>
                      <a:pt x="1379" y="2081"/>
                      <a:pt x="1404" y="2181"/>
                    </a:cubicBezTo>
                    <a:cubicBezTo>
                      <a:pt x="1454" y="2432"/>
                      <a:pt x="1429" y="2707"/>
                      <a:pt x="1228" y="2833"/>
                    </a:cubicBezTo>
                    <a:cubicBezTo>
                      <a:pt x="1203" y="2858"/>
                      <a:pt x="1203" y="2858"/>
                      <a:pt x="1178" y="2883"/>
                    </a:cubicBezTo>
                    <a:cubicBezTo>
                      <a:pt x="1203" y="2808"/>
                      <a:pt x="1203" y="2707"/>
                      <a:pt x="1178" y="2632"/>
                    </a:cubicBezTo>
                    <a:cubicBezTo>
                      <a:pt x="1178" y="2532"/>
                      <a:pt x="1128" y="2457"/>
                      <a:pt x="1053" y="2407"/>
                    </a:cubicBezTo>
                    <a:cubicBezTo>
                      <a:pt x="1003" y="2369"/>
                      <a:pt x="946" y="2350"/>
                      <a:pt x="893" y="2350"/>
                    </a:cubicBezTo>
                    <a:cubicBezTo>
                      <a:pt x="840" y="2350"/>
                      <a:pt x="790" y="2369"/>
                      <a:pt x="752" y="2407"/>
                    </a:cubicBezTo>
                    <a:cubicBezTo>
                      <a:pt x="702" y="2432"/>
                      <a:pt x="677" y="2507"/>
                      <a:pt x="677" y="2557"/>
                    </a:cubicBezTo>
                    <a:cubicBezTo>
                      <a:pt x="677" y="2632"/>
                      <a:pt x="702" y="2682"/>
                      <a:pt x="752" y="2707"/>
                    </a:cubicBezTo>
                    <a:cubicBezTo>
                      <a:pt x="765" y="2720"/>
                      <a:pt x="784" y="2726"/>
                      <a:pt x="799" y="2726"/>
                    </a:cubicBezTo>
                    <a:cubicBezTo>
                      <a:pt x="815" y="2726"/>
                      <a:pt x="827" y="2720"/>
                      <a:pt x="827" y="2707"/>
                    </a:cubicBezTo>
                    <a:cubicBezTo>
                      <a:pt x="852" y="2657"/>
                      <a:pt x="852" y="2632"/>
                      <a:pt x="827" y="2607"/>
                    </a:cubicBezTo>
                    <a:cubicBezTo>
                      <a:pt x="802" y="2582"/>
                      <a:pt x="802" y="2582"/>
                      <a:pt x="802" y="2557"/>
                    </a:cubicBezTo>
                    <a:cubicBezTo>
                      <a:pt x="802" y="2532"/>
                      <a:pt x="827" y="2507"/>
                      <a:pt x="827" y="2507"/>
                    </a:cubicBezTo>
                    <a:cubicBezTo>
                      <a:pt x="840" y="2494"/>
                      <a:pt x="865" y="2488"/>
                      <a:pt x="893" y="2488"/>
                    </a:cubicBezTo>
                    <a:cubicBezTo>
                      <a:pt x="921" y="2488"/>
                      <a:pt x="953" y="2494"/>
                      <a:pt x="978" y="2507"/>
                    </a:cubicBezTo>
                    <a:cubicBezTo>
                      <a:pt x="1003" y="2532"/>
                      <a:pt x="1053" y="2582"/>
                      <a:pt x="1053" y="2657"/>
                    </a:cubicBezTo>
                    <a:cubicBezTo>
                      <a:pt x="1078" y="2757"/>
                      <a:pt x="1053" y="2858"/>
                      <a:pt x="1003" y="2933"/>
                    </a:cubicBezTo>
                    <a:cubicBezTo>
                      <a:pt x="978" y="2933"/>
                      <a:pt x="953" y="2933"/>
                      <a:pt x="903" y="2958"/>
                    </a:cubicBezTo>
                    <a:cubicBezTo>
                      <a:pt x="852" y="2958"/>
                      <a:pt x="752" y="2983"/>
                      <a:pt x="677" y="3008"/>
                    </a:cubicBezTo>
                    <a:cubicBezTo>
                      <a:pt x="627" y="3033"/>
                      <a:pt x="577" y="3058"/>
                      <a:pt x="502" y="3083"/>
                    </a:cubicBezTo>
                    <a:cubicBezTo>
                      <a:pt x="476" y="3058"/>
                      <a:pt x="426" y="3008"/>
                      <a:pt x="426" y="2958"/>
                    </a:cubicBezTo>
                    <a:cubicBezTo>
                      <a:pt x="426" y="2933"/>
                      <a:pt x="451" y="2883"/>
                      <a:pt x="451" y="2833"/>
                    </a:cubicBezTo>
                    <a:cubicBezTo>
                      <a:pt x="476" y="2808"/>
                      <a:pt x="476" y="2783"/>
                      <a:pt x="476" y="2757"/>
                    </a:cubicBezTo>
                    <a:cubicBezTo>
                      <a:pt x="502" y="2632"/>
                      <a:pt x="451" y="2532"/>
                      <a:pt x="376" y="2457"/>
                    </a:cubicBezTo>
                    <a:cubicBezTo>
                      <a:pt x="364" y="2444"/>
                      <a:pt x="357" y="2438"/>
                      <a:pt x="351" y="2438"/>
                    </a:cubicBezTo>
                    <a:cubicBezTo>
                      <a:pt x="345" y="2438"/>
                      <a:pt x="339" y="2444"/>
                      <a:pt x="326" y="2457"/>
                    </a:cubicBezTo>
                    <a:cubicBezTo>
                      <a:pt x="326" y="2457"/>
                      <a:pt x="326" y="2482"/>
                      <a:pt x="326" y="2507"/>
                    </a:cubicBezTo>
                    <a:cubicBezTo>
                      <a:pt x="401" y="2557"/>
                      <a:pt x="426" y="2657"/>
                      <a:pt x="426" y="2732"/>
                    </a:cubicBezTo>
                    <a:cubicBezTo>
                      <a:pt x="426" y="2757"/>
                      <a:pt x="401" y="2783"/>
                      <a:pt x="401" y="2833"/>
                    </a:cubicBezTo>
                    <a:cubicBezTo>
                      <a:pt x="376" y="2858"/>
                      <a:pt x="351" y="2908"/>
                      <a:pt x="376" y="2983"/>
                    </a:cubicBezTo>
                    <a:cubicBezTo>
                      <a:pt x="376" y="3033"/>
                      <a:pt x="401" y="3108"/>
                      <a:pt x="451" y="3133"/>
                    </a:cubicBezTo>
                    <a:cubicBezTo>
                      <a:pt x="151" y="3359"/>
                      <a:pt x="0" y="3760"/>
                      <a:pt x="101" y="4136"/>
                    </a:cubicBezTo>
                    <a:cubicBezTo>
                      <a:pt x="101" y="4161"/>
                      <a:pt x="126" y="4186"/>
                      <a:pt x="176" y="4186"/>
                    </a:cubicBezTo>
                    <a:cubicBezTo>
                      <a:pt x="176" y="4199"/>
                      <a:pt x="182" y="4205"/>
                      <a:pt x="191" y="4205"/>
                    </a:cubicBezTo>
                    <a:cubicBezTo>
                      <a:pt x="201" y="4205"/>
                      <a:pt x="213" y="4199"/>
                      <a:pt x="226" y="4186"/>
                    </a:cubicBezTo>
                    <a:cubicBezTo>
                      <a:pt x="276" y="4186"/>
                      <a:pt x="301" y="4136"/>
                      <a:pt x="301" y="4086"/>
                    </a:cubicBezTo>
                    <a:cubicBezTo>
                      <a:pt x="201" y="3735"/>
                      <a:pt x="426" y="3309"/>
                      <a:pt x="752" y="3209"/>
                    </a:cubicBezTo>
                    <a:cubicBezTo>
                      <a:pt x="827" y="3184"/>
                      <a:pt x="877" y="3158"/>
                      <a:pt x="953" y="3133"/>
                    </a:cubicBezTo>
                    <a:cubicBezTo>
                      <a:pt x="1053" y="3133"/>
                      <a:pt x="1128" y="3108"/>
                      <a:pt x="1228" y="3083"/>
                    </a:cubicBezTo>
                    <a:cubicBezTo>
                      <a:pt x="1253" y="3071"/>
                      <a:pt x="1291" y="3064"/>
                      <a:pt x="1332" y="3064"/>
                    </a:cubicBezTo>
                    <a:cubicBezTo>
                      <a:pt x="1372" y="3064"/>
                      <a:pt x="1416" y="3071"/>
                      <a:pt x="1454" y="3083"/>
                    </a:cubicBezTo>
                    <a:lnTo>
                      <a:pt x="1629" y="3083"/>
                    </a:lnTo>
                    <a:cubicBezTo>
                      <a:pt x="1730" y="3058"/>
                      <a:pt x="1780" y="2958"/>
                      <a:pt x="1830" y="2883"/>
                    </a:cubicBezTo>
                    <a:cubicBezTo>
                      <a:pt x="1830" y="2858"/>
                      <a:pt x="1830" y="2833"/>
                      <a:pt x="1855" y="2808"/>
                    </a:cubicBezTo>
                    <a:cubicBezTo>
                      <a:pt x="1880" y="2783"/>
                      <a:pt x="1905" y="2757"/>
                      <a:pt x="1955" y="2732"/>
                    </a:cubicBezTo>
                    <a:cubicBezTo>
                      <a:pt x="1955" y="2757"/>
                      <a:pt x="1955" y="2757"/>
                      <a:pt x="1955" y="2757"/>
                    </a:cubicBezTo>
                    <a:cubicBezTo>
                      <a:pt x="1989" y="2751"/>
                      <a:pt x="2021" y="2748"/>
                      <a:pt x="2051" y="2748"/>
                    </a:cubicBezTo>
                    <a:cubicBezTo>
                      <a:pt x="2132" y="2748"/>
                      <a:pt x="2201" y="2771"/>
                      <a:pt x="2256" y="2808"/>
                    </a:cubicBezTo>
                    <a:cubicBezTo>
                      <a:pt x="2306" y="2858"/>
                      <a:pt x="2356" y="2983"/>
                      <a:pt x="2306" y="3033"/>
                    </a:cubicBezTo>
                    <a:cubicBezTo>
                      <a:pt x="2281" y="3058"/>
                      <a:pt x="2281" y="3058"/>
                      <a:pt x="2281" y="3058"/>
                    </a:cubicBezTo>
                    <a:cubicBezTo>
                      <a:pt x="2281" y="3033"/>
                      <a:pt x="2281" y="3008"/>
                      <a:pt x="2256" y="2983"/>
                    </a:cubicBezTo>
                    <a:cubicBezTo>
                      <a:pt x="2241" y="2976"/>
                      <a:pt x="2229" y="2973"/>
                      <a:pt x="2218" y="2973"/>
                    </a:cubicBezTo>
                    <a:cubicBezTo>
                      <a:pt x="2191" y="2973"/>
                      <a:pt x="2173" y="2990"/>
                      <a:pt x="2156" y="3008"/>
                    </a:cubicBezTo>
                    <a:cubicBezTo>
                      <a:pt x="2131" y="3033"/>
                      <a:pt x="2131" y="3083"/>
                      <a:pt x="2156" y="3108"/>
                    </a:cubicBezTo>
                    <a:cubicBezTo>
                      <a:pt x="2156" y="3158"/>
                      <a:pt x="2206" y="3184"/>
                      <a:pt x="2231" y="3184"/>
                    </a:cubicBezTo>
                    <a:cubicBezTo>
                      <a:pt x="2250" y="3190"/>
                      <a:pt x="2267" y="3193"/>
                      <a:pt x="2283" y="3193"/>
                    </a:cubicBezTo>
                    <a:cubicBezTo>
                      <a:pt x="2331" y="3193"/>
                      <a:pt x="2369" y="3165"/>
                      <a:pt x="2406" y="3108"/>
                    </a:cubicBezTo>
                    <a:cubicBezTo>
                      <a:pt x="2507" y="2983"/>
                      <a:pt x="2456" y="2808"/>
                      <a:pt x="2331" y="2707"/>
                    </a:cubicBezTo>
                    <a:cubicBezTo>
                      <a:pt x="2306" y="2682"/>
                      <a:pt x="2231" y="2657"/>
                      <a:pt x="2181" y="2632"/>
                    </a:cubicBezTo>
                    <a:cubicBezTo>
                      <a:pt x="2206" y="2607"/>
                      <a:pt x="2231" y="2607"/>
                      <a:pt x="2256" y="2582"/>
                    </a:cubicBezTo>
                    <a:cubicBezTo>
                      <a:pt x="2331" y="2507"/>
                      <a:pt x="2406" y="2432"/>
                      <a:pt x="2406" y="2356"/>
                    </a:cubicBezTo>
                    <a:cubicBezTo>
                      <a:pt x="2431" y="2331"/>
                      <a:pt x="2431" y="2306"/>
                      <a:pt x="2431" y="2281"/>
                    </a:cubicBezTo>
                    <a:cubicBezTo>
                      <a:pt x="2456" y="2256"/>
                      <a:pt x="2482" y="2231"/>
                      <a:pt x="2507" y="2206"/>
                    </a:cubicBezTo>
                    <a:cubicBezTo>
                      <a:pt x="2532" y="2156"/>
                      <a:pt x="2557" y="2106"/>
                      <a:pt x="2582" y="2056"/>
                    </a:cubicBezTo>
                    <a:cubicBezTo>
                      <a:pt x="2582" y="2031"/>
                      <a:pt x="2607" y="2006"/>
                      <a:pt x="2607" y="1981"/>
                    </a:cubicBezTo>
                    <a:cubicBezTo>
                      <a:pt x="2632" y="1930"/>
                      <a:pt x="2682" y="1855"/>
                      <a:pt x="2757" y="1855"/>
                    </a:cubicBezTo>
                    <a:cubicBezTo>
                      <a:pt x="2771" y="1848"/>
                      <a:pt x="2784" y="1845"/>
                      <a:pt x="2797" y="1845"/>
                    </a:cubicBezTo>
                    <a:cubicBezTo>
                      <a:pt x="2832" y="1845"/>
                      <a:pt x="2864" y="1869"/>
                      <a:pt x="2883" y="1905"/>
                    </a:cubicBezTo>
                    <a:cubicBezTo>
                      <a:pt x="2908" y="1930"/>
                      <a:pt x="2908" y="1981"/>
                      <a:pt x="2908" y="2031"/>
                    </a:cubicBezTo>
                    <a:cubicBezTo>
                      <a:pt x="2883" y="2031"/>
                      <a:pt x="2908" y="2056"/>
                      <a:pt x="2908" y="2081"/>
                    </a:cubicBezTo>
                    <a:cubicBezTo>
                      <a:pt x="2933" y="2081"/>
                      <a:pt x="2958" y="2081"/>
                      <a:pt x="2958" y="2056"/>
                    </a:cubicBezTo>
                    <a:cubicBezTo>
                      <a:pt x="2983" y="1981"/>
                      <a:pt x="2983" y="1905"/>
                      <a:pt x="2933" y="1855"/>
                    </a:cubicBezTo>
                    <a:cubicBezTo>
                      <a:pt x="2908" y="1805"/>
                      <a:pt x="2832" y="1780"/>
                      <a:pt x="2757" y="1780"/>
                    </a:cubicBezTo>
                    <a:cubicBezTo>
                      <a:pt x="2657" y="1780"/>
                      <a:pt x="2582" y="1880"/>
                      <a:pt x="2557" y="1955"/>
                    </a:cubicBezTo>
                    <a:cubicBezTo>
                      <a:pt x="2532" y="1981"/>
                      <a:pt x="2532" y="2006"/>
                      <a:pt x="2507" y="2031"/>
                    </a:cubicBezTo>
                    <a:cubicBezTo>
                      <a:pt x="2482" y="2081"/>
                      <a:pt x="2482" y="2131"/>
                      <a:pt x="2456" y="2156"/>
                    </a:cubicBezTo>
                    <a:cubicBezTo>
                      <a:pt x="2431" y="2181"/>
                      <a:pt x="2431" y="2181"/>
                      <a:pt x="2431" y="2181"/>
                    </a:cubicBezTo>
                    <a:cubicBezTo>
                      <a:pt x="2406" y="2131"/>
                      <a:pt x="2381" y="2081"/>
                      <a:pt x="2356" y="2056"/>
                    </a:cubicBezTo>
                    <a:cubicBezTo>
                      <a:pt x="2295" y="1995"/>
                      <a:pt x="2216" y="1962"/>
                      <a:pt x="2141" y="1962"/>
                    </a:cubicBezTo>
                    <a:cubicBezTo>
                      <a:pt x="2092" y="1962"/>
                      <a:pt x="2045" y="1976"/>
                      <a:pt x="2005" y="2006"/>
                    </a:cubicBezTo>
                    <a:cubicBezTo>
                      <a:pt x="2005" y="2031"/>
                      <a:pt x="1980" y="2031"/>
                      <a:pt x="1980" y="2056"/>
                    </a:cubicBezTo>
                    <a:cubicBezTo>
                      <a:pt x="1980" y="1981"/>
                      <a:pt x="2055" y="1905"/>
                      <a:pt x="2131" y="1905"/>
                    </a:cubicBezTo>
                    <a:cubicBezTo>
                      <a:pt x="2206" y="1905"/>
                      <a:pt x="2231" y="1855"/>
                      <a:pt x="2231" y="1805"/>
                    </a:cubicBezTo>
                    <a:cubicBezTo>
                      <a:pt x="2231" y="1730"/>
                      <a:pt x="2181" y="1705"/>
                      <a:pt x="2131" y="1705"/>
                    </a:cubicBezTo>
                    <a:cubicBezTo>
                      <a:pt x="1955" y="1705"/>
                      <a:pt x="1780" y="1880"/>
                      <a:pt x="1780" y="2056"/>
                    </a:cubicBezTo>
                    <a:cubicBezTo>
                      <a:pt x="1780" y="2131"/>
                      <a:pt x="1805" y="2206"/>
                      <a:pt x="1855" y="2231"/>
                    </a:cubicBezTo>
                    <a:cubicBezTo>
                      <a:pt x="1880" y="2281"/>
                      <a:pt x="1930" y="2281"/>
                      <a:pt x="1980" y="2281"/>
                    </a:cubicBezTo>
                    <a:cubicBezTo>
                      <a:pt x="2055" y="2281"/>
                      <a:pt x="2081" y="2231"/>
                      <a:pt x="2131" y="2181"/>
                    </a:cubicBezTo>
                    <a:cubicBezTo>
                      <a:pt x="2131" y="2181"/>
                      <a:pt x="2131" y="2181"/>
                      <a:pt x="2131" y="2156"/>
                    </a:cubicBezTo>
                    <a:cubicBezTo>
                      <a:pt x="2156" y="2156"/>
                      <a:pt x="2181" y="2156"/>
                      <a:pt x="2206" y="2181"/>
                    </a:cubicBezTo>
                    <a:cubicBezTo>
                      <a:pt x="2231" y="2206"/>
                      <a:pt x="2231" y="2256"/>
                      <a:pt x="2231" y="2306"/>
                    </a:cubicBezTo>
                    <a:cubicBezTo>
                      <a:pt x="2206" y="2331"/>
                      <a:pt x="2181" y="2382"/>
                      <a:pt x="2131" y="2432"/>
                    </a:cubicBezTo>
                    <a:cubicBezTo>
                      <a:pt x="2081" y="2457"/>
                      <a:pt x="2030" y="2482"/>
                      <a:pt x="1980" y="2507"/>
                    </a:cubicBezTo>
                    <a:cubicBezTo>
                      <a:pt x="1880" y="2557"/>
                      <a:pt x="1780" y="2607"/>
                      <a:pt x="1705" y="2682"/>
                    </a:cubicBezTo>
                    <a:cubicBezTo>
                      <a:pt x="1680" y="2732"/>
                      <a:pt x="1654" y="2757"/>
                      <a:pt x="1629" y="2808"/>
                    </a:cubicBezTo>
                    <a:cubicBezTo>
                      <a:pt x="1604" y="2858"/>
                      <a:pt x="1604" y="2883"/>
                      <a:pt x="1579" y="2883"/>
                    </a:cubicBezTo>
                    <a:lnTo>
                      <a:pt x="1479" y="2883"/>
                    </a:lnTo>
                    <a:cubicBezTo>
                      <a:pt x="1604" y="2707"/>
                      <a:pt x="1654" y="2482"/>
                      <a:pt x="1629" y="2256"/>
                    </a:cubicBezTo>
                    <a:cubicBezTo>
                      <a:pt x="1629" y="2231"/>
                      <a:pt x="1629" y="2206"/>
                      <a:pt x="1604" y="2156"/>
                    </a:cubicBezTo>
                    <a:cubicBezTo>
                      <a:pt x="1604" y="2131"/>
                      <a:pt x="1604" y="2131"/>
                      <a:pt x="1604" y="2106"/>
                    </a:cubicBezTo>
                    <a:cubicBezTo>
                      <a:pt x="1579" y="2006"/>
                      <a:pt x="1554" y="1905"/>
                      <a:pt x="1529" y="1805"/>
                    </a:cubicBezTo>
                    <a:cubicBezTo>
                      <a:pt x="1504" y="1705"/>
                      <a:pt x="1454" y="1605"/>
                      <a:pt x="1454" y="1504"/>
                    </a:cubicBezTo>
                    <a:lnTo>
                      <a:pt x="1454" y="1504"/>
                    </a:lnTo>
                    <a:cubicBezTo>
                      <a:pt x="1504" y="1554"/>
                      <a:pt x="1579" y="1605"/>
                      <a:pt x="1654" y="1605"/>
                    </a:cubicBezTo>
                    <a:lnTo>
                      <a:pt x="1680" y="1605"/>
                    </a:lnTo>
                    <a:cubicBezTo>
                      <a:pt x="1730" y="1630"/>
                      <a:pt x="1780" y="1630"/>
                      <a:pt x="1830" y="1630"/>
                    </a:cubicBezTo>
                    <a:cubicBezTo>
                      <a:pt x="1905" y="1605"/>
                      <a:pt x="1980" y="1554"/>
                      <a:pt x="2005" y="1479"/>
                    </a:cubicBezTo>
                    <a:cubicBezTo>
                      <a:pt x="2005" y="1479"/>
                      <a:pt x="2005" y="1479"/>
                      <a:pt x="2005" y="1454"/>
                    </a:cubicBezTo>
                    <a:cubicBezTo>
                      <a:pt x="2030" y="1454"/>
                      <a:pt x="2030" y="1429"/>
                      <a:pt x="2055" y="1429"/>
                    </a:cubicBezTo>
                    <a:cubicBezTo>
                      <a:pt x="2106" y="1429"/>
                      <a:pt x="2131" y="1429"/>
                      <a:pt x="2156" y="1454"/>
                    </a:cubicBezTo>
                    <a:cubicBezTo>
                      <a:pt x="2181" y="1454"/>
                      <a:pt x="2206" y="1454"/>
                      <a:pt x="2206" y="1479"/>
                    </a:cubicBezTo>
                    <a:cubicBezTo>
                      <a:pt x="2231" y="1504"/>
                      <a:pt x="2281" y="1529"/>
                      <a:pt x="2306" y="1529"/>
                    </a:cubicBezTo>
                    <a:cubicBezTo>
                      <a:pt x="2321" y="1537"/>
                      <a:pt x="2335" y="1540"/>
                      <a:pt x="2350" y="1540"/>
                    </a:cubicBezTo>
                    <a:cubicBezTo>
                      <a:pt x="2386" y="1540"/>
                      <a:pt x="2421" y="1522"/>
                      <a:pt x="2456" y="1504"/>
                    </a:cubicBezTo>
                    <a:cubicBezTo>
                      <a:pt x="2482" y="1454"/>
                      <a:pt x="2482" y="1404"/>
                      <a:pt x="2482" y="1354"/>
                    </a:cubicBezTo>
                    <a:cubicBezTo>
                      <a:pt x="2456" y="1329"/>
                      <a:pt x="2456" y="1329"/>
                      <a:pt x="2431" y="1329"/>
                    </a:cubicBezTo>
                    <a:cubicBezTo>
                      <a:pt x="2406" y="1329"/>
                      <a:pt x="2406" y="1354"/>
                      <a:pt x="2406" y="1379"/>
                    </a:cubicBezTo>
                    <a:cubicBezTo>
                      <a:pt x="2431" y="1404"/>
                      <a:pt x="2406" y="1429"/>
                      <a:pt x="2406" y="1454"/>
                    </a:cubicBezTo>
                    <a:cubicBezTo>
                      <a:pt x="2381" y="1479"/>
                      <a:pt x="2356" y="1479"/>
                      <a:pt x="2331" y="1479"/>
                    </a:cubicBezTo>
                    <a:cubicBezTo>
                      <a:pt x="2306" y="1479"/>
                      <a:pt x="2281" y="1454"/>
                      <a:pt x="2256" y="1429"/>
                    </a:cubicBezTo>
                    <a:cubicBezTo>
                      <a:pt x="2231" y="1404"/>
                      <a:pt x="2231" y="1404"/>
                      <a:pt x="2206" y="1379"/>
                    </a:cubicBezTo>
                    <a:cubicBezTo>
                      <a:pt x="2156" y="1354"/>
                      <a:pt x="2106" y="1354"/>
                      <a:pt x="2030" y="1354"/>
                    </a:cubicBezTo>
                    <a:cubicBezTo>
                      <a:pt x="2030" y="1379"/>
                      <a:pt x="2005" y="1379"/>
                      <a:pt x="2005" y="1379"/>
                    </a:cubicBezTo>
                    <a:cubicBezTo>
                      <a:pt x="2005" y="1354"/>
                      <a:pt x="1980" y="1329"/>
                      <a:pt x="1980" y="1304"/>
                    </a:cubicBezTo>
                    <a:lnTo>
                      <a:pt x="1980" y="1279"/>
                    </a:lnTo>
                    <a:cubicBezTo>
                      <a:pt x="1955" y="1229"/>
                      <a:pt x="1955" y="1204"/>
                      <a:pt x="1955" y="1179"/>
                    </a:cubicBezTo>
                    <a:cubicBezTo>
                      <a:pt x="1955" y="1153"/>
                      <a:pt x="1955" y="1128"/>
                      <a:pt x="1980" y="1128"/>
                    </a:cubicBezTo>
                    <a:cubicBezTo>
                      <a:pt x="2005" y="1128"/>
                      <a:pt x="2030" y="1103"/>
                      <a:pt x="2055" y="1078"/>
                    </a:cubicBezTo>
                    <a:cubicBezTo>
                      <a:pt x="2055" y="1028"/>
                      <a:pt x="2005" y="1003"/>
                      <a:pt x="1980" y="1003"/>
                    </a:cubicBezTo>
                    <a:cubicBezTo>
                      <a:pt x="1880" y="1003"/>
                      <a:pt x="1830" y="1078"/>
                      <a:pt x="1805" y="1153"/>
                    </a:cubicBezTo>
                    <a:cubicBezTo>
                      <a:pt x="1805" y="1229"/>
                      <a:pt x="1830" y="1279"/>
                      <a:pt x="1855" y="1329"/>
                    </a:cubicBezTo>
                    <a:lnTo>
                      <a:pt x="1855" y="1354"/>
                    </a:lnTo>
                    <a:cubicBezTo>
                      <a:pt x="1880" y="1379"/>
                      <a:pt x="1880" y="1429"/>
                      <a:pt x="1880" y="1454"/>
                    </a:cubicBezTo>
                    <a:cubicBezTo>
                      <a:pt x="1855" y="1479"/>
                      <a:pt x="1830" y="1479"/>
                      <a:pt x="1805" y="1504"/>
                    </a:cubicBezTo>
                    <a:cubicBezTo>
                      <a:pt x="1780" y="1504"/>
                      <a:pt x="1755" y="1504"/>
                      <a:pt x="1705" y="1479"/>
                    </a:cubicBezTo>
                    <a:cubicBezTo>
                      <a:pt x="1579" y="1454"/>
                      <a:pt x="1479" y="1379"/>
                      <a:pt x="1429" y="1304"/>
                    </a:cubicBezTo>
                    <a:cubicBezTo>
                      <a:pt x="1429" y="1279"/>
                      <a:pt x="1429" y="1279"/>
                      <a:pt x="1429" y="1279"/>
                    </a:cubicBezTo>
                    <a:cubicBezTo>
                      <a:pt x="1429" y="1153"/>
                      <a:pt x="1454" y="1003"/>
                      <a:pt x="1529" y="903"/>
                    </a:cubicBezTo>
                    <a:cubicBezTo>
                      <a:pt x="1579" y="828"/>
                      <a:pt x="1680" y="752"/>
                      <a:pt x="1805" y="752"/>
                    </a:cubicBezTo>
                    <a:cubicBezTo>
                      <a:pt x="1855" y="752"/>
                      <a:pt x="1905" y="702"/>
                      <a:pt x="1905" y="652"/>
                    </a:cubicBezTo>
                    <a:cubicBezTo>
                      <a:pt x="1905" y="602"/>
                      <a:pt x="1855" y="552"/>
                      <a:pt x="1805" y="552"/>
                    </a:cubicBezTo>
                    <a:cubicBezTo>
                      <a:pt x="1680" y="552"/>
                      <a:pt x="1554" y="602"/>
                      <a:pt x="1454" y="702"/>
                    </a:cubicBezTo>
                    <a:cubicBezTo>
                      <a:pt x="1404" y="702"/>
                      <a:pt x="1379" y="677"/>
                      <a:pt x="1354" y="627"/>
                    </a:cubicBezTo>
                    <a:cubicBezTo>
                      <a:pt x="1329" y="577"/>
                      <a:pt x="1329" y="527"/>
                      <a:pt x="1354" y="502"/>
                    </a:cubicBezTo>
                    <a:cubicBezTo>
                      <a:pt x="1379" y="477"/>
                      <a:pt x="1404" y="477"/>
                      <a:pt x="1429" y="452"/>
                    </a:cubicBezTo>
                    <a:cubicBezTo>
                      <a:pt x="1454" y="452"/>
                      <a:pt x="1479" y="452"/>
                      <a:pt x="1504" y="427"/>
                    </a:cubicBezTo>
                    <a:cubicBezTo>
                      <a:pt x="1554" y="402"/>
                      <a:pt x="1604" y="326"/>
                      <a:pt x="1629" y="251"/>
                    </a:cubicBezTo>
                    <a:cubicBezTo>
                      <a:pt x="1654" y="176"/>
                      <a:pt x="1629" y="76"/>
                      <a:pt x="1554" y="26"/>
                    </a:cubicBezTo>
                    <a:cubicBezTo>
                      <a:pt x="1504" y="1"/>
                      <a:pt x="1454" y="1"/>
                      <a:pt x="1404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580556" y="3927768"/>
                <a:ext cx="266168" cy="239663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28" extrusionOk="0">
                    <a:moveTo>
                      <a:pt x="477" y="1"/>
                    </a:moveTo>
                    <a:cubicBezTo>
                      <a:pt x="427" y="26"/>
                      <a:pt x="377" y="51"/>
                      <a:pt x="377" y="101"/>
                    </a:cubicBezTo>
                    <a:cubicBezTo>
                      <a:pt x="327" y="176"/>
                      <a:pt x="352" y="252"/>
                      <a:pt x="402" y="327"/>
                    </a:cubicBezTo>
                    <a:cubicBezTo>
                      <a:pt x="452" y="377"/>
                      <a:pt x="527" y="402"/>
                      <a:pt x="602" y="427"/>
                    </a:cubicBezTo>
                    <a:cubicBezTo>
                      <a:pt x="627" y="427"/>
                      <a:pt x="653" y="427"/>
                      <a:pt x="678" y="402"/>
                    </a:cubicBezTo>
                    <a:cubicBezTo>
                      <a:pt x="703" y="402"/>
                      <a:pt x="728" y="402"/>
                      <a:pt x="753" y="427"/>
                    </a:cubicBezTo>
                    <a:cubicBezTo>
                      <a:pt x="803" y="427"/>
                      <a:pt x="828" y="477"/>
                      <a:pt x="828" y="527"/>
                    </a:cubicBezTo>
                    <a:cubicBezTo>
                      <a:pt x="828" y="577"/>
                      <a:pt x="803" y="602"/>
                      <a:pt x="778" y="628"/>
                    </a:cubicBezTo>
                    <a:cubicBezTo>
                      <a:pt x="732" y="618"/>
                      <a:pt x="683" y="613"/>
                      <a:pt x="633" y="613"/>
                    </a:cubicBezTo>
                    <a:cubicBezTo>
                      <a:pt x="546" y="613"/>
                      <a:pt x="456" y="630"/>
                      <a:pt x="377" y="678"/>
                    </a:cubicBezTo>
                    <a:cubicBezTo>
                      <a:pt x="327" y="703"/>
                      <a:pt x="327" y="753"/>
                      <a:pt x="352" y="803"/>
                    </a:cubicBezTo>
                    <a:cubicBezTo>
                      <a:pt x="370" y="840"/>
                      <a:pt x="402" y="863"/>
                      <a:pt x="437" y="863"/>
                    </a:cubicBezTo>
                    <a:cubicBezTo>
                      <a:pt x="450" y="863"/>
                      <a:pt x="464" y="860"/>
                      <a:pt x="477" y="853"/>
                    </a:cubicBezTo>
                    <a:cubicBezTo>
                      <a:pt x="526" y="824"/>
                      <a:pt x="572" y="813"/>
                      <a:pt x="615" y="813"/>
                    </a:cubicBezTo>
                    <a:cubicBezTo>
                      <a:pt x="681" y="813"/>
                      <a:pt x="742" y="838"/>
                      <a:pt x="803" y="853"/>
                    </a:cubicBezTo>
                    <a:cubicBezTo>
                      <a:pt x="903" y="903"/>
                      <a:pt x="1003" y="1003"/>
                      <a:pt x="1079" y="1129"/>
                    </a:cubicBezTo>
                    <a:cubicBezTo>
                      <a:pt x="1079" y="1129"/>
                      <a:pt x="1079" y="1129"/>
                      <a:pt x="1079" y="1154"/>
                    </a:cubicBezTo>
                    <a:cubicBezTo>
                      <a:pt x="1054" y="1254"/>
                      <a:pt x="1003" y="1354"/>
                      <a:pt x="928" y="1430"/>
                    </a:cubicBezTo>
                    <a:cubicBezTo>
                      <a:pt x="878" y="1480"/>
                      <a:pt x="853" y="1505"/>
                      <a:pt x="828" y="1505"/>
                    </a:cubicBezTo>
                    <a:cubicBezTo>
                      <a:pt x="803" y="1505"/>
                      <a:pt x="778" y="1505"/>
                      <a:pt x="753" y="1480"/>
                    </a:cubicBezTo>
                    <a:cubicBezTo>
                      <a:pt x="728" y="1480"/>
                      <a:pt x="728" y="1430"/>
                      <a:pt x="703" y="1379"/>
                    </a:cubicBezTo>
                    <a:cubicBezTo>
                      <a:pt x="703" y="1329"/>
                      <a:pt x="703" y="1279"/>
                      <a:pt x="678" y="1204"/>
                    </a:cubicBezTo>
                    <a:cubicBezTo>
                      <a:pt x="642" y="1169"/>
                      <a:pt x="582" y="1133"/>
                      <a:pt x="523" y="1133"/>
                    </a:cubicBezTo>
                    <a:cubicBezTo>
                      <a:pt x="498" y="1133"/>
                      <a:pt x="474" y="1139"/>
                      <a:pt x="452" y="1154"/>
                    </a:cubicBezTo>
                    <a:cubicBezTo>
                      <a:pt x="402" y="1154"/>
                      <a:pt x="402" y="1204"/>
                      <a:pt x="427" y="1229"/>
                    </a:cubicBezTo>
                    <a:cubicBezTo>
                      <a:pt x="442" y="1258"/>
                      <a:pt x="456" y="1271"/>
                      <a:pt x="471" y="1271"/>
                    </a:cubicBezTo>
                    <a:cubicBezTo>
                      <a:pt x="481" y="1271"/>
                      <a:pt x="492" y="1264"/>
                      <a:pt x="502" y="1254"/>
                    </a:cubicBezTo>
                    <a:cubicBezTo>
                      <a:pt x="527" y="1254"/>
                      <a:pt x="552" y="1279"/>
                      <a:pt x="552" y="1279"/>
                    </a:cubicBezTo>
                    <a:cubicBezTo>
                      <a:pt x="577" y="1304"/>
                      <a:pt x="577" y="1354"/>
                      <a:pt x="577" y="1379"/>
                    </a:cubicBezTo>
                    <a:lnTo>
                      <a:pt x="577" y="1404"/>
                    </a:lnTo>
                    <a:cubicBezTo>
                      <a:pt x="577" y="1430"/>
                      <a:pt x="602" y="1455"/>
                      <a:pt x="602" y="1505"/>
                    </a:cubicBezTo>
                    <a:lnTo>
                      <a:pt x="552" y="1505"/>
                    </a:lnTo>
                    <a:cubicBezTo>
                      <a:pt x="502" y="1505"/>
                      <a:pt x="452" y="1555"/>
                      <a:pt x="427" y="1580"/>
                    </a:cubicBezTo>
                    <a:cubicBezTo>
                      <a:pt x="427" y="1605"/>
                      <a:pt x="402" y="1630"/>
                      <a:pt x="402" y="1655"/>
                    </a:cubicBezTo>
                    <a:cubicBezTo>
                      <a:pt x="402" y="1680"/>
                      <a:pt x="377" y="1705"/>
                      <a:pt x="352" y="1730"/>
                    </a:cubicBezTo>
                    <a:cubicBezTo>
                      <a:pt x="352" y="1755"/>
                      <a:pt x="302" y="1755"/>
                      <a:pt x="277" y="1755"/>
                    </a:cubicBezTo>
                    <a:cubicBezTo>
                      <a:pt x="252" y="1730"/>
                      <a:pt x="252" y="1705"/>
                      <a:pt x="252" y="1680"/>
                    </a:cubicBezTo>
                    <a:cubicBezTo>
                      <a:pt x="226" y="1655"/>
                      <a:pt x="226" y="1655"/>
                      <a:pt x="201" y="1655"/>
                    </a:cubicBezTo>
                    <a:cubicBezTo>
                      <a:pt x="176" y="1655"/>
                      <a:pt x="176" y="1680"/>
                      <a:pt x="176" y="1680"/>
                    </a:cubicBezTo>
                    <a:cubicBezTo>
                      <a:pt x="176" y="1730"/>
                      <a:pt x="226" y="1780"/>
                      <a:pt x="252" y="1805"/>
                    </a:cubicBezTo>
                    <a:cubicBezTo>
                      <a:pt x="266" y="1813"/>
                      <a:pt x="283" y="1816"/>
                      <a:pt x="300" y="1816"/>
                    </a:cubicBezTo>
                    <a:cubicBezTo>
                      <a:pt x="341" y="1816"/>
                      <a:pt x="384" y="1798"/>
                      <a:pt x="402" y="1780"/>
                    </a:cubicBezTo>
                    <a:cubicBezTo>
                      <a:pt x="427" y="1755"/>
                      <a:pt x="452" y="1705"/>
                      <a:pt x="452" y="1680"/>
                    </a:cubicBezTo>
                    <a:cubicBezTo>
                      <a:pt x="477" y="1655"/>
                      <a:pt x="477" y="1630"/>
                      <a:pt x="477" y="1630"/>
                    </a:cubicBezTo>
                    <a:cubicBezTo>
                      <a:pt x="502" y="1605"/>
                      <a:pt x="527" y="1580"/>
                      <a:pt x="577" y="1555"/>
                    </a:cubicBezTo>
                    <a:lnTo>
                      <a:pt x="627" y="1555"/>
                    </a:lnTo>
                    <a:cubicBezTo>
                      <a:pt x="653" y="1580"/>
                      <a:pt x="653" y="1580"/>
                      <a:pt x="653" y="1580"/>
                    </a:cubicBezTo>
                    <a:cubicBezTo>
                      <a:pt x="689" y="1617"/>
                      <a:pt x="739" y="1640"/>
                      <a:pt x="793" y="1640"/>
                    </a:cubicBezTo>
                    <a:cubicBezTo>
                      <a:pt x="813" y="1640"/>
                      <a:pt x="833" y="1637"/>
                      <a:pt x="853" y="1630"/>
                    </a:cubicBezTo>
                    <a:cubicBezTo>
                      <a:pt x="903" y="1605"/>
                      <a:pt x="953" y="1580"/>
                      <a:pt x="1003" y="1555"/>
                    </a:cubicBezTo>
                    <a:cubicBezTo>
                      <a:pt x="1003" y="1555"/>
                      <a:pt x="1003" y="1530"/>
                      <a:pt x="1003" y="1530"/>
                    </a:cubicBezTo>
                    <a:cubicBezTo>
                      <a:pt x="1079" y="1480"/>
                      <a:pt x="1129" y="1404"/>
                      <a:pt x="1154" y="1354"/>
                    </a:cubicBezTo>
                    <a:cubicBezTo>
                      <a:pt x="1179" y="1430"/>
                      <a:pt x="1204" y="1530"/>
                      <a:pt x="1229" y="1630"/>
                    </a:cubicBezTo>
                    <a:cubicBezTo>
                      <a:pt x="1254" y="1730"/>
                      <a:pt x="1279" y="1831"/>
                      <a:pt x="1304" y="1931"/>
                    </a:cubicBezTo>
                    <a:cubicBezTo>
                      <a:pt x="1304" y="1956"/>
                      <a:pt x="1304" y="1981"/>
                      <a:pt x="1304" y="2006"/>
                    </a:cubicBezTo>
                    <a:cubicBezTo>
                      <a:pt x="1329" y="2031"/>
                      <a:pt x="1329" y="2056"/>
                      <a:pt x="1354" y="2081"/>
                    </a:cubicBezTo>
                    <a:cubicBezTo>
                      <a:pt x="1429" y="2282"/>
                      <a:pt x="1580" y="2482"/>
                      <a:pt x="1780" y="2557"/>
                    </a:cubicBezTo>
                    <a:cubicBezTo>
                      <a:pt x="1755" y="2582"/>
                      <a:pt x="1705" y="2607"/>
                      <a:pt x="1705" y="2633"/>
                    </a:cubicBezTo>
                    <a:cubicBezTo>
                      <a:pt x="1680" y="2633"/>
                      <a:pt x="1655" y="2607"/>
                      <a:pt x="1605" y="2582"/>
                    </a:cubicBezTo>
                    <a:cubicBezTo>
                      <a:pt x="1580" y="2557"/>
                      <a:pt x="1530" y="2532"/>
                      <a:pt x="1505" y="2507"/>
                    </a:cubicBezTo>
                    <a:cubicBezTo>
                      <a:pt x="1431" y="2478"/>
                      <a:pt x="1366" y="2466"/>
                      <a:pt x="1305" y="2466"/>
                    </a:cubicBezTo>
                    <a:cubicBezTo>
                      <a:pt x="1262" y="2466"/>
                      <a:pt x="1220" y="2472"/>
                      <a:pt x="1179" y="2482"/>
                    </a:cubicBezTo>
                    <a:lnTo>
                      <a:pt x="978" y="2482"/>
                    </a:lnTo>
                    <a:cubicBezTo>
                      <a:pt x="928" y="2457"/>
                      <a:pt x="878" y="2432"/>
                      <a:pt x="828" y="2407"/>
                    </a:cubicBezTo>
                    <a:cubicBezTo>
                      <a:pt x="803" y="2382"/>
                      <a:pt x="803" y="2332"/>
                      <a:pt x="803" y="2307"/>
                    </a:cubicBezTo>
                    <a:cubicBezTo>
                      <a:pt x="803" y="2257"/>
                      <a:pt x="828" y="2257"/>
                      <a:pt x="853" y="2257"/>
                    </a:cubicBezTo>
                    <a:lnTo>
                      <a:pt x="878" y="2257"/>
                    </a:lnTo>
                    <a:cubicBezTo>
                      <a:pt x="914" y="2274"/>
                      <a:pt x="949" y="2292"/>
                      <a:pt x="993" y="2292"/>
                    </a:cubicBezTo>
                    <a:cubicBezTo>
                      <a:pt x="1012" y="2292"/>
                      <a:pt x="1031" y="2289"/>
                      <a:pt x="1054" y="2282"/>
                    </a:cubicBezTo>
                    <a:cubicBezTo>
                      <a:pt x="1104" y="2257"/>
                      <a:pt x="1129" y="2232"/>
                      <a:pt x="1154" y="2181"/>
                    </a:cubicBezTo>
                    <a:cubicBezTo>
                      <a:pt x="1154" y="2106"/>
                      <a:pt x="1154" y="2056"/>
                      <a:pt x="1129" y="1981"/>
                    </a:cubicBezTo>
                    <a:cubicBezTo>
                      <a:pt x="1055" y="1871"/>
                      <a:pt x="915" y="1801"/>
                      <a:pt x="776" y="1801"/>
                    </a:cubicBezTo>
                    <a:cubicBezTo>
                      <a:pt x="725" y="1801"/>
                      <a:pt x="674" y="1810"/>
                      <a:pt x="627" y="1831"/>
                    </a:cubicBezTo>
                    <a:cubicBezTo>
                      <a:pt x="577" y="1856"/>
                      <a:pt x="577" y="1931"/>
                      <a:pt x="602" y="1981"/>
                    </a:cubicBezTo>
                    <a:cubicBezTo>
                      <a:pt x="617" y="2010"/>
                      <a:pt x="640" y="2022"/>
                      <a:pt x="667" y="2022"/>
                    </a:cubicBezTo>
                    <a:cubicBezTo>
                      <a:pt x="686" y="2022"/>
                      <a:pt x="707" y="2016"/>
                      <a:pt x="728" y="2006"/>
                    </a:cubicBezTo>
                    <a:cubicBezTo>
                      <a:pt x="746" y="2000"/>
                      <a:pt x="767" y="1997"/>
                      <a:pt x="788" y="1997"/>
                    </a:cubicBezTo>
                    <a:cubicBezTo>
                      <a:pt x="850" y="1997"/>
                      <a:pt x="916" y="2025"/>
                      <a:pt x="953" y="2081"/>
                    </a:cubicBezTo>
                    <a:cubicBezTo>
                      <a:pt x="928" y="2056"/>
                      <a:pt x="903" y="2056"/>
                      <a:pt x="903" y="2056"/>
                    </a:cubicBezTo>
                    <a:cubicBezTo>
                      <a:pt x="887" y="2053"/>
                      <a:pt x="871" y="2051"/>
                      <a:pt x="855" y="2051"/>
                    </a:cubicBezTo>
                    <a:cubicBezTo>
                      <a:pt x="747" y="2051"/>
                      <a:pt x="646" y="2122"/>
                      <a:pt x="602" y="2232"/>
                    </a:cubicBezTo>
                    <a:cubicBezTo>
                      <a:pt x="602" y="2307"/>
                      <a:pt x="602" y="2357"/>
                      <a:pt x="602" y="2407"/>
                    </a:cubicBezTo>
                    <a:lnTo>
                      <a:pt x="577" y="2407"/>
                    </a:lnTo>
                    <a:cubicBezTo>
                      <a:pt x="552" y="2382"/>
                      <a:pt x="502" y="2357"/>
                      <a:pt x="452" y="2307"/>
                    </a:cubicBezTo>
                    <a:cubicBezTo>
                      <a:pt x="452" y="2282"/>
                      <a:pt x="402" y="2282"/>
                      <a:pt x="377" y="2257"/>
                    </a:cubicBezTo>
                    <a:cubicBezTo>
                      <a:pt x="341" y="2221"/>
                      <a:pt x="281" y="2186"/>
                      <a:pt x="213" y="2186"/>
                    </a:cubicBezTo>
                    <a:cubicBezTo>
                      <a:pt x="185" y="2186"/>
                      <a:pt x="156" y="2192"/>
                      <a:pt x="126" y="2206"/>
                    </a:cubicBezTo>
                    <a:cubicBezTo>
                      <a:pt x="51" y="2232"/>
                      <a:pt x="1" y="2282"/>
                      <a:pt x="1" y="2357"/>
                    </a:cubicBezTo>
                    <a:cubicBezTo>
                      <a:pt x="1" y="2432"/>
                      <a:pt x="26" y="2507"/>
                      <a:pt x="76" y="2532"/>
                    </a:cubicBezTo>
                    <a:cubicBezTo>
                      <a:pt x="89" y="2545"/>
                      <a:pt x="95" y="2551"/>
                      <a:pt x="101" y="2551"/>
                    </a:cubicBezTo>
                    <a:cubicBezTo>
                      <a:pt x="107" y="2551"/>
                      <a:pt x="114" y="2545"/>
                      <a:pt x="126" y="2532"/>
                    </a:cubicBezTo>
                    <a:cubicBezTo>
                      <a:pt x="126" y="2507"/>
                      <a:pt x="126" y="2507"/>
                      <a:pt x="126" y="2482"/>
                    </a:cubicBezTo>
                    <a:cubicBezTo>
                      <a:pt x="76" y="2457"/>
                      <a:pt x="51" y="2407"/>
                      <a:pt x="76" y="2357"/>
                    </a:cubicBezTo>
                    <a:cubicBezTo>
                      <a:pt x="76" y="2332"/>
                      <a:pt x="101" y="2282"/>
                      <a:pt x="151" y="2257"/>
                    </a:cubicBezTo>
                    <a:cubicBezTo>
                      <a:pt x="166" y="2252"/>
                      <a:pt x="181" y="2250"/>
                      <a:pt x="196" y="2250"/>
                    </a:cubicBezTo>
                    <a:cubicBezTo>
                      <a:pt x="262" y="2250"/>
                      <a:pt x="331" y="2286"/>
                      <a:pt x="352" y="2307"/>
                    </a:cubicBezTo>
                    <a:cubicBezTo>
                      <a:pt x="377" y="2332"/>
                      <a:pt x="402" y="2357"/>
                      <a:pt x="427" y="2357"/>
                    </a:cubicBezTo>
                    <a:cubicBezTo>
                      <a:pt x="452" y="2407"/>
                      <a:pt x="502" y="2432"/>
                      <a:pt x="552" y="2457"/>
                    </a:cubicBezTo>
                    <a:cubicBezTo>
                      <a:pt x="577" y="2482"/>
                      <a:pt x="627" y="2482"/>
                      <a:pt x="653" y="2482"/>
                    </a:cubicBezTo>
                    <a:cubicBezTo>
                      <a:pt x="653" y="2507"/>
                      <a:pt x="678" y="2532"/>
                      <a:pt x="703" y="2557"/>
                    </a:cubicBezTo>
                    <a:cubicBezTo>
                      <a:pt x="753" y="2607"/>
                      <a:pt x="828" y="2658"/>
                      <a:pt x="953" y="2683"/>
                    </a:cubicBezTo>
                    <a:lnTo>
                      <a:pt x="1028" y="2683"/>
                    </a:lnTo>
                    <a:cubicBezTo>
                      <a:pt x="1003" y="2733"/>
                      <a:pt x="953" y="2783"/>
                      <a:pt x="928" y="2833"/>
                    </a:cubicBezTo>
                    <a:cubicBezTo>
                      <a:pt x="878" y="2958"/>
                      <a:pt x="928" y="3159"/>
                      <a:pt x="1079" y="3209"/>
                    </a:cubicBezTo>
                    <a:cubicBezTo>
                      <a:pt x="1104" y="3222"/>
                      <a:pt x="1135" y="3228"/>
                      <a:pt x="1166" y="3228"/>
                    </a:cubicBezTo>
                    <a:cubicBezTo>
                      <a:pt x="1198" y="3228"/>
                      <a:pt x="1229" y="3222"/>
                      <a:pt x="1254" y="3209"/>
                    </a:cubicBezTo>
                    <a:cubicBezTo>
                      <a:pt x="1254" y="3209"/>
                      <a:pt x="1254" y="3209"/>
                      <a:pt x="1254" y="3184"/>
                    </a:cubicBezTo>
                    <a:cubicBezTo>
                      <a:pt x="1279" y="3159"/>
                      <a:pt x="1304" y="3134"/>
                      <a:pt x="1304" y="3084"/>
                    </a:cubicBezTo>
                    <a:cubicBezTo>
                      <a:pt x="1304" y="3034"/>
                      <a:pt x="1279" y="3008"/>
                      <a:pt x="1229" y="2983"/>
                    </a:cubicBezTo>
                    <a:cubicBezTo>
                      <a:pt x="1204" y="2983"/>
                      <a:pt x="1154" y="2983"/>
                      <a:pt x="1154" y="3008"/>
                    </a:cubicBezTo>
                    <a:cubicBezTo>
                      <a:pt x="1129" y="3034"/>
                      <a:pt x="1129" y="3084"/>
                      <a:pt x="1154" y="3109"/>
                    </a:cubicBezTo>
                    <a:cubicBezTo>
                      <a:pt x="1154" y="3109"/>
                      <a:pt x="1129" y="3109"/>
                      <a:pt x="1129" y="3084"/>
                    </a:cubicBezTo>
                    <a:cubicBezTo>
                      <a:pt x="1054" y="3059"/>
                      <a:pt x="1028" y="2958"/>
                      <a:pt x="1054" y="2883"/>
                    </a:cubicBezTo>
                    <a:cubicBezTo>
                      <a:pt x="1104" y="2808"/>
                      <a:pt x="1179" y="2733"/>
                      <a:pt x="1279" y="2683"/>
                    </a:cubicBezTo>
                    <a:cubicBezTo>
                      <a:pt x="1279" y="2683"/>
                      <a:pt x="1304" y="2683"/>
                      <a:pt x="1304" y="2658"/>
                    </a:cubicBezTo>
                    <a:cubicBezTo>
                      <a:pt x="1329" y="2658"/>
                      <a:pt x="1379" y="2683"/>
                      <a:pt x="1404" y="2683"/>
                    </a:cubicBezTo>
                    <a:cubicBezTo>
                      <a:pt x="1429" y="2708"/>
                      <a:pt x="1455" y="2708"/>
                      <a:pt x="1480" y="2733"/>
                    </a:cubicBezTo>
                    <a:cubicBezTo>
                      <a:pt x="1521" y="2774"/>
                      <a:pt x="1595" y="2815"/>
                      <a:pt x="1689" y="2815"/>
                    </a:cubicBezTo>
                    <a:cubicBezTo>
                      <a:pt x="1710" y="2815"/>
                      <a:pt x="1732" y="2813"/>
                      <a:pt x="1755" y="2808"/>
                    </a:cubicBezTo>
                    <a:cubicBezTo>
                      <a:pt x="1780" y="2808"/>
                      <a:pt x="1830" y="2758"/>
                      <a:pt x="1881" y="2733"/>
                    </a:cubicBezTo>
                    <a:cubicBezTo>
                      <a:pt x="1956" y="2683"/>
                      <a:pt x="2031" y="2633"/>
                      <a:pt x="2106" y="2607"/>
                    </a:cubicBezTo>
                    <a:cubicBezTo>
                      <a:pt x="2181" y="2607"/>
                      <a:pt x="2282" y="2582"/>
                      <a:pt x="2357" y="2557"/>
                    </a:cubicBezTo>
                    <a:cubicBezTo>
                      <a:pt x="2432" y="2532"/>
                      <a:pt x="2507" y="2507"/>
                      <a:pt x="2557" y="2507"/>
                    </a:cubicBezTo>
                    <a:cubicBezTo>
                      <a:pt x="2587" y="2503"/>
                      <a:pt x="2618" y="2501"/>
                      <a:pt x="2648" y="2501"/>
                    </a:cubicBezTo>
                    <a:cubicBezTo>
                      <a:pt x="2975" y="2501"/>
                      <a:pt x="3316" y="2738"/>
                      <a:pt x="3384" y="3059"/>
                    </a:cubicBezTo>
                    <a:cubicBezTo>
                      <a:pt x="3409" y="3109"/>
                      <a:pt x="3460" y="3134"/>
                      <a:pt x="3510" y="3134"/>
                    </a:cubicBezTo>
                    <a:cubicBezTo>
                      <a:pt x="3535" y="3134"/>
                      <a:pt x="3535" y="3109"/>
                      <a:pt x="3560" y="3109"/>
                    </a:cubicBezTo>
                    <a:cubicBezTo>
                      <a:pt x="3585" y="3084"/>
                      <a:pt x="3585" y="3059"/>
                      <a:pt x="3585" y="3008"/>
                    </a:cubicBezTo>
                    <a:cubicBezTo>
                      <a:pt x="3485" y="2658"/>
                      <a:pt x="3159" y="2357"/>
                      <a:pt x="2808" y="2307"/>
                    </a:cubicBezTo>
                    <a:cubicBezTo>
                      <a:pt x="2833" y="2257"/>
                      <a:pt x="2833" y="2181"/>
                      <a:pt x="2808" y="2131"/>
                    </a:cubicBezTo>
                    <a:cubicBezTo>
                      <a:pt x="2783" y="2081"/>
                      <a:pt x="2733" y="2031"/>
                      <a:pt x="2708" y="2006"/>
                    </a:cubicBezTo>
                    <a:cubicBezTo>
                      <a:pt x="2683" y="1981"/>
                      <a:pt x="2658" y="1956"/>
                      <a:pt x="2632" y="1931"/>
                    </a:cubicBezTo>
                    <a:cubicBezTo>
                      <a:pt x="2582" y="1881"/>
                      <a:pt x="2582" y="1780"/>
                      <a:pt x="2607" y="1680"/>
                    </a:cubicBezTo>
                    <a:cubicBezTo>
                      <a:pt x="2607" y="1680"/>
                      <a:pt x="2607" y="1655"/>
                      <a:pt x="2582" y="1655"/>
                    </a:cubicBezTo>
                    <a:cubicBezTo>
                      <a:pt x="2582" y="1647"/>
                      <a:pt x="2580" y="1644"/>
                      <a:pt x="2575" y="1644"/>
                    </a:cubicBezTo>
                    <a:cubicBezTo>
                      <a:pt x="2566" y="1644"/>
                      <a:pt x="2549" y="1655"/>
                      <a:pt x="2532" y="1655"/>
                    </a:cubicBezTo>
                    <a:cubicBezTo>
                      <a:pt x="2507" y="1780"/>
                      <a:pt x="2507" y="1906"/>
                      <a:pt x="2582" y="1981"/>
                    </a:cubicBezTo>
                    <a:cubicBezTo>
                      <a:pt x="2607" y="2006"/>
                      <a:pt x="2632" y="2031"/>
                      <a:pt x="2658" y="2056"/>
                    </a:cubicBezTo>
                    <a:cubicBezTo>
                      <a:pt x="2683" y="2081"/>
                      <a:pt x="2733" y="2106"/>
                      <a:pt x="2733" y="2156"/>
                    </a:cubicBezTo>
                    <a:cubicBezTo>
                      <a:pt x="2758" y="2206"/>
                      <a:pt x="2758" y="2257"/>
                      <a:pt x="2733" y="2307"/>
                    </a:cubicBezTo>
                    <a:lnTo>
                      <a:pt x="2532" y="2307"/>
                    </a:lnTo>
                    <a:cubicBezTo>
                      <a:pt x="2457" y="2332"/>
                      <a:pt x="2382" y="2332"/>
                      <a:pt x="2307" y="2357"/>
                    </a:cubicBezTo>
                    <a:cubicBezTo>
                      <a:pt x="2282" y="2382"/>
                      <a:pt x="2257" y="2382"/>
                      <a:pt x="2231" y="2382"/>
                    </a:cubicBezTo>
                    <a:cubicBezTo>
                      <a:pt x="2131" y="2332"/>
                      <a:pt x="2081" y="2257"/>
                      <a:pt x="2056" y="2181"/>
                    </a:cubicBezTo>
                    <a:cubicBezTo>
                      <a:pt x="2031" y="2106"/>
                      <a:pt x="2031" y="2056"/>
                      <a:pt x="2056" y="2006"/>
                    </a:cubicBezTo>
                    <a:cubicBezTo>
                      <a:pt x="2081" y="1956"/>
                      <a:pt x="2131" y="1931"/>
                      <a:pt x="2181" y="1931"/>
                    </a:cubicBezTo>
                    <a:cubicBezTo>
                      <a:pt x="2181" y="1931"/>
                      <a:pt x="2206" y="1956"/>
                      <a:pt x="2206" y="1981"/>
                    </a:cubicBezTo>
                    <a:cubicBezTo>
                      <a:pt x="2231" y="1981"/>
                      <a:pt x="2231" y="2006"/>
                      <a:pt x="2231" y="2006"/>
                    </a:cubicBezTo>
                    <a:cubicBezTo>
                      <a:pt x="2206" y="2056"/>
                      <a:pt x="2231" y="2081"/>
                      <a:pt x="2257" y="2106"/>
                    </a:cubicBezTo>
                    <a:cubicBezTo>
                      <a:pt x="2264" y="2114"/>
                      <a:pt x="2273" y="2117"/>
                      <a:pt x="2283" y="2117"/>
                    </a:cubicBezTo>
                    <a:cubicBezTo>
                      <a:pt x="2307" y="2117"/>
                      <a:pt x="2332" y="2099"/>
                      <a:pt x="2332" y="2081"/>
                    </a:cubicBezTo>
                    <a:cubicBezTo>
                      <a:pt x="2357" y="2031"/>
                      <a:pt x="2357" y="1956"/>
                      <a:pt x="2332" y="1906"/>
                    </a:cubicBezTo>
                    <a:cubicBezTo>
                      <a:pt x="2307" y="1856"/>
                      <a:pt x="2257" y="1805"/>
                      <a:pt x="2206" y="1805"/>
                    </a:cubicBezTo>
                    <a:cubicBezTo>
                      <a:pt x="2189" y="1801"/>
                      <a:pt x="2171" y="1799"/>
                      <a:pt x="2153" y="1799"/>
                    </a:cubicBezTo>
                    <a:cubicBezTo>
                      <a:pt x="2065" y="1799"/>
                      <a:pt x="1972" y="1848"/>
                      <a:pt x="1931" y="1931"/>
                    </a:cubicBezTo>
                    <a:cubicBezTo>
                      <a:pt x="1881" y="2006"/>
                      <a:pt x="1881" y="2106"/>
                      <a:pt x="1906" y="2206"/>
                    </a:cubicBezTo>
                    <a:cubicBezTo>
                      <a:pt x="1931" y="2282"/>
                      <a:pt x="1981" y="2357"/>
                      <a:pt x="2056" y="2407"/>
                    </a:cubicBezTo>
                    <a:lnTo>
                      <a:pt x="1981" y="2407"/>
                    </a:lnTo>
                    <a:cubicBezTo>
                      <a:pt x="1730" y="2382"/>
                      <a:pt x="1580" y="2156"/>
                      <a:pt x="1505" y="1931"/>
                    </a:cubicBezTo>
                    <a:cubicBezTo>
                      <a:pt x="1480" y="1805"/>
                      <a:pt x="1480" y="1630"/>
                      <a:pt x="1530" y="1555"/>
                    </a:cubicBezTo>
                    <a:cubicBezTo>
                      <a:pt x="1555" y="1530"/>
                      <a:pt x="1605" y="1505"/>
                      <a:pt x="1630" y="1455"/>
                    </a:cubicBezTo>
                    <a:cubicBezTo>
                      <a:pt x="1705" y="1379"/>
                      <a:pt x="1805" y="1304"/>
                      <a:pt x="1805" y="1179"/>
                    </a:cubicBezTo>
                    <a:cubicBezTo>
                      <a:pt x="1805" y="1129"/>
                      <a:pt x="1805" y="1079"/>
                      <a:pt x="1780" y="1029"/>
                    </a:cubicBezTo>
                    <a:cubicBezTo>
                      <a:pt x="1780" y="1003"/>
                      <a:pt x="1780" y="978"/>
                      <a:pt x="1780" y="953"/>
                    </a:cubicBezTo>
                    <a:cubicBezTo>
                      <a:pt x="1805" y="928"/>
                      <a:pt x="1805" y="903"/>
                      <a:pt x="1805" y="903"/>
                    </a:cubicBezTo>
                    <a:cubicBezTo>
                      <a:pt x="1830" y="828"/>
                      <a:pt x="1830" y="778"/>
                      <a:pt x="1830" y="703"/>
                    </a:cubicBezTo>
                    <a:cubicBezTo>
                      <a:pt x="1830" y="602"/>
                      <a:pt x="1780" y="502"/>
                      <a:pt x="1680" y="452"/>
                    </a:cubicBezTo>
                    <a:cubicBezTo>
                      <a:pt x="1630" y="452"/>
                      <a:pt x="1605" y="477"/>
                      <a:pt x="1580" y="502"/>
                    </a:cubicBezTo>
                    <a:cubicBezTo>
                      <a:pt x="1580" y="527"/>
                      <a:pt x="1605" y="577"/>
                      <a:pt x="1630" y="577"/>
                    </a:cubicBezTo>
                    <a:cubicBezTo>
                      <a:pt x="1680" y="602"/>
                      <a:pt x="1705" y="653"/>
                      <a:pt x="1705" y="703"/>
                    </a:cubicBezTo>
                    <a:cubicBezTo>
                      <a:pt x="1705" y="753"/>
                      <a:pt x="1680" y="803"/>
                      <a:pt x="1680" y="853"/>
                    </a:cubicBezTo>
                    <a:cubicBezTo>
                      <a:pt x="1680" y="878"/>
                      <a:pt x="1680" y="878"/>
                      <a:pt x="1680" y="878"/>
                    </a:cubicBezTo>
                    <a:lnTo>
                      <a:pt x="1655" y="878"/>
                    </a:lnTo>
                    <a:cubicBezTo>
                      <a:pt x="1630" y="828"/>
                      <a:pt x="1580" y="803"/>
                      <a:pt x="1530" y="778"/>
                    </a:cubicBezTo>
                    <a:cubicBezTo>
                      <a:pt x="1505" y="753"/>
                      <a:pt x="1480" y="728"/>
                      <a:pt x="1455" y="728"/>
                    </a:cubicBezTo>
                    <a:cubicBezTo>
                      <a:pt x="1379" y="678"/>
                      <a:pt x="1354" y="628"/>
                      <a:pt x="1354" y="577"/>
                    </a:cubicBezTo>
                    <a:cubicBezTo>
                      <a:pt x="1329" y="552"/>
                      <a:pt x="1354" y="502"/>
                      <a:pt x="1379" y="502"/>
                    </a:cubicBezTo>
                    <a:cubicBezTo>
                      <a:pt x="1429" y="502"/>
                      <a:pt x="1455" y="427"/>
                      <a:pt x="1455" y="377"/>
                    </a:cubicBezTo>
                    <a:cubicBezTo>
                      <a:pt x="1429" y="327"/>
                      <a:pt x="1379" y="302"/>
                      <a:pt x="1329" y="302"/>
                    </a:cubicBezTo>
                    <a:cubicBezTo>
                      <a:pt x="1254" y="327"/>
                      <a:pt x="1204" y="377"/>
                      <a:pt x="1179" y="452"/>
                    </a:cubicBezTo>
                    <a:cubicBezTo>
                      <a:pt x="1179" y="452"/>
                      <a:pt x="1154" y="452"/>
                      <a:pt x="1154" y="427"/>
                    </a:cubicBezTo>
                    <a:cubicBezTo>
                      <a:pt x="1154" y="402"/>
                      <a:pt x="1129" y="377"/>
                      <a:pt x="1129" y="327"/>
                    </a:cubicBezTo>
                    <a:cubicBezTo>
                      <a:pt x="1129" y="327"/>
                      <a:pt x="1129" y="327"/>
                      <a:pt x="1129" y="302"/>
                    </a:cubicBezTo>
                    <a:cubicBezTo>
                      <a:pt x="1104" y="227"/>
                      <a:pt x="1079" y="201"/>
                      <a:pt x="1028" y="176"/>
                    </a:cubicBezTo>
                    <a:cubicBezTo>
                      <a:pt x="1020" y="168"/>
                      <a:pt x="1012" y="165"/>
                      <a:pt x="1004" y="165"/>
                    </a:cubicBezTo>
                    <a:cubicBezTo>
                      <a:pt x="989" y="165"/>
                      <a:pt x="978" y="176"/>
                      <a:pt x="978" y="176"/>
                    </a:cubicBezTo>
                    <a:cubicBezTo>
                      <a:pt x="978" y="201"/>
                      <a:pt x="978" y="227"/>
                      <a:pt x="1003" y="227"/>
                    </a:cubicBezTo>
                    <a:cubicBezTo>
                      <a:pt x="1028" y="252"/>
                      <a:pt x="1028" y="277"/>
                      <a:pt x="1054" y="327"/>
                    </a:cubicBezTo>
                    <a:cubicBezTo>
                      <a:pt x="1054" y="327"/>
                      <a:pt x="1054" y="352"/>
                      <a:pt x="1054" y="352"/>
                    </a:cubicBezTo>
                    <a:cubicBezTo>
                      <a:pt x="1079" y="402"/>
                      <a:pt x="1079" y="427"/>
                      <a:pt x="1104" y="477"/>
                    </a:cubicBezTo>
                    <a:cubicBezTo>
                      <a:pt x="1129" y="477"/>
                      <a:pt x="1129" y="502"/>
                      <a:pt x="1154" y="502"/>
                    </a:cubicBezTo>
                    <a:cubicBezTo>
                      <a:pt x="1129" y="552"/>
                      <a:pt x="1129" y="602"/>
                      <a:pt x="1154" y="628"/>
                    </a:cubicBezTo>
                    <a:cubicBezTo>
                      <a:pt x="1179" y="728"/>
                      <a:pt x="1229" y="803"/>
                      <a:pt x="1329" y="878"/>
                    </a:cubicBezTo>
                    <a:cubicBezTo>
                      <a:pt x="1354" y="903"/>
                      <a:pt x="1379" y="928"/>
                      <a:pt x="1429" y="928"/>
                    </a:cubicBezTo>
                    <a:cubicBezTo>
                      <a:pt x="1455" y="978"/>
                      <a:pt x="1505" y="1003"/>
                      <a:pt x="1530" y="1029"/>
                    </a:cubicBezTo>
                    <a:cubicBezTo>
                      <a:pt x="1580" y="1054"/>
                      <a:pt x="1605" y="1104"/>
                      <a:pt x="1605" y="1154"/>
                    </a:cubicBezTo>
                    <a:cubicBezTo>
                      <a:pt x="1605" y="1204"/>
                      <a:pt x="1555" y="1254"/>
                      <a:pt x="1480" y="1329"/>
                    </a:cubicBezTo>
                    <a:cubicBezTo>
                      <a:pt x="1455" y="1354"/>
                      <a:pt x="1429" y="1379"/>
                      <a:pt x="1379" y="1430"/>
                    </a:cubicBezTo>
                    <a:cubicBezTo>
                      <a:pt x="1354" y="1304"/>
                      <a:pt x="1304" y="1154"/>
                      <a:pt x="1254" y="1029"/>
                    </a:cubicBezTo>
                    <a:cubicBezTo>
                      <a:pt x="1179" y="878"/>
                      <a:pt x="1054" y="753"/>
                      <a:pt x="903" y="703"/>
                    </a:cubicBezTo>
                    <a:cubicBezTo>
                      <a:pt x="928" y="628"/>
                      <a:pt x="953" y="577"/>
                      <a:pt x="953" y="527"/>
                    </a:cubicBezTo>
                    <a:cubicBezTo>
                      <a:pt x="953" y="427"/>
                      <a:pt x="903" y="327"/>
                      <a:pt x="803" y="302"/>
                    </a:cubicBezTo>
                    <a:cubicBezTo>
                      <a:pt x="753" y="277"/>
                      <a:pt x="703" y="277"/>
                      <a:pt x="653" y="277"/>
                    </a:cubicBezTo>
                    <a:lnTo>
                      <a:pt x="602" y="277"/>
                    </a:lnTo>
                    <a:cubicBezTo>
                      <a:pt x="552" y="277"/>
                      <a:pt x="527" y="277"/>
                      <a:pt x="502" y="252"/>
                    </a:cubicBezTo>
                    <a:cubicBezTo>
                      <a:pt x="477" y="227"/>
                      <a:pt x="477" y="176"/>
                      <a:pt x="477" y="151"/>
                    </a:cubicBezTo>
                    <a:cubicBezTo>
                      <a:pt x="477" y="151"/>
                      <a:pt x="502" y="151"/>
                      <a:pt x="502" y="126"/>
                    </a:cubicBezTo>
                    <a:lnTo>
                      <a:pt x="527" y="126"/>
                    </a:lnTo>
                    <a:cubicBezTo>
                      <a:pt x="540" y="139"/>
                      <a:pt x="559" y="145"/>
                      <a:pt x="577" y="145"/>
                    </a:cubicBezTo>
                    <a:cubicBezTo>
                      <a:pt x="596" y="145"/>
                      <a:pt x="615" y="139"/>
                      <a:pt x="627" y="126"/>
                    </a:cubicBezTo>
                    <a:cubicBezTo>
                      <a:pt x="653" y="101"/>
                      <a:pt x="627" y="51"/>
                      <a:pt x="602" y="26"/>
                    </a:cubicBezTo>
                    <a:cubicBezTo>
                      <a:pt x="577" y="1"/>
                      <a:pt x="527" y="1"/>
                      <a:pt x="477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48667" y="3544537"/>
                <a:ext cx="519195" cy="842384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11346" extrusionOk="0">
                    <a:moveTo>
                      <a:pt x="5842" y="1"/>
                    </a:moveTo>
                    <a:cubicBezTo>
                      <a:pt x="5817" y="1"/>
                      <a:pt x="5791" y="3"/>
                      <a:pt x="5765" y="7"/>
                    </a:cubicBezTo>
                    <a:cubicBezTo>
                      <a:pt x="5564" y="7"/>
                      <a:pt x="5364" y="183"/>
                      <a:pt x="5314" y="408"/>
                    </a:cubicBezTo>
                    <a:cubicBezTo>
                      <a:pt x="5264" y="609"/>
                      <a:pt x="5314" y="809"/>
                      <a:pt x="5439" y="985"/>
                    </a:cubicBezTo>
                    <a:cubicBezTo>
                      <a:pt x="5464" y="1035"/>
                      <a:pt x="5489" y="1085"/>
                      <a:pt x="5539" y="1135"/>
                    </a:cubicBezTo>
                    <a:cubicBezTo>
                      <a:pt x="5589" y="1210"/>
                      <a:pt x="5639" y="1261"/>
                      <a:pt x="5665" y="1336"/>
                    </a:cubicBezTo>
                    <a:cubicBezTo>
                      <a:pt x="5690" y="1436"/>
                      <a:pt x="5614" y="1536"/>
                      <a:pt x="5514" y="1611"/>
                    </a:cubicBezTo>
                    <a:cubicBezTo>
                      <a:pt x="5439" y="1687"/>
                      <a:pt x="5314" y="1712"/>
                      <a:pt x="5213" y="1712"/>
                    </a:cubicBezTo>
                    <a:cubicBezTo>
                      <a:pt x="5088" y="1336"/>
                      <a:pt x="4862" y="1060"/>
                      <a:pt x="4562" y="885"/>
                    </a:cubicBezTo>
                    <a:cubicBezTo>
                      <a:pt x="4529" y="872"/>
                      <a:pt x="4494" y="865"/>
                      <a:pt x="4458" y="865"/>
                    </a:cubicBezTo>
                    <a:cubicBezTo>
                      <a:pt x="4354" y="865"/>
                      <a:pt x="4248" y="917"/>
                      <a:pt x="4211" y="1010"/>
                    </a:cubicBezTo>
                    <a:cubicBezTo>
                      <a:pt x="4136" y="1135"/>
                      <a:pt x="4186" y="1286"/>
                      <a:pt x="4311" y="1361"/>
                    </a:cubicBezTo>
                    <a:cubicBezTo>
                      <a:pt x="4612" y="1511"/>
                      <a:pt x="4737" y="1812"/>
                      <a:pt x="4762" y="2063"/>
                    </a:cubicBezTo>
                    <a:cubicBezTo>
                      <a:pt x="4812" y="2363"/>
                      <a:pt x="4737" y="2739"/>
                      <a:pt x="4587" y="3015"/>
                    </a:cubicBezTo>
                    <a:cubicBezTo>
                      <a:pt x="4587" y="3040"/>
                      <a:pt x="4562" y="3065"/>
                      <a:pt x="4562" y="3090"/>
                    </a:cubicBezTo>
                    <a:cubicBezTo>
                      <a:pt x="4374" y="3175"/>
                      <a:pt x="4176" y="3226"/>
                      <a:pt x="3973" y="3226"/>
                    </a:cubicBezTo>
                    <a:cubicBezTo>
                      <a:pt x="3877" y="3226"/>
                      <a:pt x="3781" y="3214"/>
                      <a:pt x="3685" y="3190"/>
                    </a:cubicBezTo>
                    <a:cubicBezTo>
                      <a:pt x="3559" y="3165"/>
                      <a:pt x="3484" y="3115"/>
                      <a:pt x="3409" y="3065"/>
                    </a:cubicBezTo>
                    <a:cubicBezTo>
                      <a:pt x="3359" y="3015"/>
                      <a:pt x="3309" y="2940"/>
                      <a:pt x="3334" y="2890"/>
                    </a:cubicBezTo>
                    <a:cubicBezTo>
                      <a:pt x="3334" y="2814"/>
                      <a:pt x="3409" y="2714"/>
                      <a:pt x="3484" y="2664"/>
                    </a:cubicBezTo>
                    <a:lnTo>
                      <a:pt x="3534" y="2639"/>
                    </a:lnTo>
                    <a:cubicBezTo>
                      <a:pt x="3609" y="2539"/>
                      <a:pt x="3735" y="2439"/>
                      <a:pt x="3785" y="2313"/>
                    </a:cubicBezTo>
                    <a:cubicBezTo>
                      <a:pt x="3885" y="2113"/>
                      <a:pt x="3835" y="1837"/>
                      <a:pt x="3609" y="1712"/>
                    </a:cubicBezTo>
                    <a:cubicBezTo>
                      <a:pt x="3592" y="1706"/>
                      <a:pt x="3572" y="1703"/>
                      <a:pt x="3553" y="1703"/>
                    </a:cubicBezTo>
                    <a:cubicBezTo>
                      <a:pt x="3490" y="1703"/>
                      <a:pt x="3422" y="1735"/>
                      <a:pt x="3384" y="1812"/>
                    </a:cubicBezTo>
                    <a:cubicBezTo>
                      <a:pt x="3334" y="1887"/>
                      <a:pt x="3384" y="1987"/>
                      <a:pt x="3459" y="2038"/>
                    </a:cubicBezTo>
                    <a:cubicBezTo>
                      <a:pt x="3484" y="2038"/>
                      <a:pt x="3509" y="2113"/>
                      <a:pt x="3484" y="2163"/>
                    </a:cubicBezTo>
                    <a:cubicBezTo>
                      <a:pt x="3434" y="2238"/>
                      <a:pt x="3359" y="2313"/>
                      <a:pt x="3284" y="2363"/>
                    </a:cubicBezTo>
                    <a:lnTo>
                      <a:pt x="3258" y="2413"/>
                    </a:lnTo>
                    <a:cubicBezTo>
                      <a:pt x="3208" y="2439"/>
                      <a:pt x="3133" y="2514"/>
                      <a:pt x="3108" y="2564"/>
                    </a:cubicBezTo>
                    <a:cubicBezTo>
                      <a:pt x="3083" y="2539"/>
                      <a:pt x="3058" y="2514"/>
                      <a:pt x="3033" y="2489"/>
                    </a:cubicBezTo>
                    <a:cubicBezTo>
                      <a:pt x="2933" y="2388"/>
                      <a:pt x="2782" y="2338"/>
                      <a:pt x="2632" y="2338"/>
                    </a:cubicBezTo>
                    <a:cubicBezTo>
                      <a:pt x="2582" y="2363"/>
                      <a:pt x="2507" y="2363"/>
                      <a:pt x="2456" y="2388"/>
                    </a:cubicBezTo>
                    <a:cubicBezTo>
                      <a:pt x="2381" y="2388"/>
                      <a:pt x="2306" y="2413"/>
                      <a:pt x="2231" y="2413"/>
                    </a:cubicBezTo>
                    <a:cubicBezTo>
                      <a:pt x="2156" y="2388"/>
                      <a:pt x="2106" y="2338"/>
                      <a:pt x="2106" y="2263"/>
                    </a:cubicBezTo>
                    <a:cubicBezTo>
                      <a:pt x="2081" y="2188"/>
                      <a:pt x="2106" y="2113"/>
                      <a:pt x="2156" y="2063"/>
                    </a:cubicBezTo>
                    <a:cubicBezTo>
                      <a:pt x="2181" y="2038"/>
                      <a:pt x="2206" y="1987"/>
                      <a:pt x="2156" y="1962"/>
                    </a:cubicBezTo>
                    <a:cubicBezTo>
                      <a:pt x="2141" y="1933"/>
                      <a:pt x="2118" y="1921"/>
                      <a:pt x="2091" y="1921"/>
                    </a:cubicBezTo>
                    <a:cubicBezTo>
                      <a:pt x="2072" y="1921"/>
                      <a:pt x="2051" y="1927"/>
                      <a:pt x="2030" y="1937"/>
                    </a:cubicBezTo>
                    <a:cubicBezTo>
                      <a:pt x="1930" y="2038"/>
                      <a:pt x="1905" y="2163"/>
                      <a:pt x="1930" y="2288"/>
                    </a:cubicBezTo>
                    <a:cubicBezTo>
                      <a:pt x="1955" y="2439"/>
                      <a:pt x="2055" y="2539"/>
                      <a:pt x="2181" y="2564"/>
                    </a:cubicBezTo>
                    <a:cubicBezTo>
                      <a:pt x="2217" y="2571"/>
                      <a:pt x="2252" y="2574"/>
                      <a:pt x="2285" y="2574"/>
                    </a:cubicBezTo>
                    <a:cubicBezTo>
                      <a:pt x="2365" y="2574"/>
                      <a:pt x="2436" y="2556"/>
                      <a:pt x="2507" y="2539"/>
                    </a:cubicBezTo>
                    <a:cubicBezTo>
                      <a:pt x="2557" y="2539"/>
                      <a:pt x="2607" y="2514"/>
                      <a:pt x="2657" y="2514"/>
                    </a:cubicBezTo>
                    <a:cubicBezTo>
                      <a:pt x="2732" y="2514"/>
                      <a:pt x="2832" y="2564"/>
                      <a:pt x="2908" y="2614"/>
                    </a:cubicBezTo>
                    <a:cubicBezTo>
                      <a:pt x="2958" y="2664"/>
                      <a:pt x="2983" y="2714"/>
                      <a:pt x="3008" y="2739"/>
                    </a:cubicBezTo>
                    <a:cubicBezTo>
                      <a:pt x="2983" y="2789"/>
                      <a:pt x="2983" y="2814"/>
                      <a:pt x="2983" y="2840"/>
                    </a:cubicBezTo>
                    <a:cubicBezTo>
                      <a:pt x="2958" y="3015"/>
                      <a:pt x="3033" y="3215"/>
                      <a:pt x="3183" y="3341"/>
                    </a:cubicBezTo>
                    <a:cubicBezTo>
                      <a:pt x="3284" y="3416"/>
                      <a:pt x="3409" y="3491"/>
                      <a:pt x="3584" y="3516"/>
                    </a:cubicBezTo>
                    <a:lnTo>
                      <a:pt x="3609" y="3541"/>
                    </a:lnTo>
                    <a:cubicBezTo>
                      <a:pt x="3725" y="3556"/>
                      <a:pt x="3849" y="3570"/>
                      <a:pt x="3972" y="3570"/>
                    </a:cubicBezTo>
                    <a:cubicBezTo>
                      <a:pt x="4062" y="3570"/>
                      <a:pt x="4151" y="3562"/>
                      <a:pt x="4236" y="3541"/>
                    </a:cubicBezTo>
                    <a:lnTo>
                      <a:pt x="4236" y="3541"/>
                    </a:lnTo>
                    <a:cubicBezTo>
                      <a:pt x="4086" y="3742"/>
                      <a:pt x="3910" y="3942"/>
                      <a:pt x="3710" y="4118"/>
                    </a:cubicBezTo>
                    <a:cubicBezTo>
                      <a:pt x="3534" y="4318"/>
                      <a:pt x="3334" y="4519"/>
                      <a:pt x="3158" y="4744"/>
                    </a:cubicBezTo>
                    <a:cubicBezTo>
                      <a:pt x="3133" y="4769"/>
                      <a:pt x="3108" y="4819"/>
                      <a:pt x="3058" y="4870"/>
                    </a:cubicBezTo>
                    <a:cubicBezTo>
                      <a:pt x="3008" y="4920"/>
                      <a:pt x="2958" y="4995"/>
                      <a:pt x="2933" y="5070"/>
                    </a:cubicBezTo>
                    <a:cubicBezTo>
                      <a:pt x="2632" y="5546"/>
                      <a:pt x="2406" y="6148"/>
                      <a:pt x="2507" y="6699"/>
                    </a:cubicBezTo>
                    <a:cubicBezTo>
                      <a:pt x="2406" y="6649"/>
                      <a:pt x="2306" y="6624"/>
                      <a:pt x="2281" y="6599"/>
                    </a:cubicBezTo>
                    <a:cubicBezTo>
                      <a:pt x="2231" y="6549"/>
                      <a:pt x="2231" y="6499"/>
                      <a:pt x="2231" y="6323"/>
                    </a:cubicBezTo>
                    <a:cubicBezTo>
                      <a:pt x="2231" y="6223"/>
                      <a:pt x="2256" y="6123"/>
                      <a:pt x="2231" y="5997"/>
                    </a:cubicBezTo>
                    <a:cubicBezTo>
                      <a:pt x="2156" y="5672"/>
                      <a:pt x="1980" y="5446"/>
                      <a:pt x="1805" y="5246"/>
                    </a:cubicBezTo>
                    <a:cubicBezTo>
                      <a:pt x="1705" y="5120"/>
                      <a:pt x="1604" y="4995"/>
                      <a:pt x="1529" y="4870"/>
                    </a:cubicBezTo>
                    <a:cubicBezTo>
                      <a:pt x="1479" y="4694"/>
                      <a:pt x="1454" y="4544"/>
                      <a:pt x="1479" y="4444"/>
                    </a:cubicBezTo>
                    <a:cubicBezTo>
                      <a:pt x="1504" y="4318"/>
                      <a:pt x="1579" y="4218"/>
                      <a:pt x="1654" y="4193"/>
                    </a:cubicBezTo>
                    <a:cubicBezTo>
                      <a:pt x="1675" y="4186"/>
                      <a:pt x="1695" y="4183"/>
                      <a:pt x="1714" y="4183"/>
                    </a:cubicBezTo>
                    <a:cubicBezTo>
                      <a:pt x="1766" y="4183"/>
                      <a:pt x="1812" y="4206"/>
                      <a:pt x="1830" y="4243"/>
                    </a:cubicBezTo>
                    <a:cubicBezTo>
                      <a:pt x="1830" y="4268"/>
                      <a:pt x="1855" y="4293"/>
                      <a:pt x="1855" y="4318"/>
                    </a:cubicBezTo>
                    <a:cubicBezTo>
                      <a:pt x="1880" y="4444"/>
                      <a:pt x="1905" y="4594"/>
                      <a:pt x="2081" y="4719"/>
                    </a:cubicBezTo>
                    <a:cubicBezTo>
                      <a:pt x="2142" y="4750"/>
                      <a:pt x="2214" y="4772"/>
                      <a:pt x="2289" y="4772"/>
                    </a:cubicBezTo>
                    <a:cubicBezTo>
                      <a:pt x="2336" y="4772"/>
                      <a:pt x="2384" y="4763"/>
                      <a:pt x="2431" y="4744"/>
                    </a:cubicBezTo>
                    <a:cubicBezTo>
                      <a:pt x="2582" y="4719"/>
                      <a:pt x="2732" y="4594"/>
                      <a:pt x="2807" y="4418"/>
                    </a:cubicBezTo>
                    <a:cubicBezTo>
                      <a:pt x="3033" y="3992"/>
                      <a:pt x="2857" y="3391"/>
                      <a:pt x="2406" y="3140"/>
                    </a:cubicBezTo>
                    <a:cubicBezTo>
                      <a:pt x="2374" y="3127"/>
                      <a:pt x="2340" y="3121"/>
                      <a:pt x="2306" y="3121"/>
                    </a:cubicBezTo>
                    <a:cubicBezTo>
                      <a:pt x="2208" y="3121"/>
                      <a:pt x="2111" y="3173"/>
                      <a:pt x="2055" y="3266"/>
                    </a:cubicBezTo>
                    <a:cubicBezTo>
                      <a:pt x="1980" y="3391"/>
                      <a:pt x="2030" y="3541"/>
                      <a:pt x="2156" y="3616"/>
                    </a:cubicBezTo>
                    <a:cubicBezTo>
                      <a:pt x="2331" y="3717"/>
                      <a:pt x="2431" y="3967"/>
                      <a:pt x="2356" y="4168"/>
                    </a:cubicBezTo>
                    <a:cubicBezTo>
                      <a:pt x="2331" y="4118"/>
                      <a:pt x="2331" y="4093"/>
                      <a:pt x="2306" y="4043"/>
                    </a:cubicBezTo>
                    <a:cubicBezTo>
                      <a:pt x="2207" y="3805"/>
                      <a:pt x="1951" y="3661"/>
                      <a:pt x="1687" y="3661"/>
                    </a:cubicBezTo>
                    <a:cubicBezTo>
                      <a:pt x="1617" y="3661"/>
                      <a:pt x="1547" y="3671"/>
                      <a:pt x="1479" y="3692"/>
                    </a:cubicBezTo>
                    <a:cubicBezTo>
                      <a:pt x="1354" y="3742"/>
                      <a:pt x="1228" y="3842"/>
                      <a:pt x="1128" y="3942"/>
                    </a:cubicBezTo>
                    <a:cubicBezTo>
                      <a:pt x="1128" y="3917"/>
                      <a:pt x="1128" y="3892"/>
                      <a:pt x="1128" y="3867"/>
                    </a:cubicBezTo>
                    <a:cubicBezTo>
                      <a:pt x="1103" y="3742"/>
                      <a:pt x="1103" y="3616"/>
                      <a:pt x="1128" y="3491"/>
                    </a:cubicBezTo>
                    <a:cubicBezTo>
                      <a:pt x="1128" y="3416"/>
                      <a:pt x="1128" y="3316"/>
                      <a:pt x="1128" y="3241"/>
                    </a:cubicBezTo>
                    <a:cubicBezTo>
                      <a:pt x="1128" y="3065"/>
                      <a:pt x="1103" y="2764"/>
                      <a:pt x="878" y="2589"/>
                    </a:cubicBezTo>
                    <a:cubicBezTo>
                      <a:pt x="786" y="2528"/>
                      <a:pt x="668" y="2495"/>
                      <a:pt x="555" y="2495"/>
                    </a:cubicBezTo>
                    <a:cubicBezTo>
                      <a:pt x="482" y="2495"/>
                      <a:pt x="411" y="2509"/>
                      <a:pt x="351" y="2539"/>
                    </a:cubicBezTo>
                    <a:cubicBezTo>
                      <a:pt x="176" y="2639"/>
                      <a:pt x="76" y="2789"/>
                      <a:pt x="76" y="2990"/>
                    </a:cubicBezTo>
                    <a:cubicBezTo>
                      <a:pt x="50" y="3040"/>
                      <a:pt x="101" y="3065"/>
                      <a:pt x="151" y="3065"/>
                    </a:cubicBezTo>
                    <a:cubicBezTo>
                      <a:pt x="201" y="3065"/>
                      <a:pt x="226" y="3040"/>
                      <a:pt x="226" y="2990"/>
                    </a:cubicBezTo>
                    <a:cubicBezTo>
                      <a:pt x="251" y="2865"/>
                      <a:pt x="326" y="2764"/>
                      <a:pt x="426" y="2714"/>
                    </a:cubicBezTo>
                    <a:cubicBezTo>
                      <a:pt x="471" y="2692"/>
                      <a:pt x="527" y="2679"/>
                      <a:pt x="583" y="2679"/>
                    </a:cubicBezTo>
                    <a:cubicBezTo>
                      <a:pt x="652" y="2679"/>
                      <a:pt x="722" y="2698"/>
                      <a:pt x="777" y="2739"/>
                    </a:cubicBezTo>
                    <a:cubicBezTo>
                      <a:pt x="953" y="2865"/>
                      <a:pt x="953" y="3115"/>
                      <a:pt x="953" y="3241"/>
                    </a:cubicBezTo>
                    <a:cubicBezTo>
                      <a:pt x="953" y="3316"/>
                      <a:pt x="953" y="3391"/>
                      <a:pt x="953" y="3466"/>
                    </a:cubicBezTo>
                    <a:cubicBezTo>
                      <a:pt x="928" y="3616"/>
                      <a:pt x="928" y="3742"/>
                      <a:pt x="953" y="3892"/>
                    </a:cubicBezTo>
                    <a:cubicBezTo>
                      <a:pt x="953" y="3967"/>
                      <a:pt x="978" y="4068"/>
                      <a:pt x="1028" y="4143"/>
                    </a:cubicBezTo>
                    <a:cubicBezTo>
                      <a:pt x="1003" y="4193"/>
                      <a:pt x="978" y="4268"/>
                      <a:pt x="953" y="4343"/>
                    </a:cubicBezTo>
                    <a:cubicBezTo>
                      <a:pt x="928" y="4544"/>
                      <a:pt x="953" y="4794"/>
                      <a:pt x="1053" y="5070"/>
                    </a:cubicBezTo>
                    <a:cubicBezTo>
                      <a:pt x="1078" y="5145"/>
                      <a:pt x="1128" y="5195"/>
                      <a:pt x="1153" y="5271"/>
                    </a:cubicBezTo>
                    <a:cubicBezTo>
                      <a:pt x="1078" y="5258"/>
                      <a:pt x="1003" y="5252"/>
                      <a:pt x="931" y="5252"/>
                    </a:cubicBezTo>
                    <a:cubicBezTo>
                      <a:pt x="859" y="5252"/>
                      <a:pt x="790" y="5258"/>
                      <a:pt x="727" y="5271"/>
                    </a:cubicBezTo>
                    <a:cubicBezTo>
                      <a:pt x="351" y="5346"/>
                      <a:pt x="0" y="5722"/>
                      <a:pt x="76" y="6123"/>
                    </a:cubicBezTo>
                    <a:cubicBezTo>
                      <a:pt x="101" y="6298"/>
                      <a:pt x="201" y="6449"/>
                      <a:pt x="351" y="6499"/>
                    </a:cubicBezTo>
                    <a:lnTo>
                      <a:pt x="376" y="6499"/>
                    </a:lnTo>
                    <a:cubicBezTo>
                      <a:pt x="401" y="6505"/>
                      <a:pt x="428" y="6508"/>
                      <a:pt x="455" y="6508"/>
                    </a:cubicBezTo>
                    <a:cubicBezTo>
                      <a:pt x="536" y="6508"/>
                      <a:pt x="621" y="6480"/>
                      <a:pt x="677" y="6423"/>
                    </a:cubicBezTo>
                    <a:cubicBezTo>
                      <a:pt x="752" y="6348"/>
                      <a:pt x="802" y="6273"/>
                      <a:pt x="802" y="6173"/>
                    </a:cubicBezTo>
                    <a:cubicBezTo>
                      <a:pt x="777" y="6073"/>
                      <a:pt x="702" y="5997"/>
                      <a:pt x="602" y="5997"/>
                    </a:cubicBezTo>
                    <a:cubicBezTo>
                      <a:pt x="527" y="6022"/>
                      <a:pt x="477" y="6073"/>
                      <a:pt x="451" y="6148"/>
                    </a:cubicBezTo>
                    <a:cubicBezTo>
                      <a:pt x="426" y="6123"/>
                      <a:pt x="426" y="6098"/>
                      <a:pt x="401" y="6073"/>
                    </a:cubicBezTo>
                    <a:cubicBezTo>
                      <a:pt x="376" y="5847"/>
                      <a:pt x="577" y="5647"/>
                      <a:pt x="777" y="5596"/>
                    </a:cubicBezTo>
                    <a:cubicBezTo>
                      <a:pt x="813" y="5592"/>
                      <a:pt x="849" y="5590"/>
                      <a:pt x="886" y="5590"/>
                    </a:cubicBezTo>
                    <a:cubicBezTo>
                      <a:pt x="1083" y="5590"/>
                      <a:pt x="1301" y="5649"/>
                      <a:pt x="1554" y="5797"/>
                    </a:cubicBezTo>
                    <a:cubicBezTo>
                      <a:pt x="1554" y="5797"/>
                      <a:pt x="1579" y="5822"/>
                      <a:pt x="1579" y="5822"/>
                    </a:cubicBezTo>
                    <a:cubicBezTo>
                      <a:pt x="1654" y="5897"/>
                      <a:pt x="1705" y="5997"/>
                      <a:pt x="1705" y="6098"/>
                    </a:cubicBezTo>
                    <a:cubicBezTo>
                      <a:pt x="1730" y="6148"/>
                      <a:pt x="1730" y="6223"/>
                      <a:pt x="1705" y="6298"/>
                    </a:cubicBezTo>
                    <a:cubicBezTo>
                      <a:pt x="1705" y="6499"/>
                      <a:pt x="1680" y="6774"/>
                      <a:pt x="1930" y="7000"/>
                    </a:cubicBezTo>
                    <a:cubicBezTo>
                      <a:pt x="2030" y="7075"/>
                      <a:pt x="2156" y="7125"/>
                      <a:pt x="2331" y="7175"/>
                    </a:cubicBezTo>
                    <a:cubicBezTo>
                      <a:pt x="2507" y="7251"/>
                      <a:pt x="2757" y="7326"/>
                      <a:pt x="2883" y="7451"/>
                    </a:cubicBezTo>
                    <a:cubicBezTo>
                      <a:pt x="3033" y="7652"/>
                      <a:pt x="3233" y="7802"/>
                      <a:pt x="3409" y="7952"/>
                    </a:cubicBezTo>
                    <a:cubicBezTo>
                      <a:pt x="3559" y="8053"/>
                      <a:pt x="3685" y="8178"/>
                      <a:pt x="3810" y="8303"/>
                    </a:cubicBezTo>
                    <a:cubicBezTo>
                      <a:pt x="4461" y="9005"/>
                      <a:pt x="4461" y="10208"/>
                      <a:pt x="3835" y="10910"/>
                    </a:cubicBezTo>
                    <a:cubicBezTo>
                      <a:pt x="3735" y="11010"/>
                      <a:pt x="3735" y="11185"/>
                      <a:pt x="3835" y="11286"/>
                    </a:cubicBezTo>
                    <a:cubicBezTo>
                      <a:pt x="3885" y="11311"/>
                      <a:pt x="3910" y="11336"/>
                      <a:pt x="3960" y="11336"/>
                    </a:cubicBezTo>
                    <a:cubicBezTo>
                      <a:pt x="3985" y="11342"/>
                      <a:pt x="4009" y="11345"/>
                      <a:pt x="4031" y="11345"/>
                    </a:cubicBezTo>
                    <a:cubicBezTo>
                      <a:pt x="4098" y="11345"/>
                      <a:pt x="4154" y="11317"/>
                      <a:pt x="4211" y="11261"/>
                    </a:cubicBezTo>
                    <a:cubicBezTo>
                      <a:pt x="4862" y="10534"/>
                      <a:pt x="4988" y="9406"/>
                      <a:pt x="4587" y="8529"/>
                    </a:cubicBezTo>
                    <a:cubicBezTo>
                      <a:pt x="4737" y="8504"/>
                      <a:pt x="4888" y="8403"/>
                      <a:pt x="4988" y="8253"/>
                    </a:cubicBezTo>
                    <a:cubicBezTo>
                      <a:pt x="5063" y="8128"/>
                      <a:pt x="5063" y="8002"/>
                      <a:pt x="5088" y="7877"/>
                    </a:cubicBezTo>
                    <a:cubicBezTo>
                      <a:pt x="5113" y="7802"/>
                      <a:pt x="5113" y="7727"/>
                      <a:pt x="5138" y="7652"/>
                    </a:cubicBezTo>
                    <a:cubicBezTo>
                      <a:pt x="5213" y="7426"/>
                      <a:pt x="5414" y="7251"/>
                      <a:pt x="5639" y="7200"/>
                    </a:cubicBezTo>
                    <a:cubicBezTo>
                      <a:pt x="5690" y="7175"/>
                      <a:pt x="5715" y="7150"/>
                      <a:pt x="5690" y="7100"/>
                    </a:cubicBezTo>
                    <a:cubicBezTo>
                      <a:pt x="5690" y="7050"/>
                      <a:pt x="5639" y="7025"/>
                      <a:pt x="5589" y="7025"/>
                    </a:cubicBezTo>
                    <a:cubicBezTo>
                      <a:pt x="5314" y="7100"/>
                      <a:pt x="5063" y="7301"/>
                      <a:pt x="4963" y="7601"/>
                    </a:cubicBezTo>
                    <a:cubicBezTo>
                      <a:pt x="4938" y="7677"/>
                      <a:pt x="4938" y="7752"/>
                      <a:pt x="4913" y="7852"/>
                    </a:cubicBezTo>
                    <a:cubicBezTo>
                      <a:pt x="4913" y="7952"/>
                      <a:pt x="4888" y="8078"/>
                      <a:pt x="4837" y="8153"/>
                    </a:cubicBezTo>
                    <a:cubicBezTo>
                      <a:pt x="4762" y="8278"/>
                      <a:pt x="4637" y="8353"/>
                      <a:pt x="4487" y="8353"/>
                    </a:cubicBezTo>
                    <a:cubicBezTo>
                      <a:pt x="4411" y="8203"/>
                      <a:pt x="4311" y="8078"/>
                      <a:pt x="4186" y="7952"/>
                    </a:cubicBezTo>
                    <a:cubicBezTo>
                      <a:pt x="4035" y="7802"/>
                      <a:pt x="3885" y="7677"/>
                      <a:pt x="3735" y="7526"/>
                    </a:cubicBezTo>
                    <a:cubicBezTo>
                      <a:pt x="3685" y="7501"/>
                      <a:pt x="3609" y="7451"/>
                      <a:pt x="3559" y="7401"/>
                    </a:cubicBezTo>
                    <a:cubicBezTo>
                      <a:pt x="3534" y="7150"/>
                      <a:pt x="3609" y="6900"/>
                      <a:pt x="3760" y="6699"/>
                    </a:cubicBezTo>
                    <a:cubicBezTo>
                      <a:pt x="3860" y="6549"/>
                      <a:pt x="4010" y="6474"/>
                      <a:pt x="4136" y="6449"/>
                    </a:cubicBezTo>
                    <a:cubicBezTo>
                      <a:pt x="4155" y="6445"/>
                      <a:pt x="4175" y="6444"/>
                      <a:pt x="4194" y="6444"/>
                    </a:cubicBezTo>
                    <a:cubicBezTo>
                      <a:pt x="4318" y="6444"/>
                      <a:pt x="4418" y="6512"/>
                      <a:pt x="4461" y="6599"/>
                    </a:cubicBezTo>
                    <a:cubicBezTo>
                      <a:pt x="4487" y="6649"/>
                      <a:pt x="4487" y="6724"/>
                      <a:pt x="4461" y="6774"/>
                    </a:cubicBezTo>
                    <a:cubicBezTo>
                      <a:pt x="4436" y="6799"/>
                      <a:pt x="4411" y="6850"/>
                      <a:pt x="4361" y="6850"/>
                    </a:cubicBezTo>
                    <a:cubicBezTo>
                      <a:pt x="4261" y="6850"/>
                      <a:pt x="4211" y="6950"/>
                      <a:pt x="4211" y="7050"/>
                    </a:cubicBezTo>
                    <a:cubicBezTo>
                      <a:pt x="4236" y="7150"/>
                      <a:pt x="4336" y="7200"/>
                      <a:pt x="4411" y="7200"/>
                    </a:cubicBezTo>
                    <a:cubicBezTo>
                      <a:pt x="4562" y="7175"/>
                      <a:pt x="4687" y="7075"/>
                      <a:pt x="4762" y="6950"/>
                    </a:cubicBezTo>
                    <a:cubicBezTo>
                      <a:pt x="4837" y="6799"/>
                      <a:pt x="4837" y="6624"/>
                      <a:pt x="4787" y="6474"/>
                    </a:cubicBezTo>
                    <a:cubicBezTo>
                      <a:pt x="4694" y="6241"/>
                      <a:pt x="4429" y="6095"/>
                      <a:pt x="4171" y="6095"/>
                    </a:cubicBezTo>
                    <a:cubicBezTo>
                      <a:pt x="4151" y="6095"/>
                      <a:pt x="4131" y="6096"/>
                      <a:pt x="4111" y="6098"/>
                    </a:cubicBezTo>
                    <a:cubicBezTo>
                      <a:pt x="3860" y="6123"/>
                      <a:pt x="3659" y="6273"/>
                      <a:pt x="3484" y="6474"/>
                    </a:cubicBezTo>
                    <a:cubicBezTo>
                      <a:pt x="3359" y="6649"/>
                      <a:pt x="3258" y="6850"/>
                      <a:pt x="3233" y="7050"/>
                    </a:cubicBezTo>
                    <a:cubicBezTo>
                      <a:pt x="3183" y="7000"/>
                      <a:pt x="3158" y="6950"/>
                      <a:pt x="3133" y="6900"/>
                    </a:cubicBezTo>
                    <a:cubicBezTo>
                      <a:pt x="2857" y="6348"/>
                      <a:pt x="3108" y="5672"/>
                      <a:pt x="3484" y="5170"/>
                    </a:cubicBezTo>
                    <a:cubicBezTo>
                      <a:pt x="3710" y="4920"/>
                      <a:pt x="4111" y="4694"/>
                      <a:pt x="4336" y="4694"/>
                    </a:cubicBezTo>
                    <a:cubicBezTo>
                      <a:pt x="4436" y="4694"/>
                      <a:pt x="4562" y="4719"/>
                      <a:pt x="4687" y="4744"/>
                    </a:cubicBezTo>
                    <a:cubicBezTo>
                      <a:pt x="4825" y="4782"/>
                      <a:pt x="4969" y="4813"/>
                      <a:pt x="5119" y="4813"/>
                    </a:cubicBezTo>
                    <a:cubicBezTo>
                      <a:pt x="5270" y="4813"/>
                      <a:pt x="5426" y="4782"/>
                      <a:pt x="5589" y="4694"/>
                    </a:cubicBezTo>
                    <a:cubicBezTo>
                      <a:pt x="5690" y="4644"/>
                      <a:pt x="5790" y="4544"/>
                      <a:pt x="5865" y="4418"/>
                    </a:cubicBezTo>
                    <a:cubicBezTo>
                      <a:pt x="5915" y="4393"/>
                      <a:pt x="5965" y="4368"/>
                      <a:pt x="6040" y="4343"/>
                    </a:cubicBezTo>
                    <a:cubicBezTo>
                      <a:pt x="6091" y="4318"/>
                      <a:pt x="6116" y="4293"/>
                      <a:pt x="6166" y="4293"/>
                    </a:cubicBezTo>
                    <a:cubicBezTo>
                      <a:pt x="6316" y="4243"/>
                      <a:pt x="6492" y="4168"/>
                      <a:pt x="6617" y="4068"/>
                    </a:cubicBezTo>
                    <a:cubicBezTo>
                      <a:pt x="6817" y="3917"/>
                      <a:pt x="6993" y="3642"/>
                      <a:pt x="6918" y="3366"/>
                    </a:cubicBezTo>
                    <a:cubicBezTo>
                      <a:pt x="6897" y="3283"/>
                      <a:pt x="6825" y="3234"/>
                      <a:pt x="6743" y="3234"/>
                    </a:cubicBezTo>
                    <a:cubicBezTo>
                      <a:pt x="6726" y="3234"/>
                      <a:pt x="6709" y="3236"/>
                      <a:pt x="6692" y="3241"/>
                    </a:cubicBezTo>
                    <a:cubicBezTo>
                      <a:pt x="6617" y="3266"/>
                      <a:pt x="6567" y="3366"/>
                      <a:pt x="6592" y="3466"/>
                    </a:cubicBezTo>
                    <a:cubicBezTo>
                      <a:pt x="6617" y="3566"/>
                      <a:pt x="6517" y="3717"/>
                      <a:pt x="6416" y="3792"/>
                    </a:cubicBezTo>
                    <a:cubicBezTo>
                      <a:pt x="6316" y="3867"/>
                      <a:pt x="6191" y="3917"/>
                      <a:pt x="6040" y="3967"/>
                    </a:cubicBezTo>
                    <a:lnTo>
                      <a:pt x="6015" y="3967"/>
                    </a:lnTo>
                    <a:cubicBezTo>
                      <a:pt x="6015" y="3967"/>
                      <a:pt x="6015" y="3967"/>
                      <a:pt x="6015" y="3942"/>
                    </a:cubicBezTo>
                    <a:cubicBezTo>
                      <a:pt x="6040" y="3792"/>
                      <a:pt x="6040" y="3642"/>
                      <a:pt x="6015" y="3516"/>
                    </a:cubicBezTo>
                    <a:cubicBezTo>
                      <a:pt x="6015" y="3441"/>
                      <a:pt x="6015" y="3341"/>
                      <a:pt x="6015" y="3266"/>
                    </a:cubicBezTo>
                    <a:cubicBezTo>
                      <a:pt x="6015" y="3065"/>
                      <a:pt x="6066" y="2915"/>
                      <a:pt x="6166" y="2840"/>
                    </a:cubicBezTo>
                    <a:cubicBezTo>
                      <a:pt x="6198" y="2791"/>
                      <a:pt x="6262" y="2763"/>
                      <a:pt x="6310" y="2763"/>
                    </a:cubicBezTo>
                    <a:cubicBezTo>
                      <a:pt x="6336" y="2763"/>
                      <a:pt x="6357" y="2772"/>
                      <a:pt x="6366" y="2789"/>
                    </a:cubicBezTo>
                    <a:cubicBezTo>
                      <a:pt x="6425" y="2837"/>
                      <a:pt x="6490" y="2862"/>
                      <a:pt x="6553" y="2862"/>
                    </a:cubicBezTo>
                    <a:cubicBezTo>
                      <a:pt x="6622" y="2862"/>
                      <a:pt x="6689" y="2830"/>
                      <a:pt x="6742" y="2764"/>
                    </a:cubicBezTo>
                    <a:cubicBezTo>
                      <a:pt x="6842" y="2664"/>
                      <a:pt x="6842" y="2514"/>
                      <a:pt x="6742" y="2413"/>
                    </a:cubicBezTo>
                    <a:cubicBezTo>
                      <a:pt x="6624" y="2295"/>
                      <a:pt x="6475" y="2255"/>
                      <a:pt x="6320" y="2255"/>
                    </a:cubicBezTo>
                    <a:cubicBezTo>
                      <a:pt x="6277" y="2255"/>
                      <a:pt x="6234" y="2258"/>
                      <a:pt x="6191" y="2263"/>
                    </a:cubicBezTo>
                    <a:cubicBezTo>
                      <a:pt x="6216" y="2238"/>
                      <a:pt x="6216" y="2238"/>
                      <a:pt x="6216" y="2213"/>
                    </a:cubicBezTo>
                    <a:cubicBezTo>
                      <a:pt x="6241" y="2138"/>
                      <a:pt x="6291" y="2088"/>
                      <a:pt x="6366" y="2012"/>
                    </a:cubicBezTo>
                    <a:cubicBezTo>
                      <a:pt x="6391" y="1987"/>
                      <a:pt x="6416" y="1962"/>
                      <a:pt x="6416" y="1937"/>
                    </a:cubicBezTo>
                    <a:cubicBezTo>
                      <a:pt x="6542" y="1787"/>
                      <a:pt x="6617" y="1662"/>
                      <a:pt x="6592" y="1536"/>
                    </a:cubicBezTo>
                    <a:cubicBezTo>
                      <a:pt x="6571" y="1495"/>
                      <a:pt x="6551" y="1454"/>
                      <a:pt x="6517" y="1454"/>
                    </a:cubicBezTo>
                    <a:cubicBezTo>
                      <a:pt x="6509" y="1454"/>
                      <a:pt x="6501" y="1456"/>
                      <a:pt x="6492" y="1461"/>
                    </a:cubicBezTo>
                    <a:cubicBezTo>
                      <a:pt x="6441" y="1461"/>
                      <a:pt x="6416" y="1511"/>
                      <a:pt x="6416" y="1561"/>
                    </a:cubicBezTo>
                    <a:cubicBezTo>
                      <a:pt x="6416" y="1637"/>
                      <a:pt x="6391" y="1712"/>
                      <a:pt x="6291" y="1837"/>
                    </a:cubicBezTo>
                    <a:cubicBezTo>
                      <a:pt x="6266" y="1837"/>
                      <a:pt x="6266" y="1862"/>
                      <a:pt x="6241" y="1887"/>
                    </a:cubicBezTo>
                    <a:cubicBezTo>
                      <a:pt x="6166" y="1962"/>
                      <a:pt x="6091" y="2038"/>
                      <a:pt x="6040" y="2163"/>
                    </a:cubicBezTo>
                    <a:cubicBezTo>
                      <a:pt x="6040" y="2213"/>
                      <a:pt x="6015" y="2263"/>
                      <a:pt x="6015" y="2313"/>
                    </a:cubicBezTo>
                    <a:cubicBezTo>
                      <a:pt x="5940" y="2363"/>
                      <a:pt x="5840" y="2413"/>
                      <a:pt x="5790" y="2489"/>
                    </a:cubicBezTo>
                    <a:cubicBezTo>
                      <a:pt x="5614" y="2664"/>
                      <a:pt x="5514" y="2915"/>
                      <a:pt x="5489" y="3266"/>
                    </a:cubicBezTo>
                    <a:cubicBezTo>
                      <a:pt x="5489" y="3341"/>
                      <a:pt x="5489" y="3441"/>
                      <a:pt x="5514" y="3541"/>
                    </a:cubicBezTo>
                    <a:cubicBezTo>
                      <a:pt x="5514" y="3667"/>
                      <a:pt x="5514" y="3767"/>
                      <a:pt x="5489" y="3892"/>
                    </a:cubicBezTo>
                    <a:cubicBezTo>
                      <a:pt x="5464" y="4068"/>
                      <a:pt x="5414" y="4193"/>
                      <a:pt x="5314" y="4243"/>
                    </a:cubicBezTo>
                    <a:cubicBezTo>
                      <a:pt x="5257" y="4277"/>
                      <a:pt x="5190" y="4290"/>
                      <a:pt x="5113" y="4290"/>
                    </a:cubicBezTo>
                    <a:cubicBezTo>
                      <a:pt x="5020" y="4290"/>
                      <a:pt x="4911" y="4271"/>
                      <a:pt x="4787" y="4243"/>
                    </a:cubicBezTo>
                    <a:cubicBezTo>
                      <a:pt x="4662" y="4218"/>
                      <a:pt x="4537" y="4193"/>
                      <a:pt x="4386" y="4168"/>
                    </a:cubicBezTo>
                    <a:cubicBezTo>
                      <a:pt x="4637" y="3892"/>
                      <a:pt x="4888" y="3616"/>
                      <a:pt x="5063" y="3266"/>
                    </a:cubicBezTo>
                    <a:cubicBezTo>
                      <a:pt x="5238" y="2890"/>
                      <a:pt x="5339" y="2464"/>
                      <a:pt x="5289" y="2038"/>
                    </a:cubicBezTo>
                    <a:cubicBezTo>
                      <a:pt x="5439" y="2038"/>
                      <a:pt x="5589" y="1987"/>
                      <a:pt x="5715" y="1912"/>
                    </a:cubicBezTo>
                    <a:cubicBezTo>
                      <a:pt x="5940" y="1762"/>
                      <a:pt x="6066" y="1486"/>
                      <a:pt x="5990" y="1261"/>
                    </a:cubicBezTo>
                    <a:cubicBezTo>
                      <a:pt x="5965" y="1110"/>
                      <a:pt x="5890" y="1010"/>
                      <a:pt x="5815" y="910"/>
                    </a:cubicBezTo>
                    <a:cubicBezTo>
                      <a:pt x="5765" y="885"/>
                      <a:pt x="5740" y="834"/>
                      <a:pt x="5715" y="809"/>
                    </a:cubicBezTo>
                    <a:cubicBezTo>
                      <a:pt x="5665" y="709"/>
                      <a:pt x="5639" y="584"/>
                      <a:pt x="5665" y="509"/>
                    </a:cubicBezTo>
                    <a:cubicBezTo>
                      <a:pt x="5665" y="408"/>
                      <a:pt x="5740" y="358"/>
                      <a:pt x="5815" y="333"/>
                    </a:cubicBezTo>
                    <a:cubicBezTo>
                      <a:pt x="5840" y="333"/>
                      <a:pt x="5865" y="358"/>
                      <a:pt x="5890" y="383"/>
                    </a:cubicBezTo>
                    <a:cubicBezTo>
                      <a:pt x="5915" y="383"/>
                      <a:pt x="5940" y="408"/>
                      <a:pt x="5940" y="433"/>
                    </a:cubicBezTo>
                    <a:cubicBezTo>
                      <a:pt x="5915" y="534"/>
                      <a:pt x="6015" y="609"/>
                      <a:pt x="6091" y="609"/>
                    </a:cubicBezTo>
                    <a:cubicBezTo>
                      <a:pt x="6191" y="609"/>
                      <a:pt x="6266" y="534"/>
                      <a:pt x="6266" y="433"/>
                    </a:cubicBezTo>
                    <a:cubicBezTo>
                      <a:pt x="6266" y="308"/>
                      <a:pt x="6216" y="208"/>
                      <a:pt x="6141" y="108"/>
                    </a:cubicBezTo>
                    <a:cubicBezTo>
                      <a:pt x="6058" y="46"/>
                      <a:pt x="5959" y="1"/>
                      <a:pt x="5842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374305" y="3860152"/>
                <a:ext cx="357341" cy="505608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6810" extrusionOk="0">
                    <a:moveTo>
                      <a:pt x="2307" y="1"/>
                    </a:moveTo>
                    <a:cubicBezTo>
                      <a:pt x="2272" y="1"/>
                      <a:pt x="2237" y="7"/>
                      <a:pt x="2206" y="17"/>
                    </a:cubicBezTo>
                    <a:cubicBezTo>
                      <a:pt x="2131" y="42"/>
                      <a:pt x="2081" y="92"/>
                      <a:pt x="2055" y="142"/>
                    </a:cubicBezTo>
                    <a:cubicBezTo>
                      <a:pt x="2005" y="193"/>
                      <a:pt x="2030" y="268"/>
                      <a:pt x="2081" y="293"/>
                    </a:cubicBezTo>
                    <a:cubicBezTo>
                      <a:pt x="2101" y="299"/>
                      <a:pt x="2119" y="303"/>
                      <a:pt x="2136" y="303"/>
                    </a:cubicBezTo>
                    <a:cubicBezTo>
                      <a:pt x="2181" y="303"/>
                      <a:pt x="2213" y="279"/>
                      <a:pt x="2231" y="243"/>
                    </a:cubicBezTo>
                    <a:cubicBezTo>
                      <a:pt x="2231" y="243"/>
                      <a:pt x="2256" y="218"/>
                      <a:pt x="2256" y="218"/>
                    </a:cubicBezTo>
                    <a:lnTo>
                      <a:pt x="2331" y="218"/>
                    </a:lnTo>
                    <a:cubicBezTo>
                      <a:pt x="2356" y="243"/>
                      <a:pt x="2381" y="318"/>
                      <a:pt x="2356" y="368"/>
                    </a:cubicBezTo>
                    <a:cubicBezTo>
                      <a:pt x="2356" y="418"/>
                      <a:pt x="2306" y="468"/>
                      <a:pt x="2256" y="493"/>
                    </a:cubicBezTo>
                    <a:cubicBezTo>
                      <a:pt x="2231" y="518"/>
                      <a:pt x="2206" y="518"/>
                      <a:pt x="2181" y="543"/>
                    </a:cubicBezTo>
                    <a:cubicBezTo>
                      <a:pt x="2106" y="568"/>
                      <a:pt x="2030" y="619"/>
                      <a:pt x="1955" y="669"/>
                    </a:cubicBezTo>
                    <a:cubicBezTo>
                      <a:pt x="1880" y="794"/>
                      <a:pt x="1855" y="969"/>
                      <a:pt x="1930" y="1120"/>
                    </a:cubicBezTo>
                    <a:cubicBezTo>
                      <a:pt x="1980" y="1195"/>
                      <a:pt x="2055" y="1270"/>
                      <a:pt x="2131" y="1320"/>
                    </a:cubicBezTo>
                    <a:cubicBezTo>
                      <a:pt x="2005" y="1521"/>
                      <a:pt x="1930" y="1797"/>
                      <a:pt x="1930" y="2047"/>
                    </a:cubicBezTo>
                    <a:cubicBezTo>
                      <a:pt x="1930" y="2298"/>
                      <a:pt x="1980" y="2523"/>
                      <a:pt x="2030" y="2724"/>
                    </a:cubicBezTo>
                    <a:cubicBezTo>
                      <a:pt x="1955" y="2699"/>
                      <a:pt x="1880" y="2674"/>
                      <a:pt x="1805" y="2649"/>
                    </a:cubicBezTo>
                    <a:cubicBezTo>
                      <a:pt x="1680" y="2624"/>
                      <a:pt x="1554" y="2599"/>
                      <a:pt x="1504" y="2523"/>
                    </a:cubicBezTo>
                    <a:cubicBezTo>
                      <a:pt x="1479" y="2473"/>
                      <a:pt x="1479" y="2373"/>
                      <a:pt x="1504" y="2273"/>
                    </a:cubicBezTo>
                    <a:cubicBezTo>
                      <a:pt x="1529" y="2198"/>
                      <a:pt x="1579" y="2147"/>
                      <a:pt x="1604" y="2072"/>
                    </a:cubicBezTo>
                    <a:cubicBezTo>
                      <a:pt x="1629" y="2022"/>
                      <a:pt x="1654" y="1972"/>
                      <a:pt x="1680" y="1922"/>
                    </a:cubicBezTo>
                    <a:cubicBezTo>
                      <a:pt x="1780" y="1721"/>
                      <a:pt x="1805" y="1571"/>
                      <a:pt x="1755" y="1421"/>
                    </a:cubicBezTo>
                    <a:cubicBezTo>
                      <a:pt x="1730" y="1345"/>
                      <a:pt x="1705" y="1295"/>
                      <a:pt x="1654" y="1245"/>
                    </a:cubicBezTo>
                    <a:cubicBezTo>
                      <a:pt x="1680" y="1220"/>
                      <a:pt x="1680" y="1195"/>
                      <a:pt x="1680" y="1170"/>
                    </a:cubicBezTo>
                    <a:cubicBezTo>
                      <a:pt x="1705" y="1095"/>
                      <a:pt x="1680" y="1020"/>
                      <a:pt x="1654" y="969"/>
                    </a:cubicBezTo>
                    <a:cubicBezTo>
                      <a:pt x="1654" y="944"/>
                      <a:pt x="1654" y="919"/>
                      <a:pt x="1654" y="919"/>
                    </a:cubicBezTo>
                    <a:cubicBezTo>
                      <a:pt x="1629" y="819"/>
                      <a:pt x="1629" y="769"/>
                      <a:pt x="1654" y="719"/>
                    </a:cubicBezTo>
                    <a:cubicBezTo>
                      <a:pt x="1680" y="694"/>
                      <a:pt x="1654" y="669"/>
                      <a:pt x="1654" y="644"/>
                    </a:cubicBezTo>
                    <a:cubicBezTo>
                      <a:pt x="1629" y="644"/>
                      <a:pt x="1579" y="644"/>
                      <a:pt x="1579" y="669"/>
                    </a:cubicBezTo>
                    <a:cubicBezTo>
                      <a:pt x="1529" y="744"/>
                      <a:pt x="1504" y="819"/>
                      <a:pt x="1529" y="944"/>
                    </a:cubicBezTo>
                    <a:cubicBezTo>
                      <a:pt x="1554" y="944"/>
                      <a:pt x="1554" y="969"/>
                      <a:pt x="1554" y="995"/>
                    </a:cubicBezTo>
                    <a:cubicBezTo>
                      <a:pt x="1579" y="1045"/>
                      <a:pt x="1579" y="1095"/>
                      <a:pt x="1579" y="1145"/>
                    </a:cubicBezTo>
                    <a:cubicBezTo>
                      <a:pt x="1579" y="1170"/>
                      <a:pt x="1579" y="1170"/>
                      <a:pt x="1579" y="1170"/>
                    </a:cubicBezTo>
                    <a:cubicBezTo>
                      <a:pt x="1515" y="1121"/>
                      <a:pt x="1439" y="1094"/>
                      <a:pt x="1360" y="1094"/>
                    </a:cubicBezTo>
                    <a:cubicBezTo>
                      <a:pt x="1317" y="1094"/>
                      <a:pt x="1273" y="1102"/>
                      <a:pt x="1228" y="1120"/>
                    </a:cubicBezTo>
                    <a:cubicBezTo>
                      <a:pt x="1153" y="1120"/>
                      <a:pt x="1103" y="1220"/>
                      <a:pt x="1128" y="1295"/>
                    </a:cubicBezTo>
                    <a:cubicBezTo>
                      <a:pt x="1149" y="1378"/>
                      <a:pt x="1221" y="1427"/>
                      <a:pt x="1288" y="1427"/>
                    </a:cubicBezTo>
                    <a:cubicBezTo>
                      <a:pt x="1302" y="1427"/>
                      <a:pt x="1316" y="1425"/>
                      <a:pt x="1329" y="1421"/>
                    </a:cubicBezTo>
                    <a:cubicBezTo>
                      <a:pt x="1354" y="1421"/>
                      <a:pt x="1429" y="1446"/>
                      <a:pt x="1429" y="1496"/>
                    </a:cubicBezTo>
                    <a:cubicBezTo>
                      <a:pt x="1454" y="1571"/>
                      <a:pt x="1454" y="1671"/>
                      <a:pt x="1404" y="1797"/>
                    </a:cubicBezTo>
                    <a:cubicBezTo>
                      <a:pt x="1379" y="1822"/>
                      <a:pt x="1354" y="1872"/>
                      <a:pt x="1329" y="1922"/>
                    </a:cubicBezTo>
                    <a:cubicBezTo>
                      <a:pt x="1279" y="1997"/>
                      <a:pt x="1228" y="2072"/>
                      <a:pt x="1203" y="2172"/>
                    </a:cubicBezTo>
                    <a:lnTo>
                      <a:pt x="1178" y="2147"/>
                    </a:lnTo>
                    <a:cubicBezTo>
                      <a:pt x="1128" y="2097"/>
                      <a:pt x="1078" y="2022"/>
                      <a:pt x="1028" y="1947"/>
                    </a:cubicBezTo>
                    <a:cubicBezTo>
                      <a:pt x="1003" y="1872"/>
                      <a:pt x="978" y="1771"/>
                      <a:pt x="1028" y="1721"/>
                    </a:cubicBezTo>
                    <a:cubicBezTo>
                      <a:pt x="1078" y="1696"/>
                      <a:pt x="1078" y="1621"/>
                      <a:pt x="1028" y="1571"/>
                    </a:cubicBezTo>
                    <a:cubicBezTo>
                      <a:pt x="1007" y="1561"/>
                      <a:pt x="982" y="1555"/>
                      <a:pt x="958" y="1555"/>
                    </a:cubicBezTo>
                    <a:cubicBezTo>
                      <a:pt x="924" y="1555"/>
                      <a:pt x="892" y="1567"/>
                      <a:pt x="878" y="1596"/>
                    </a:cubicBezTo>
                    <a:cubicBezTo>
                      <a:pt x="752" y="1721"/>
                      <a:pt x="777" y="1922"/>
                      <a:pt x="827" y="2047"/>
                    </a:cubicBezTo>
                    <a:cubicBezTo>
                      <a:pt x="878" y="2147"/>
                      <a:pt x="953" y="2223"/>
                      <a:pt x="1028" y="2298"/>
                    </a:cubicBezTo>
                    <a:cubicBezTo>
                      <a:pt x="1053" y="2323"/>
                      <a:pt x="1078" y="2348"/>
                      <a:pt x="1078" y="2373"/>
                    </a:cubicBezTo>
                    <a:cubicBezTo>
                      <a:pt x="1128" y="2398"/>
                      <a:pt x="1153" y="2423"/>
                      <a:pt x="1153" y="2473"/>
                    </a:cubicBezTo>
                    <a:cubicBezTo>
                      <a:pt x="1178" y="2548"/>
                      <a:pt x="1203" y="2624"/>
                      <a:pt x="1228" y="2699"/>
                    </a:cubicBezTo>
                    <a:cubicBezTo>
                      <a:pt x="1354" y="2874"/>
                      <a:pt x="1554" y="2924"/>
                      <a:pt x="1730" y="2975"/>
                    </a:cubicBezTo>
                    <a:cubicBezTo>
                      <a:pt x="1805" y="3000"/>
                      <a:pt x="1855" y="3000"/>
                      <a:pt x="1930" y="3025"/>
                    </a:cubicBezTo>
                    <a:cubicBezTo>
                      <a:pt x="2055" y="3100"/>
                      <a:pt x="2206" y="3350"/>
                      <a:pt x="2256" y="3526"/>
                    </a:cubicBezTo>
                    <a:cubicBezTo>
                      <a:pt x="2331" y="3902"/>
                      <a:pt x="2281" y="4378"/>
                      <a:pt x="1980" y="4579"/>
                    </a:cubicBezTo>
                    <a:cubicBezTo>
                      <a:pt x="1955" y="4604"/>
                      <a:pt x="1905" y="4629"/>
                      <a:pt x="1880" y="4654"/>
                    </a:cubicBezTo>
                    <a:cubicBezTo>
                      <a:pt x="1905" y="4528"/>
                      <a:pt x="1930" y="4378"/>
                      <a:pt x="1905" y="4253"/>
                    </a:cubicBezTo>
                    <a:cubicBezTo>
                      <a:pt x="1855" y="4102"/>
                      <a:pt x="1780" y="3952"/>
                      <a:pt x="1654" y="3877"/>
                    </a:cubicBezTo>
                    <a:cubicBezTo>
                      <a:pt x="1583" y="3829"/>
                      <a:pt x="1501" y="3804"/>
                      <a:pt x="1421" y="3804"/>
                    </a:cubicBezTo>
                    <a:cubicBezTo>
                      <a:pt x="1332" y="3804"/>
                      <a:pt x="1244" y="3836"/>
                      <a:pt x="1178" y="3902"/>
                    </a:cubicBezTo>
                    <a:cubicBezTo>
                      <a:pt x="1103" y="3952"/>
                      <a:pt x="1053" y="4052"/>
                      <a:pt x="1078" y="4152"/>
                    </a:cubicBezTo>
                    <a:cubicBezTo>
                      <a:pt x="1078" y="4253"/>
                      <a:pt x="1103" y="4328"/>
                      <a:pt x="1178" y="4403"/>
                    </a:cubicBezTo>
                    <a:cubicBezTo>
                      <a:pt x="1199" y="4413"/>
                      <a:pt x="1224" y="4420"/>
                      <a:pt x="1248" y="4420"/>
                    </a:cubicBezTo>
                    <a:cubicBezTo>
                      <a:pt x="1282" y="4420"/>
                      <a:pt x="1314" y="4407"/>
                      <a:pt x="1329" y="4378"/>
                    </a:cubicBezTo>
                    <a:cubicBezTo>
                      <a:pt x="1379" y="4328"/>
                      <a:pt x="1354" y="4253"/>
                      <a:pt x="1304" y="4228"/>
                    </a:cubicBezTo>
                    <a:cubicBezTo>
                      <a:pt x="1279" y="4203"/>
                      <a:pt x="1279" y="4178"/>
                      <a:pt x="1279" y="4152"/>
                    </a:cubicBezTo>
                    <a:cubicBezTo>
                      <a:pt x="1279" y="4127"/>
                      <a:pt x="1304" y="4077"/>
                      <a:pt x="1329" y="4052"/>
                    </a:cubicBezTo>
                    <a:cubicBezTo>
                      <a:pt x="1354" y="4027"/>
                      <a:pt x="1391" y="4015"/>
                      <a:pt x="1432" y="4015"/>
                    </a:cubicBezTo>
                    <a:cubicBezTo>
                      <a:pt x="1473" y="4015"/>
                      <a:pt x="1517" y="4027"/>
                      <a:pt x="1554" y="4052"/>
                    </a:cubicBezTo>
                    <a:cubicBezTo>
                      <a:pt x="1604" y="4102"/>
                      <a:pt x="1654" y="4203"/>
                      <a:pt x="1680" y="4303"/>
                    </a:cubicBezTo>
                    <a:cubicBezTo>
                      <a:pt x="1705" y="4453"/>
                      <a:pt x="1680" y="4604"/>
                      <a:pt x="1604" y="4754"/>
                    </a:cubicBezTo>
                    <a:cubicBezTo>
                      <a:pt x="1554" y="4754"/>
                      <a:pt x="1504" y="4754"/>
                      <a:pt x="1454" y="4779"/>
                    </a:cubicBezTo>
                    <a:cubicBezTo>
                      <a:pt x="1354" y="4804"/>
                      <a:pt x="1228" y="4829"/>
                      <a:pt x="1103" y="4879"/>
                    </a:cubicBezTo>
                    <a:cubicBezTo>
                      <a:pt x="1003" y="4904"/>
                      <a:pt x="903" y="4954"/>
                      <a:pt x="827" y="5030"/>
                    </a:cubicBezTo>
                    <a:cubicBezTo>
                      <a:pt x="752" y="4980"/>
                      <a:pt x="702" y="4904"/>
                      <a:pt x="677" y="4804"/>
                    </a:cubicBezTo>
                    <a:cubicBezTo>
                      <a:pt x="677" y="4754"/>
                      <a:pt x="702" y="4679"/>
                      <a:pt x="727" y="4604"/>
                    </a:cubicBezTo>
                    <a:cubicBezTo>
                      <a:pt x="752" y="4553"/>
                      <a:pt x="752" y="4503"/>
                      <a:pt x="777" y="4453"/>
                    </a:cubicBezTo>
                    <a:cubicBezTo>
                      <a:pt x="802" y="4278"/>
                      <a:pt x="727" y="4077"/>
                      <a:pt x="577" y="3977"/>
                    </a:cubicBezTo>
                    <a:cubicBezTo>
                      <a:pt x="564" y="3964"/>
                      <a:pt x="552" y="3958"/>
                      <a:pt x="539" y="3958"/>
                    </a:cubicBezTo>
                    <a:cubicBezTo>
                      <a:pt x="527" y="3958"/>
                      <a:pt x="514" y="3964"/>
                      <a:pt x="502" y="3977"/>
                    </a:cubicBezTo>
                    <a:cubicBezTo>
                      <a:pt x="476" y="4002"/>
                      <a:pt x="502" y="4027"/>
                      <a:pt x="502" y="4052"/>
                    </a:cubicBezTo>
                    <a:cubicBezTo>
                      <a:pt x="627" y="4152"/>
                      <a:pt x="677" y="4303"/>
                      <a:pt x="652" y="4453"/>
                    </a:cubicBezTo>
                    <a:cubicBezTo>
                      <a:pt x="652" y="4478"/>
                      <a:pt x="627" y="4528"/>
                      <a:pt x="627" y="4579"/>
                    </a:cubicBezTo>
                    <a:cubicBezTo>
                      <a:pt x="602" y="4654"/>
                      <a:pt x="577" y="4729"/>
                      <a:pt x="577" y="4829"/>
                    </a:cubicBezTo>
                    <a:cubicBezTo>
                      <a:pt x="577" y="4929"/>
                      <a:pt x="652" y="5030"/>
                      <a:pt x="727" y="5080"/>
                    </a:cubicBezTo>
                    <a:cubicBezTo>
                      <a:pt x="251" y="5456"/>
                      <a:pt x="0" y="6107"/>
                      <a:pt x="176" y="6684"/>
                    </a:cubicBezTo>
                    <a:cubicBezTo>
                      <a:pt x="176" y="6759"/>
                      <a:pt x="226" y="6784"/>
                      <a:pt x="276" y="6809"/>
                    </a:cubicBezTo>
                    <a:lnTo>
                      <a:pt x="351" y="6809"/>
                    </a:lnTo>
                    <a:cubicBezTo>
                      <a:pt x="451" y="6784"/>
                      <a:pt x="502" y="6684"/>
                      <a:pt x="476" y="6609"/>
                    </a:cubicBezTo>
                    <a:cubicBezTo>
                      <a:pt x="326" y="6057"/>
                      <a:pt x="677" y="5381"/>
                      <a:pt x="1203" y="5180"/>
                    </a:cubicBezTo>
                    <a:cubicBezTo>
                      <a:pt x="1304" y="5130"/>
                      <a:pt x="1429" y="5105"/>
                      <a:pt x="1529" y="5080"/>
                    </a:cubicBezTo>
                    <a:cubicBezTo>
                      <a:pt x="1680" y="5055"/>
                      <a:pt x="1830" y="5030"/>
                      <a:pt x="1955" y="4954"/>
                    </a:cubicBezTo>
                    <a:cubicBezTo>
                      <a:pt x="1985" y="4947"/>
                      <a:pt x="2018" y="4944"/>
                      <a:pt x="2054" y="4944"/>
                    </a:cubicBezTo>
                    <a:cubicBezTo>
                      <a:pt x="2141" y="4944"/>
                      <a:pt x="2243" y="4962"/>
                      <a:pt x="2331" y="4980"/>
                    </a:cubicBezTo>
                    <a:cubicBezTo>
                      <a:pt x="2415" y="4980"/>
                      <a:pt x="2476" y="4991"/>
                      <a:pt x="2530" y="4991"/>
                    </a:cubicBezTo>
                    <a:cubicBezTo>
                      <a:pt x="2557" y="4991"/>
                      <a:pt x="2582" y="4988"/>
                      <a:pt x="2607" y="4980"/>
                    </a:cubicBezTo>
                    <a:cubicBezTo>
                      <a:pt x="2807" y="4929"/>
                      <a:pt x="2883" y="4779"/>
                      <a:pt x="2933" y="4654"/>
                    </a:cubicBezTo>
                    <a:cubicBezTo>
                      <a:pt x="2933" y="4604"/>
                      <a:pt x="2958" y="4579"/>
                      <a:pt x="2983" y="4528"/>
                    </a:cubicBezTo>
                    <a:cubicBezTo>
                      <a:pt x="3033" y="4478"/>
                      <a:pt x="3083" y="4453"/>
                      <a:pt x="3133" y="4428"/>
                    </a:cubicBezTo>
                    <a:lnTo>
                      <a:pt x="3158" y="4428"/>
                    </a:lnTo>
                    <a:cubicBezTo>
                      <a:pt x="3194" y="4424"/>
                      <a:pt x="3228" y="4422"/>
                      <a:pt x="3262" y="4422"/>
                    </a:cubicBezTo>
                    <a:cubicBezTo>
                      <a:pt x="3419" y="4422"/>
                      <a:pt x="3552" y="4467"/>
                      <a:pt x="3634" y="4528"/>
                    </a:cubicBezTo>
                    <a:cubicBezTo>
                      <a:pt x="3735" y="4604"/>
                      <a:pt x="3785" y="4779"/>
                      <a:pt x="3710" y="4879"/>
                    </a:cubicBezTo>
                    <a:cubicBezTo>
                      <a:pt x="3685" y="4904"/>
                      <a:pt x="3685" y="4929"/>
                      <a:pt x="3659" y="4929"/>
                    </a:cubicBezTo>
                    <a:cubicBezTo>
                      <a:pt x="3685" y="4879"/>
                      <a:pt x="3659" y="4829"/>
                      <a:pt x="3609" y="4804"/>
                    </a:cubicBezTo>
                    <a:cubicBezTo>
                      <a:pt x="3589" y="4794"/>
                      <a:pt x="3568" y="4788"/>
                      <a:pt x="3547" y="4788"/>
                    </a:cubicBezTo>
                    <a:cubicBezTo>
                      <a:pt x="3518" y="4788"/>
                      <a:pt x="3488" y="4800"/>
                      <a:pt x="3459" y="4829"/>
                    </a:cubicBezTo>
                    <a:cubicBezTo>
                      <a:pt x="3434" y="4879"/>
                      <a:pt x="3434" y="4954"/>
                      <a:pt x="3459" y="5005"/>
                    </a:cubicBezTo>
                    <a:cubicBezTo>
                      <a:pt x="3484" y="5080"/>
                      <a:pt x="3534" y="5130"/>
                      <a:pt x="3609" y="5130"/>
                    </a:cubicBezTo>
                    <a:cubicBezTo>
                      <a:pt x="3627" y="5134"/>
                      <a:pt x="3645" y="5136"/>
                      <a:pt x="3662" y="5136"/>
                    </a:cubicBezTo>
                    <a:cubicBezTo>
                      <a:pt x="3744" y="5136"/>
                      <a:pt x="3823" y="5092"/>
                      <a:pt x="3885" y="5030"/>
                    </a:cubicBezTo>
                    <a:cubicBezTo>
                      <a:pt x="4035" y="4804"/>
                      <a:pt x="3935" y="4503"/>
                      <a:pt x="3760" y="4353"/>
                    </a:cubicBezTo>
                    <a:cubicBezTo>
                      <a:pt x="3685" y="4303"/>
                      <a:pt x="3609" y="4253"/>
                      <a:pt x="3509" y="4228"/>
                    </a:cubicBezTo>
                    <a:cubicBezTo>
                      <a:pt x="3559" y="4203"/>
                      <a:pt x="3584" y="4178"/>
                      <a:pt x="3634" y="4152"/>
                    </a:cubicBezTo>
                    <a:cubicBezTo>
                      <a:pt x="3760" y="4027"/>
                      <a:pt x="3860" y="3902"/>
                      <a:pt x="3885" y="3777"/>
                    </a:cubicBezTo>
                    <a:cubicBezTo>
                      <a:pt x="3910" y="3726"/>
                      <a:pt x="3910" y="3701"/>
                      <a:pt x="3910" y="3651"/>
                    </a:cubicBezTo>
                    <a:cubicBezTo>
                      <a:pt x="3960" y="3626"/>
                      <a:pt x="3985" y="3576"/>
                      <a:pt x="4010" y="3551"/>
                    </a:cubicBezTo>
                    <a:cubicBezTo>
                      <a:pt x="4060" y="3476"/>
                      <a:pt x="4111" y="3376"/>
                      <a:pt x="4136" y="3300"/>
                    </a:cubicBezTo>
                    <a:cubicBezTo>
                      <a:pt x="4161" y="3250"/>
                      <a:pt x="4161" y="3225"/>
                      <a:pt x="4186" y="3175"/>
                    </a:cubicBezTo>
                    <a:cubicBezTo>
                      <a:pt x="4211" y="3100"/>
                      <a:pt x="4311" y="2975"/>
                      <a:pt x="4436" y="2949"/>
                    </a:cubicBezTo>
                    <a:cubicBezTo>
                      <a:pt x="4512" y="2949"/>
                      <a:pt x="4587" y="2975"/>
                      <a:pt x="4637" y="3025"/>
                    </a:cubicBezTo>
                    <a:cubicBezTo>
                      <a:pt x="4687" y="3100"/>
                      <a:pt x="4687" y="3175"/>
                      <a:pt x="4662" y="3250"/>
                    </a:cubicBezTo>
                    <a:cubicBezTo>
                      <a:pt x="4637" y="3275"/>
                      <a:pt x="4662" y="3300"/>
                      <a:pt x="4687" y="3300"/>
                    </a:cubicBezTo>
                    <a:cubicBezTo>
                      <a:pt x="4694" y="3308"/>
                      <a:pt x="4702" y="3311"/>
                      <a:pt x="4709" y="3311"/>
                    </a:cubicBezTo>
                    <a:cubicBezTo>
                      <a:pt x="4727" y="3311"/>
                      <a:pt x="4745" y="3293"/>
                      <a:pt x="4762" y="3275"/>
                    </a:cubicBezTo>
                    <a:cubicBezTo>
                      <a:pt x="4812" y="3175"/>
                      <a:pt x="4787" y="3050"/>
                      <a:pt x="4712" y="2975"/>
                    </a:cubicBezTo>
                    <a:cubicBezTo>
                      <a:pt x="4671" y="2891"/>
                      <a:pt x="4577" y="2843"/>
                      <a:pt x="4490" y="2843"/>
                    </a:cubicBezTo>
                    <a:cubicBezTo>
                      <a:pt x="4472" y="2843"/>
                      <a:pt x="4454" y="2845"/>
                      <a:pt x="4436" y="2849"/>
                    </a:cubicBezTo>
                    <a:cubicBezTo>
                      <a:pt x="4261" y="2874"/>
                      <a:pt x="4136" y="3025"/>
                      <a:pt x="4086" y="3125"/>
                    </a:cubicBezTo>
                    <a:cubicBezTo>
                      <a:pt x="4086" y="3175"/>
                      <a:pt x="4060" y="3225"/>
                      <a:pt x="4035" y="3275"/>
                    </a:cubicBezTo>
                    <a:cubicBezTo>
                      <a:pt x="4010" y="3350"/>
                      <a:pt x="3985" y="3426"/>
                      <a:pt x="3935" y="3476"/>
                    </a:cubicBezTo>
                    <a:cubicBezTo>
                      <a:pt x="3910" y="3501"/>
                      <a:pt x="3910" y="3501"/>
                      <a:pt x="3910" y="3526"/>
                    </a:cubicBezTo>
                    <a:cubicBezTo>
                      <a:pt x="3885" y="3426"/>
                      <a:pt x="3835" y="3350"/>
                      <a:pt x="3785" y="3275"/>
                    </a:cubicBezTo>
                    <a:cubicBezTo>
                      <a:pt x="3703" y="3194"/>
                      <a:pt x="3593" y="3149"/>
                      <a:pt x="3484" y="3149"/>
                    </a:cubicBezTo>
                    <a:cubicBezTo>
                      <a:pt x="3392" y="3149"/>
                      <a:pt x="3302" y="3181"/>
                      <a:pt x="3233" y="3250"/>
                    </a:cubicBezTo>
                    <a:cubicBezTo>
                      <a:pt x="3208" y="3250"/>
                      <a:pt x="3183" y="3275"/>
                      <a:pt x="3158" y="3300"/>
                    </a:cubicBezTo>
                    <a:cubicBezTo>
                      <a:pt x="3183" y="3175"/>
                      <a:pt x="3309" y="3050"/>
                      <a:pt x="3434" y="3050"/>
                    </a:cubicBezTo>
                    <a:cubicBezTo>
                      <a:pt x="3509" y="3050"/>
                      <a:pt x="3584" y="2975"/>
                      <a:pt x="3584" y="2874"/>
                    </a:cubicBezTo>
                    <a:cubicBezTo>
                      <a:pt x="3584" y="2799"/>
                      <a:pt x="3509" y="2724"/>
                      <a:pt x="3409" y="2724"/>
                    </a:cubicBezTo>
                    <a:cubicBezTo>
                      <a:pt x="3108" y="2749"/>
                      <a:pt x="2857" y="3000"/>
                      <a:pt x="2832" y="3325"/>
                    </a:cubicBezTo>
                    <a:cubicBezTo>
                      <a:pt x="2832" y="3426"/>
                      <a:pt x="2883" y="3526"/>
                      <a:pt x="2958" y="3601"/>
                    </a:cubicBezTo>
                    <a:cubicBezTo>
                      <a:pt x="3008" y="3651"/>
                      <a:pt x="3083" y="3676"/>
                      <a:pt x="3158" y="3676"/>
                    </a:cubicBezTo>
                    <a:cubicBezTo>
                      <a:pt x="3284" y="3651"/>
                      <a:pt x="3359" y="3576"/>
                      <a:pt x="3409" y="3526"/>
                    </a:cubicBezTo>
                    <a:cubicBezTo>
                      <a:pt x="3409" y="3501"/>
                      <a:pt x="3434" y="3501"/>
                      <a:pt x="3434" y="3476"/>
                    </a:cubicBezTo>
                    <a:cubicBezTo>
                      <a:pt x="3459" y="3476"/>
                      <a:pt x="3509" y="3476"/>
                      <a:pt x="3534" y="3501"/>
                    </a:cubicBezTo>
                    <a:cubicBezTo>
                      <a:pt x="3584" y="3551"/>
                      <a:pt x="3584" y="3626"/>
                      <a:pt x="3584" y="3701"/>
                    </a:cubicBezTo>
                    <a:cubicBezTo>
                      <a:pt x="3559" y="3777"/>
                      <a:pt x="3509" y="3827"/>
                      <a:pt x="3409" y="3902"/>
                    </a:cubicBezTo>
                    <a:cubicBezTo>
                      <a:pt x="3359" y="3977"/>
                      <a:pt x="3258" y="4002"/>
                      <a:pt x="3158" y="4052"/>
                    </a:cubicBezTo>
                    <a:cubicBezTo>
                      <a:pt x="3008" y="4102"/>
                      <a:pt x="2857" y="4178"/>
                      <a:pt x="2732" y="4353"/>
                    </a:cubicBezTo>
                    <a:cubicBezTo>
                      <a:pt x="2682" y="4403"/>
                      <a:pt x="2657" y="4478"/>
                      <a:pt x="2632" y="4528"/>
                    </a:cubicBezTo>
                    <a:cubicBezTo>
                      <a:pt x="2582" y="4629"/>
                      <a:pt x="2557" y="4654"/>
                      <a:pt x="2532" y="4654"/>
                    </a:cubicBezTo>
                    <a:cubicBezTo>
                      <a:pt x="2523" y="4662"/>
                      <a:pt x="2509" y="4665"/>
                      <a:pt x="2493" y="4665"/>
                    </a:cubicBezTo>
                    <a:cubicBezTo>
                      <a:pt x="2459" y="4665"/>
                      <a:pt x="2415" y="4654"/>
                      <a:pt x="2381" y="4654"/>
                    </a:cubicBezTo>
                    <a:cubicBezTo>
                      <a:pt x="2582" y="4378"/>
                      <a:pt x="2632" y="3977"/>
                      <a:pt x="2607" y="3626"/>
                    </a:cubicBezTo>
                    <a:cubicBezTo>
                      <a:pt x="2607" y="3601"/>
                      <a:pt x="2582" y="3526"/>
                      <a:pt x="2582" y="3476"/>
                    </a:cubicBezTo>
                    <a:cubicBezTo>
                      <a:pt x="2582" y="3451"/>
                      <a:pt x="2557" y="3426"/>
                      <a:pt x="2557" y="3401"/>
                    </a:cubicBezTo>
                    <a:cubicBezTo>
                      <a:pt x="2532" y="3225"/>
                      <a:pt x="2482" y="3050"/>
                      <a:pt x="2431" y="2899"/>
                    </a:cubicBezTo>
                    <a:cubicBezTo>
                      <a:pt x="2381" y="2749"/>
                      <a:pt x="2331" y="2573"/>
                      <a:pt x="2306" y="2423"/>
                    </a:cubicBezTo>
                    <a:lnTo>
                      <a:pt x="2306" y="2423"/>
                    </a:lnTo>
                    <a:cubicBezTo>
                      <a:pt x="2406" y="2498"/>
                      <a:pt x="2532" y="2573"/>
                      <a:pt x="2657" y="2599"/>
                    </a:cubicBezTo>
                    <a:cubicBezTo>
                      <a:pt x="2707" y="2611"/>
                      <a:pt x="2757" y="2617"/>
                      <a:pt x="2804" y="2617"/>
                    </a:cubicBezTo>
                    <a:cubicBezTo>
                      <a:pt x="2851" y="2617"/>
                      <a:pt x="2895" y="2611"/>
                      <a:pt x="2933" y="2599"/>
                    </a:cubicBezTo>
                    <a:cubicBezTo>
                      <a:pt x="3058" y="2573"/>
                      <a:pt x="3158" y="2498"/>
                      <a:pt x="3183" y="2398"/>
                    </a:cubicBezTo>
                    <a:cubicBezTo>
                      <a:pt x="3183" y="2373"/>
                      <a:pt x="3208" y="2348"/>
                      <a:pt x="3208" y="2348"/>
                    </a:cubicBezTo>
                    <a:cubicBezTo>
                      <a:pt x="3233" y="2323"/>
                      <a:pt x="3258" y="2298"/>
                      <a:pt x="3284" y="2298"/>
                    </a:cubicBezTo>
                    <a:cubicBezTo>
                      <a:pt x="3315" y="2287"/>
                      <a:pt x="3342" y="2281"/>
                      <a:pt x="3366" y="2281"/>
                    </a:cubicBezTo>
                    <a:cubicBezTo>
                      <a:pt x="3400" y="2281"/>
                      <a:pt x="3430" y="2294"/>
                      <a:pt x="3459" y="2323"/>
                    </a:cubicBezTo>
                    <a:cubicBezTo>
                      <a:pt x="3484" y="2323"/>
                      <a:pt x="3509" y="2348"/>
                      <a:pt x="3534" y="2373"/>
                    </a:cubicBezTo>
                    <a:cubicBezTo>
                      <a:pt x="3584" y="2398"/>
                      <a:pt x="3634" y="2448"/>
                      <a:pt x="3710" y="2473"/>
                    </a:cubicBezTo>
                    <a:cubicBezTo>
                      <a:pt x="3785" y="2473"/>
                      <a:pt x="3860" y="2448"/>
                      <a:pt x="3935" y="2398"/>
                    </a:cubicBezTo>
                    <a:cubicBezTo>
                      <a:pt x="3985" y="2323"/>
                      <a:pt x="3985" y="2223"/>
                      <a:pt x="3960" y="2147"/>
                    </a:cubicBezTo>
                    <a:cubicBezTo>
                      <a:pt x="3935" y="2122"/>
                      <a:pt x="3910" y="2122"/>
                      <a:pt x="3885" y="2122"/>
                    </a:cubicBezTo>
                    <a:cubicBezTo>
                      <a:pt x="3860" y="2147"/>
                      <a:pt x="3860" y="2172"/>
                      <a:pt x="3860" y="2198"/>
                    </a:cubicBezTo>
                    <a:cubicBezTo>
                      <a:pt x="3885" y="2248"/>
                      <a:pt x="3860" y="2298"/>
                      <a:pt x="3835" y="2323"/>
                    </a:cubicBezTo>
                    <a:cubicBezTo>
                      <a:pt x="3817" y="2341"/>
                      <a:pt x="3787" y="2358"/>
                      <a:pt x="3762" y="2358"/>
                    </a:cubicBezTo>
                    <a:cubicBezTo>
                      <a:pt x="3751" y="2358"/>
                      <a:pt x="3742" y="2355"/>
                      <a:pt x="3735" y="2348"/>
                    </a:cubicBezTo>
                    <a:cubicBezTo>
                      <a:pt x="3685" y="2348"/>
                      <a:pt x="3659" y="2323"/>
                      <a:pt x="3609" y="2298"/>
                    </a:cubicBezTo>
                    <a:cubicBezTo>
                      <a:pt x="3584" y="2273"/>
                      <a:pt x="3559" y="2248"/>
                      <a:pt x="3509" y="2223"/>
                    </a:cubicBezTo>
                    <a:cubicBezTo>
                      <a:pt x="3465" y="2193"/>
                      <a:pt x="3421" y="2181"/>
                      <a:pt x="3372" y="2181"/>
                    </a:cubicBezTo>
                    <a:cubicBezTo>
                      <a:pt x="3337" y="2181"/>
                      <a:pt x="3300" y="2187"/>
                      <a:pt x="3258" y="2198"/>
                    </a:cubicBezTo>
                    <a:cubicBezTo>
                      <a:pt x="3233" y="2198"/>
                      <a:pt x="3208" y="2198"/>
                      <a:pt x="3208" y="2223"/>
                    </a:cubicBezTo>
                    <a:cubicBezTo>
                      <a:pt x="3183" y="2172"/>
                      <a:pt x="3183" y="2122"/>
                      <a:pt x="3158" y="2072"/>
                    </a:cubicBezTo>
                    <a:lnTo>
                      <a:pt x="3158" y="2047"/>
                    </a:lnTo>
                    <a:cubicBezTo>
                      <a:pt x="3133" y="1997"/>
                      <a:pt x="3108" y="1922"/>
                      <a:pt x="3108" y="1872"/>
                    </a:cubicBezTo>
                    <a:cubicBezTo>
                      <a:pt x="3108" y="1847"/>
                      <a:pt x="3133" y="1822"/>
                      <a:pt x="3133" y="1822"/>
                    </a:cubicBezTo>
                    <a:cubicBezTo>
                      <a:pt x="3208" y="1822"/>
                      <a:pt x="3258" y="1771"/>
                      <a:pt x="3258" y="1721"/>
                    </a:cubicBezTo>
                    <a:cubicBezTo>
                      <a:pt x="3258" y="1646"/>
                      <a:pt x="3208" y="1596"/>
                      <a:pt x="3158" y="1596"/>
                    </a:cubicBezTo>
                    <a:cubicBezTo>
                      <a:pt x="3008" y="1596"/>
                      <a:pt x="2908" y="1746"/>
                      <a:pt x="2883" y="1872"/>
                    </a:cubicBezTo>
                    <a:cubicBezTo>
                      <a:pt x="2883" y="1972"/>
                      <a:pt x="2908" y="2047"/>
                      <a:pt x="2958" y="2122"/>
                    </a:cubicBezTo>
                    <a:lnTo>
                      <a:pt x="2958" y="2147"/>
                    </a:lnTo>
                    <a:cubicBezTo>
                      <a:pt x="2983" y="2198"/>
                      <a:pt x="3008" y="2273"/>
                      <a:pt x="2983" y="2323"/>
                    </a:cubicBezTo>
                    <a:cubicBezTo>
                      <a:pt x="2983" y="2348"/>
                      <a:pt x="2933" y="2398"/>
                      <a:pt x="2883" y="2398"/>
                    </a:cubicBezTo>
                    <a:cubicBezTo>
                      <a:pt x="2866" y="2406"/>
                      <a:pt x="2849" y="2409"/>
                      <a:pt x="2831" y="2409"/>
                    </a:cubicBezTo>
                    <a:cubicBezTo>
                      <a:pt x="2796" y="2409"/>
                      <a:pt x="2757" y="2398"/>
                      <a:pt x="2707" y="2398"/>
                    </a:cubicBezTo>
                    <a:cubicBezTo>
                      <a:pt x="2532" y="2348"/>
                      <a:pt x="2356" y="2248"/>
                      <a:pt x="2256" y="2097"/>
                    </a:cubicBezTo>
                    <a:cubicBezTo>
                      <a:pt x="2256" y="2072"/>
                      <a:pt x="2256" y="2072"/>
                      <a:pt x="2256" y="2047"/>
                    </a:cubicBezTo>
                    <a:cubicBezTo>
                      <a:pt x="2256" y="1847"/>
                      <a:pt x="2306" y="1621"/>
                      <a:pt x="2431" y="1471"/>
                    </a:cubicBezTo>
                    <a:cubicBezTo>
                      <a:pt x="2507" y="1345"/>
                      <a:pt x="2657" y="1195"/>
                      <a:pt x="2857" y="1195"/>
                    </a:cubicBezTo>
                    <a:cubicBezTo>
                      <a:pt x="2958" y="1195"/>
                      <a:pt x="3033" y="1120"/>
                      <a:pt x="3033" y="1045"/>
                    </a:cubicBezTo>
                    <a:cubicBezTo>
                      <a:pt x="3033" y="944"/>
                      <a:pt x="2958" y="869"/>
                      <a:pt x="2857" y="869"/>
                    </a:cubicBezTo>
                    <a:cubicBezTo>
                      <a:pt x="2632" y="869"/>
                      <a:pt x="2431" y="969"/>
                      <a:pt x="2281" y="1145"/>
                    </a:cubicBezTo>
                    <a:cubicBezTo>
                      <a:pt x="2231" y="1120"/>
                      <a:pt x="2156" y="1070"/>
                      <a:pt x="2131" y="1020"/>
                    </a:cubicBezTo>
                    <a:cubicBezTo>
                      <a:pt x="2081" y="944"/>
                      <a:pt x="2081" y="869"/>
                      <a:pt x="2131" y="819"/>
                    </a:cubicBezTo>
                    <a:cubicBezTo>
                      <a:pt x="2156" y="794"/>
                      <a:pt x="2206" y="769"/>
                      <a:pt x="2256" y="744"/>
                    </a:cubicBezTo>
                    <a:cubicBezTo>
                      <a:pt x="2281" y="719"/>
                      <a:pt x="2331" y="694"/>
                      <a:pt x="2356" y="694"/>
                    </a:cubicBezTo>
                    <a:cubicBezTo>
                      <a:pt x="2456" y="619"/>
                      <a:pt x="2557" y="518"/>
                      <a:pt x="2582" y="418"/>
                    </a:cubicBezTo>
                    <a:cubicBezTo>
                      <a:pt x="2607" y="268"/>
                      <a:pt x="2557" y="117"/>
                      <a:pt x="2431" y="42"/>
                    </a:cubicBezTo>
                    <a:cubicBezTo>
                      <a:pt x="2402" y="13"/>
                      <a:pt x="2355" y="1"/>
                      <a:pt x="2307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970487" y="4028094"/>
                <a:ext cx="433665" cy="387262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216" extrusionOk="0">
                    <a:moveTo>
                      <a:pt x="794" y="0"/>
                    </a:moveTo>
                    <a:cubicBezTo>
                      <a:pt x="772" y="0"/>
                      <a:pt x="750" y="3"/>
                      <a:pt x="728" y="11"/>
                    </a:cubicBezTo>
                    <a:cubicBezTo>
                      <a:pt x="652" y="36"/>
                      <a:pt x="577" y="86"/>
                      <a:pt x="552" y="161"/>
                    </a:cubicBezTo>
                    <a:cubicBezTo>
                      <a:pt x="477" y="286"/>
                      <a:pt x="502" y="437"/>
                      <a:pt x="602" y="537"/>
                    </a:cubicBezTo>
                    <a:cubicBezTo>
                      <a:pt x="702" y="612"/>
                      <a:pt x="803" y="662"/>
                      <a:pt x="953" y="662"/>
                    </a:cubicBezTo>
                    <a:lnTo>
                      <a:pt x="1204" y="662"/>
                    </a:lnTo>
                    <a:cubicBezTo>
                      <a:pt x="1254" y="687"/>
                      <a:pt x="1304" y="763"/>
                      <a:pt x="1304" y="838"/>
                    </a:cubicBezTo>
                    <a:cubicBezTo>
                      <a:pt x="1304" y="913"/>
                      <a:pt x="1279" y="988"/>
                      <a:pt x="1229" y="1038"/>
                    </a:cubicBezTo>
                    <a:cubicBezTo>
                      <a:pt x="1140" y="1009"/>
                      <a:pt x="1051" y="995"/>
                      <a:pt x="965" y="995"/>
                    </a:cubicBezTo>
                    <a:cubicBezTo>
                      <a:pt x="833" y="995"/>
                      <a:pt x="708" y="1028"/>
                      <a:pt x="602" y="1088"/>
                    </a:cubicBezTo>
                    <a:cubicBezTo>
                      <a:pt x="527" y="1139"/>
                      <a:pt x="477" y="1239"/>
                      <a:pt x="527" y="1314"/>
                    </a:cubicBezTo>
                    <a:cubicBezTo>
                      <a:pt x="559" y="1363"/>
                      <a:pt x="613" y="1390"/>
                      <a:pt x="667" y="1390"/>
                    </a:cubicBezTo>
                    <a:cubicBezTo>
                      <a:pt x="696" y="1390"/>
                      <a:pt x="726" y="1382"/>
                      <a:pt x="753" y="1364"/>
                    </a:cubicBezTo>
                    <a:cubicBezTo>
                      <a:pt x="823" y="1324"/>
                      <a:pt x="897" y="1308"/>
                      <a:pt x="969" y="1308"/>
                    </a:cubicBezTo>
                    <a:cubicBezTo>
                      <a:pt x="1076" y="1308"/>
                      <a:pt x="1179" y="1344"/>
                      <a:pt x="1254" y="1389"/>
                    </a:cubicBezTo>
                    <a:cubicBezTo>
                      <a:pt x="1429" y="1464"/>
                      <a:pt x="1605" y="1615"/>
                      <a:pt x="1705" y="1790"/>
                    </a:cubicBezTo>
                    <a:cubicBezTo>
                      <a:pt x="1705" y="1815"/>
                      <a:pt x="1730" y="1815"/>
                      <a:pt x="1730" y="1840"/>
                    </a:cubicBezTo>
                    <a:cubicBezTo>
                      <a:pt x="1705" y="2016"/>
                      <a:pt x="1605" y="2191"/>
                      <a:pt x="1479" y="2317"/>
                    </a:cubicBezTo>
                    <a:cubicBezTo>
                      <a:pt x="1429" y="2367"/>
                      <a:pt x="1379" y="2417"/>
                      <a:pt x="1329" y="2417"/>
                    </a:cubicBezTo>
                    <a:cubicBezTo>
                      <a:pt x="1304" y="2429"/>
                      <a:pt x="1279" y="2436"/>
                      <a:pt x="1257" y="2436"/>
                    </a:cubicBezTo>
                    <a:cubicBezTo>
                      <a:pt x="1235" y="2436"/>
                      <a:pt x="1216" y="2429"/>
                      <a:pt x="1204" y="2417"/>
                    </a:cubicBezTo>
                    <a:cubicBezTo>
                      <a:pt x="1154" y="2367"/>
                      <a:pt x="1154" y="2291"/>
                      <a:pt x="1129" y="2241"/>
                    </a:cubicBezTo>
                    <a:lnTo>
                      <a:pt x="1129" y="2216"/>
                    </a:lnTo>
                    <a:cubicBezTo>
                      <a:pt x="1129" y="2141"/>
                      <a:pt x="1103" y="2041"/>
                      <a:pt x="1053" y="1966"/>
                    </a:cubicBezTo>
                    <a:cubicBezTo>
                      <a:pt x="999" y="1894"/>
                      <a:pt x="907" y="1835"/>
                      <a:pt x="813" y="1835"/>
                    </a:cubicBezTo>
                    <a:cubicBezTo>
                      <a:pt x="776" y="1835"/>
                      <a:pt x="738" y="1844"/>
                      <a:pt x="702" y="1865"/>
                    </a:cubicBezTo>
                    <a:cubicBezTo>
                      <a:pt x="652" y="1890"/>
                      <a:pt x="627" y="1966"/>
                      <a:pt x="652" y="2016"/>
                    </a:cubicBezTo>
                    <a:cubicBezTo>
                      <a:pt x="682" y="2045"/>
                      <a:pt x="711" y="2057"/>
                      <a:pt x="740" y="2057"/>
                    </a:cubicBezTo>
                    <a:cubicBezTo>
                      <a:pt x="761" y="2057"/>
                      <a:pt x="782" y="2051"/>
                      <a:pt x="803" y="2041"/>
                    </a:cubicBezTo>
                    <a:cubicBezTo>
                      <a:pt x="828" y="2041"/>
                      <a:pt x="853" y="2041"/>
                      <a:pt x="878" y="2091"/>
                    </a:cubicBezTo>
                    <a:cubicBezTo>
                      <a:pt x="903" y="2116"/>
                      <a:pt x="903" y="2191"/>
                      <a:pt x="928" y="2241"/>
                    </a:cubicBezTo>
                    <a:lnTo>
                      <a:pt x="928" y="2266"/>
                    </a:lnTo>
                    <a:cubicBezTo>
                      <a:pt x="928" y="2317"/>
                      <a:pt x="953" y="2367"/>
                      <a:pt x="953" y="2417"/>
                    </a:cubicBezTo>
                    <a:lnTo>
                      <a:pt x="903" y="2417"/>
                    </a:lnTo>
                    <a:cubicBezTo>
                      <a:pt x="803" y="2442"/>
                      <a:pt x="728" y="2492"/>
                      <a:pt x="677" y="2567"/>
                    </a:cubicBezTo>
                    <a:cubicBezTo>
                      <a:pt x="677" y="2617"/>
                      <a:pt x="652" y="2642"/>
                      <a:pt x="652" y="2692"/>
                    </a:cubicBezTo>
                    <a:cubicBezTo>
                      <a:pt x="627" y="2718"/>
                      <a:pt x="602" y="2768"/>
                      <a:pt x="577" y="2793"/>
                    </a:cubicBezTo>
                    <a:cubicBezTo>
                      <a:pt x="562" y="2822"/>
                      <a:pt x="539" y="2834"/>
                      <a:pt x="512" y="2834"/>
                    </a:cubicBezTo>
                    <a:cubicBezTo>
                      <a:pt x="493" y="2834"/>
                      <a:pt x="473" y="2828"/>
                      <a:pt x="452" y="2818"/>
                    </a:cubicBezTo>
                    <a:cubicBezTo>
                      <a:pt x="427" y="2818"/>
                      <a:pt x="377" y="2768"/>
                      <a:pt x="377" y="2743"/>
                    </a:cubicBezTo>
                    <a:cubicBezTo>
                      <a:pt x="377" y="2706"/>
                      <a:pt x="363" y="2683"/>
                      <a:pt x="346" y="2683"/>
                    </a:cubicBezTo>
                    <a:cubicBezTo>
                      <a:pt x="340" y="2683"/>
                      <a:pt x="333" y="2686"/>
                      <a:pt x="326" y="2692"/>
                    </a:cubicBezTo>
                    <a:cubicBezTo>
                      <a:pt x="301" y="2692"/>
                      <a:pt x="276" y="2718"/>
                      <a:pt x="276" y="2743"/>
                    </a:cubicBezTo>
                    <a:cubicBezTo>
                      <a:pt x="276" y="2818"/>
                      <a:pt x="352" y="2893"/>
                      <a:pt x="427" y="2918"/>
                    </a:cubicBezTo>
                    <a:cubicBezTo>
                      <a:pt x="458" y="2928"/>
                      <a:pt x="489" y="2934"/>
                      <a:pt x="520" y="2934"/>
                    </a:cubicBezTo>
                    <a:cubicBezTo>
                      <a:pt x="564" y="2934"/>
                      <a:pt x="608" y="2922"/>
                      <a:pt x="652" y="2893"/>
                    </a:cubicBezTo>
                    <a:cubicBezTo>
                      <a:pt x="702" y="2843"/>
                      <a:pt x="728" y="2768"/>
                      <a:pt x="753" y="2718"/>
                    </a:cubicBezTo>
                    <a:cubicBezTo>
                      <a:pt x="753" y="2692"/>
                      <a:pt x="778" y="2667"/>
                      <a:pt x="778" y="2642"/>
                    </a:cubicBezTo>
                    <a:cubicBezTo>
                      <a:pt x="803" y="2592"/>
                      <a:pt x="853" y="2542"/>
                      <a:pt x="928" y="2542"/>
                    </a:cubicBezTo>
                    <a:cubicBezTo>
                      <a:pt x="953" y="2517"/>
                      <a:pt x="978" y="2517"/>
                      <a:pt x="1028" y="2517"/>
                    </a:cubicBezTo>
                    <a:cubicBezTo>
                      <a:pt x="1028" y="2542"/>
                      <a:pt x="1053" y="2567"/>
                      <a:pt x="1053" y="2567"/>
                    </a:cubicBezTo>
                    <a:cubicBezTo>
                      <a:pt x="1129" y="2624"/>
                      <a:pt x="1218" y="2652"/>
                      <a:pt x="1300" y="2652"/>
                    </a:cubicBezTo>
                    <a:cubicBezTo>
                      <a:pt x="1327" y="2652"/>
                      <a:pt x="1354" y="2649"/>
                      <a:pt x="1379" y="2642"/>
                    </a:cubicBezTo>
                    <a:cubicBezTo>
                      <a:pt x="1454" y="2617"/>
                      <a:pt x="1530" y="2567"/>
                      <a:pt x="1630" y="2492"/>
                    </a:cubicBezTo>
                    <a:cubicBezTo>
                      <a:pt x="1730" y="2392"/>
                      <a:pt x="1805" y="2291"/>
                      <a:pt x="1855" y="2166"/>
                    </a:cubicBezTo>
                    <a:cubicBezTo>
                      <a:pt x="1905" y="2317"/>
                      <a:pt x="1931" y="2467"/>
                      <a:pt x="1981" y="2617"/>
                    </a:cubicBezTo>
                    <a:cubicBezTo>
                      <a:pt x="2006" y="2793"/>
                      <a:pt x="2056" y="2968"/>
                      <a:pt x="2106" y="3119"/>
                    </a:cubicBezTo>
                    <a:cubicBezTo>
                      <a:pt x="2106" y="3144"/>
                      <a:pt x="2106" y="3194"/>
                      <a:pt x="2131" y="3219"/>
                    </a:cubicBezTo>
                    <a:cubicBezTo>
                      <a:pt x="2131" y="3269"/>
                      <a:pt x="2156" y="3319"/>
                      <a:pt x="2181" y="3369"/>
                    </a:cubicBezTo>
                    <a:cubicBezTo>
                      <a:pt x="2332" y="3670"/>
                      <a:pt x="2557" y="3996"/>
                      <a:pt x="2883" y="4121"/>
                    </a:cubicBezTo>
                    <a:cubicBezTo>
                      <a:pt x="2833" y="4171"/>
                      <a:pt x="2758" y="4221"/>
                      <a:pt x="2758" y="4221"/>
                    </a:cubicBezTo>
                    <a:cubicBezTo>
                      <a:pt x="2707" y="4221"/>
                      <a:pt x="2682" y="4196"/>
                      <a:pt x="2607" y="4146"/>
                    </a:cubicBezTo>
                    <a:cubicBezTo>
                      <a:pt x="2557" y="4096"/>
                      <a:pt x="2482" y="4071"/>
                      <a:pt x="2432" y="4046"/>
                    </a:cubicBezTo>
                    <a:cubicBezTo>
                      <a:pt x="2321" y="3990"/>
                      <a:pt x="2218" y="3973"/>
                      <a:pt x="2122" y="3973"/>
                    </a:cubicBezTo>
                    <a:cubicBezTo>
                      <a:pt x="2045" y="3973"/>
                      <a:pt x="1973" y="3985"/>
                      <a:pt x="1905" y="3996"/>
                    </a:cubicBezTo>
                    <a:cubicBezTo>
                      <a:pt x="1855" y="4008"/>
                      <a:pt x="1805" y="4015"/>
                      <a:pt x="1755" y="4015"/>
                    </a:cubicBezTo>
                    <a:cubicBezTo>
                      <a:pt x="1705" y="4015"/>
                      <a:pt x="1655" y="4008"/>
                      <a:pt x="1605" y="3996"/>
                    </a:cubicBezTo>
                    <a:cubicBezTo>
                      <a:pt x="1504" y="3971"/>
                      <a:pt x="1404" y="3946"/>
                      <a:pt x="1354" y="3895"/>
                    </a:cubicBezTo>
                    <a:cubicBezTo>
                      <a:pt x="1304" y="3845"/>
                      <a:pt x="1279" y="3770"/>
                      <a:pt x="1304" y="3720"/>
                    </a:cubicBezTo>
                    <a:cubicBezTo>
                      <a:pt x="1304" y="3670"/>
                      <a:pt x="1354" y="3645"/>
                      <a:pt x="1379" y="3645"/>
                    </a:cubicBezTo>
                    <a:lnTo>
                      <a:pt x="1429" y="3645"/>
                    </a:lnTo>
                    <a:cubicBezTo>
                      <a:pt x="1481" y="3662"/>
                      <a:pt x="1545" y="3691"/>
                      <a:pt x="1612" y="3691"/>
                    </a:cubicBezTo>
                    <a:cubicBezTo>
                      <a:pt x="1643" y="3691"/>
                      <a:pt x="1674" y="3685"/>
                      <a:pt x="1705" y="3670"/>
                    </a:cubicBezTo>
                    <a:cubicBezTo>
                      <a:pt x="1780" y="3645"/>
                      <a:pt x="1830" y="3570"/>
                      <a:pt x="1855" y="3520"/>
                    </a:cubicBezTo>
                    <a:cubicBezTo>
                      <a:pt x="1880" y="3419"/>
                      <a:pt x="1880" y="3294"/>
                      <a:pt x="1805" y="3194"/>
                    </a:cubicBezTo>
                    <a:cubicBezTo>
                      <a:pt x="1699" y="3017"/>
                      <a:pt x="1495" y="2903"/>
                      <a:pt x="1286" y="2903"/>
                    </a:cubicBezTo>
                    <a:cubicBezTo>
                      <a:pt x="1198" y="2903"/>
                      <a:pt x="1110" y="2924"/>
                      <a:pt x="1028" y="2968"/>
                    </a:cubicBezTo>
                    <a:cubicBezTo>
                      <a:pt x="953" y="3018"/>
                      <a:pt x="903" y="3119"/>
                      <a:pt x="953" y="3194"/>
                    </a:cubicBezTo>
                    <a:cubicBezTo>
                      <a:pt x="991" y="3250"/>
                      <a:pt x="1056" y="3278"/>
                      <a:pt x="1119" y="3278"/>
                    </a:cubicBezTo>
                    <a:cubicBezTo>
                      <a:pt x="1139" y="3278"/>
                      <a:pt x="1160" y="3275"/>
                      <a:pt x="1179" y="3269"/>
                    </a:cubicBezTo>
                    <a:cubicBezTo>
                      <a:pt x="1212" y="3244"/>
                      <a:pt x="1254" y="3233"/>
                      <a:pt x="1297" y="3233"/>
                    </a:cubicBezTo>
                    <a:cubicBezTo>
                      <a:pt x="1385" y="3233"/>
                      <a:pt x="1479" y="3277"/>
                      <a:pt x="1530" y="3344"/>
                    </a:cubicBezTo>
                    <a:cubicBezTo>
                      <a:pt x="1504" y="3344"/>
                      <a:pt x="1479" y="3319"/>
                      <a:pt x="1454" y="3319"/>
                    </a:cubicBezTo>
                    <a:cubicBezTo>
                      <a:pt x="1437" y="3317"/>
                      <a:pt x="1420" y="3316"/>
                      <a:pt x="1403" y="3316"/>
                    </a:cubicBezTo>
                    <a:cubicBezTo>
                      <a:pt x="1217" y="3316"/>
                      <a:pt x="1024" y="3436"/>
                      <a:pt x="978" y="3620"/>
                    </a:cubicBezTo>
                    <a:cubicBezTo>
                      <a:pt x="953" y="3720"/>
                      <a:pt x="978" y="3820"/>
                      <a:pt x="1003" y="3895"/>
                    </a:cubicBezTo>
                    <a:cubicBezTo>
                      <a:pt x="978" y="3895"/>
                      <a:pt x="953" y="3895"/>
                      <a:pt x="953" y="3870"/>
                    </a:cubicBezTo>
                    <a:cubicBezTo>
                      <a:pt x="878" y="3845"/>
                      <a:pt x="828" y="3795"/>
                      <a:pt x="753" y="3745"/>
                    </a:cubicBezTo>
                    <a:cubicBezTo>
                      <a:pt x="702" y="3720"/>
                      <a:pt x="677" y="3670"/>
                      <a:pt x="627" y="3645"/>
                    </a:cubicBezTo>
                    <a:cubicBezTo>
                      <a:pt x="571" y="3608"/>
                      <a:pt x="460" y="3543"/>
                      <a:pt x="335" y="3543"/>
                    </a:cubicBezTo>
                    <a:cubicBezTo>
                      <a:pt x="291" y="3543"/>
                      <a:pt x="246" y="3550"/>
                      <a:pt x="201" y="3570"/>
                    </a:cubicBezTo>
                    <a:cubicBezTo>
                      <a:pt x="101" y="3620"/>
                      <a:pt x="26" y="3720"/>
                      <a:pt x="1" y="3820"/>
                    </a:cubicBezTo>
                    <a:cubicBezTo>
                      <a:pt x="1" y="3946"/>
                      <a:pt x="51" y="4046"/>
                      <a:pt x="126" y="4121"/>
                    </a:cubicBezTo>
                    <a:cubicBezTo>
                      <a:pt x="133" y="4128"/>
                      <a:pt x="143" y="4131"/>
                      <a:pt x="153" y="4131"/>
                    </a:cubicBezTo>
                    <a:cubicBezTo>
                      <a:pt x="176" y="4131"/>
                      <a:pt x="201" y="4114"/>
                      <a:pt x="201" y="4096"/>
                    </a:cubicBezTo>
                    <a:cubicBezTo>
                      <a:pt x="226" y="4071"/>
                      <a:pt x="226" y="4046"/>
                      <a:pt x="201" y="4021"/>
                    </a:cubicBezTo>
                    <a:cubicBezTo>
                      <a:pt x="126" y="3996"/>
                      <a:pt x="101" y="3921"/>
                      <a:pt x="126" y="3845"/>
                    </a:cubicBezTo>
                    <a:cubicBezTo>
                      <a:pt x="126" y="3770"/>
                      <a:pt x="176" y="3695"/>
                      <a:pt x="251" y="3670"/>
                    </a:cubicBezTo>
                    <a:cubicBezTo>
                      <a:pt x="280" y="3658"/>
                      <a:pt x="310" y="3653"/>
                      <a:pt x="338" y="3653"/>
                    </a:cubicBezTo>
                    <a:cubicBezTo>
                      <a:pt x="432" y="3653"/>
                      <a:pt x="519" y="3707"/>
                      <a:pt x="577" y="3745"/>
                    </a:cubicBezTo>
                    <a:cubicBezTo>
                      <a:pt x="602" y="3770"/>
                      <a:pt x="652" y="3795"/>
                      <a:pt x="677" y="3820"/>
                    </a:cubicBezTo>
                    <a:cubicBezTo>
                      <a:pt x="753" y="3870"/>
                      <a:pt x="828" y="3946"/>
                      <a:pt x="903" y="3971"/>
                    </a:cubicBezTo>
                    <a:cubicBezTo>
                      <a:pt x="953" y="3996"/>
                      <a:pt x="1003" y="4021"/>
                      <a:pt x="1053" y="4021"/>
                    </a:cubicBezTo>
                    <a:cubicBezTo>
                      <a:pt x="1078" y="4046"/>
                      <a:pt x="1103" y="4096"/>
                      <a:pt x="1129" y="4121"/>
                    </a:cubicBezTo>
                    <a:cubicBezTo>
                      <a:pt x="1229" y="4221"/>
                      <a:pt x="1379" y="4271"/>
                      <a:pt x="1530" y="4322"/>
                    </a:cubicBezTo>
                    <a:cubicBezTo>
                      <a:pt x="1580" y="4322"/>
                      <a:pt x="1630" y="4322"/>
                      <a:pt x="1680" y="4347"/>
                    </a:cubicBezTo>
                    <a:cubicBezTo>
                      <a:pt x="1605" y="4397"/>
                      <a:pt x="1555" y="4472"/>
                      <a:pt x="1530" y="4572"/>
                    </a:cubicBezTo>
                    <a:cubicBezTo>
                      <a:pt x="1454" y="4773"/>
                      <a:pt x="1504" y="5098"/>
                      <a:pt x="1755" y="5199"/>
                    </a:cubicBezTo>
                    <a:cubicBezTo>
                      <a:pt x="1797" y="5209"/>
                      <a:pt x="1838" y="5215"/>
                      <a:pt x="1878" y="5215"/>
                    </a:cubicBezTo>
                    <a:cubicBezTo>
                      <a:pt x="1934" y="5215"/>
                      <a:pt x="1987" y="5203"/>
                      <a:pt x="2031" y="5174"/>
                    </a:cubicBezTo>
                    <a:lnTo>
                      <a:pt x="2056" y="5149"/>
                    </a:lnTo>
                    <a:cubicBezTo>
                      <a:pt x="2106" y="5124"/>
                      <a:pt x="2131" y="5048"/>
                      <a:pt x="2106" y="4973"/>
                    </a:cubicBezTo>
                    <a:cubicBezTo>
                      <a:pt x="2106" y="4923"/>
                      <a:pt x="2081" y="4848"/>
                      <a:pt x="2031" y="4823"/>
                    </a:cubicBezTo>
                    <a:cubicBezTo>
                      <a:pt x="2011" y="4816"/>
                      <a:pt x="1992" y="4813"/>
                      <a:pt x="1976" y="4813"/>
                    </a:cubicBezTo>
                    <a:cubicBezTo>
                      <a:pt x="1931" y="4813"/>
                      <a:pt x="1899" y="4836"/>
                      <a:pt x="1880" y="4873"/>
                    </a:cubicBezTo>
                    <a:cubicBezTo>
                      <a:pt x="1855" y="4923"/>
                      <a:pt x="1855" y="4973"/>
                      <a:pt x="1905" y="4998"/>
                    </a:cubicBezTo>
                    <a:lnTo>
                      <a:pt x="1830" y="4998"/>
                    </a:lnTo>
                    <a:cubicBezTo>
                      <a:pt x="1705" y="4948"/>
                      <a:pt x="1680" y="4773"/>
                      <a:pt x="1730" y="4647"/>
                    </a:cubicBezTo>
                    <a:cubicBezTo>
                      <a:pt x="1780" y="4522"/>
                      <a:pt x="1905" y="4397"/>
                      <a:pt x="2081" y="4322"/>
                    </a:cubicBezTo>
                    <a:cubicBezTo>
                      <a:pt x="2106" y="4322"/>
                      <a:pt x="2106" y="4322"/>
                      <a:pt x="2106" y="4296"/>
                    </a:cubicBezTo>
                    <a:cubicBezTo>
                      <a:pt x="2181" y="4296"/>
                      <a:pt x="2231" y="4296"/>
                      <a:pt x="2306" y="4322"/>
                    </a:cubicBezTo>
                    <a:cubicBezTo>
                      <a:pt x="2332" y="4347"/>
                      <a:pt x="2357" y="4372"/>
                      <a:pt x="2407" y="4397"/>
                    </a:cubicBezTo>
                    <a:cubicBezTo>
                      <a:pt x="2488" y="4458"/>
                      <a:pt x="2586" y="4536"/>
                      <a:pt x="2728" y="4536"/>
                    </a:cubicBezTo>
                    <a:cubicBezTo>
                      <a:pt x="2760" y="4536"/>
                      <a:pt x="2795" y="4531"/>
                      <a:pt x="2833" y="4522"/>
                    </a:cubicBezTo>
                    <a:cubicBezTo>
                      <a:pt x="2908" y="4522"/>
                      <a:pt x="2983" y="4447"/>
                      <a:pt x="3058" y="4397"/>
                    </a:cubicBezTo>
                    <a:cubicBezTo>
                      <a:pt x="3159" y="4322"/>
                      <a:pt x="3284" y="4221"/>
                      <a:pt x="3409" y="4196"/>
                    </a:cubicBezTo>
                    <a:cubicBezTo>
                      <a:pt x="3560" y="4171"/>
                      <a:pt x="3685" y="4146"/>
                      <a:pt x="3835" y="4096"/>
                    </a:cubicBezTo>
                    <a:cubicBezTo>
                      <a:pt x="3936" y="4071"/>
                      <a:pt x="4036" y="4021"/>
                      <a:pt x="4161" y="4021"/>
                    </a:cubicBezTo>
                    <a:cubicBezTo>
                      <a:pt x="4221" y="4010"/>
                      <a:pt x="4281" y="4005"/>
                      <a:pt x="4341" y="4005"/>
                    </a:cubicBezTo>
                    <a:cubicBezTo>
                      <a:pt x="4862" y="4005"/>
                      <a:pt x="5377" y="4381"/>
                      <a:pt x="5489" y="4898"/>
                    </a:cubicBezTo>
                    <a:cubicBezTo>
                      <a:pt x="5514" y="4973"/>
                      <a:pt x="5615" y="5023"/>
                      <a:pt x="5690" y="5023"/>
                    </a:cubicBezTo>
                    <a:cubicBezTo>
                      <a:pt x="5715" y="4998"/>
                      <a:pt x="5740" y="4998"/>
                      <a:pt x="5765" y="4973"/>
                    </a:cubicBezTo>
                    <a:cubicBezTo>
                      <a:pt x="5815" y="4923"/>
                      <a:pt x="5840" y="4873"/>
                      <a:pt x="5815" y="4823"/>
                    </a:cubicBezTo>
                    <a:cubicBezTo>
                      <a:pt x="5665" y="4221"/>
                      <a:pt x="5113" y="3770"/>
                      <a:pt x="4537" y="3695"/>
                    </a:cubicBezTo>
                    <a:cubicBezTo>
                      <a:pt x="4562" y="3595"/>
                      <a:pt x="4562" y="3494"/>
                      <a:pt x="4537" y="3394"/>
                    </a:cubicBezTo>
                    <a:cubicBezTo>
                      <a:pt x="4487" y="3319"/>
                      <a:pt x="4437" y="3269"/>
                      <a:pt x="4362" y="3194"/>
                    </a:cubicBezTo>
                    <a:cubicBezTo>
                      <a:pt x="4337" y="3169"/>
                      <a:pt x="4286" y="3144"/>
                      <a:pt x="4261" y="3093"/>
                    </a:cubicBezTo>
                    <a:cubicBezTo>
                      <a:pt x="4186" y="2993"/>
                      <a:pt x="4161" y="2818"/>
                      <a:pt x="4211" y="2692"/>
                    </a:cubicBezTo>
                    <a:cubicBezTo>
                      <a:pt x="4211" y="2667"/>
                      <a:pt x="4211" y="2642"/>
                      <a:pt x="4186" y="2617"/>
                    </a:cubicBezTo>
                    <a:cubicBezTo>
                      <a:pt x="4161" y="2617"/>
                      <a:pt x="4111" y="2617"/>
                      <a:pt x="4111" y="2667"/>
                    </a:cubicBezTo>
                    <a:cubicBezTo>
                      <a:pt x="4036" y="2818"/>
                      <a:pt x="4061" y="3018"/>
                      <a:pt x="4186" y="3169"/>
                    </a:cubicBezTo>
                    <a:cubicBezTo>
                      <a:pt x="4211" y="3219"/>
                      <a:pt x="4261" y="3244"/>
                      <a:pt x="4286" y="3294"/>
                    </a:cubicBezTo>
                    <a:cubicBezTo>
                      <a:pt x="4362" y="3319"/>
                      <a:pt x="4412" y="3369"/>
                      <a:pt x="4437" y="3444"/>
                    </a:cubicBezTo>
                    <a:cubicBezTo>
                      <a:pt x="4462" y="3520"/>
                      <a:pt x="4462" y="3620"/>
                      <a:pt x="4412" y="3670"/>
                    </a:cubicBezTo>
                    <a:cubicBezTo>
                      <a:pt x="4311" y="3670"/>
                      <a:pt x="4211" y="3670"/>
                      <a:pt x="4111" y="3695"/>
                    </a:cubicBezTo>
                    <a:cubicBezTo>
                      <a:pt x="3961" y="3720"/>
                      <a:pt x="3860" y="3745"/>
                      <a:pt x="3735" y="3795"/>
                    </a:cubicBezTo>
                    <a:cubicBezTo>
                      <a:pt x="3685" y="3795"/>
                      <a:pt x="3635" y="3820"/>
                      <a:pt x="3610" y="3820"/>
                    </a:cubicBezTo>
                    <a:cubicBezTo>
                      <a:pt x="3459" y="3770"/>
                      <a:pt x="3359" y="3645"/>
                      <a:pt x="3309" y="3494"/>
                    </a:cubicBezTo>
                    <a:cubicBezTo>
                      <a:pt x="3284" y="3394"/>
                      <a:pt x="3284" y="3269"/>
                      <a:pt x="3309" y="3194"/>
                    </a:cubicBezTo>
                    <a:cubicBezTo>
                      <a:pt x="3350" y="3132"/>
                      <a:pt x="3408" y="3087"/>
                      <a:pt x="3470" y="3087"/>
                    </a:cubicBezTo>
                    <a:cubicBezTo>
                      <a:pt x="3483" y="3087"/>
                      <a:pt x="3496" y="3089"/>
                      <a:pt x="3509" y="3093"/>
                    </a:cubicBezTo>
                    <a:cubicBezTo>
                      <a:pt x="3535" y="3093"/>
                      <a:pt x="3560" y="3119"/>
                      <a:pt x="3585" y="3169"/>
                    </a:cubicBezTo>
                    <a:cubicBezTo>
                      <a:pt x="3585" y="3169"/>
                      <a:pt x="3610" y="3194"/>
                      <a:pt x="3585" y="3219"/>
                    </a:cubicBezTo>
                    <a:cubicBezTo>
                      <a:pt x="3560" y="3294"/>
                      <a:pt x="3585" y="3344"/>
                      <a:pt x="3635" y="3369"/>
                    </a:cubicBezTo>
                    <a:cubicBezTo>
                      <a:pt x="3655" y="3376"/>
                      <a:pt x="3673" y="3379"/>
                      <a:pt x="3690" y="3379"/>
                    </a:cubicBezTo>
                    <a:cubicBezTo>
                      <a:pt x="3735" y="3379"/>
                      <a:pt x="3767" y="3356"/>
                      <a:pt x="3785" y="3319"/>
                    </a:cubicBezTo>
                    <a:cubicBezTo>
                      <a:pt x="3835" y="3244"/>
                      <a:pt x="3810" y="3144"/>
                      <a:pt x="3785" y="3068"/>
                    </a:cubicBezTo>
                    <a:cubicBezTo>
                      <a:pt x="3735" y="2968"/>
                      <a:pt x="3635" y="2893"/>
                      <a:pt x="3560" y="2893"/>
                    </a:cubicBezTo>
                    <a:cubicBezTo>
                      <a:pt x="3529" y="2884"/>
                      <a:pt x="3498" y="2880"/>
                      <a:pt x="3468" y="2880"/>
                    </a:cubicBezTo>
                    <a:cubicBezTo>
                      <a:pt x="3325" y="2880"/>
                      <a:pt x="3191" y="2974"/>
                      <a:pt x="3108" y="3119"/>
                    </a:cubicBezTo>
                    <a:cubicBezTo>
                      <a:pt x="3058" y="3244"/>
                      <a:pt x="3058" y="3394"/>
                      <a:pt x="3108" y="3545"/>
                    </a:cubicBezTo>
                    <a:cubicBezTo>
                      <a:pt x="3134" y="3670"/>
                      <a:pt x="3209" y="3795"/>
                      <a:pt x="3309" y="3870"/>
                    </a:cubicBezTo>
                    <a:cubicBezTo>
                      <a:pt x="3296" y="3883"/>
                      <a:pt x="3278" y="3889"/>
                      <a:pt x="3256" y="3889"/>
                    </a:cubicBezTo>
                    <a:cubicBezTo>
                      <a:pt x="3234" y="3889"/>
                      <a:pt x="3209" y="3883"/>
                      <a:pt x="3184" y="3870"/>
                    </a:cubicBezTo>
                    <a:cubicBezTo>
                      <a:pt x="2808" y="3845"/>
                      <a:pt x="2557" y="3469"/>
                      <a:pt x="2432" y="3093"/>
                    </a:cubicBezTo>
                    <a:cubicBezTo>
                      <a:pt x="2382" y="2918"/>
                      <a:pt x="2407" y="2617"/>
                      <a:pt x="2482" y="2492"/>
                    </a:cubicBezTo>
                    <a:cubicBezTo>
                      <a:pt x="2507" y="2442"/>
                      <a:pt x="2557" y="2392"/>
                      <a:pt x="2632" y="2342"/>
                    </a:cubicBezTo>
                    <a:cubicBezTo>
                      <a:pt x="2758" y="2216"/>
                      <a:pt x="2883" y="2091"/>
                      <a:pt x="2908" y="1865"/>
                    </a:cubicBezTo>
                    <a:cubicBezTo>
                      <a:pt x="2908" y="1790"/>
                      <a:pt x="2883" y="1715"/>
                      <a:pt x="2858" y="1640"/>
                    </a:cubicBezTo>
                    <a:cubicBezTo>
                      <a:pt x="2858" y="1590"/>
                      <a:pt x="2858" y="1540"/>
                      <a:pt x="2883" y="1515"/>
                    </a:cubicBezTo>
                    <a:cubicBezTo>
                      <a:pt x="2883" y="1489"/>
                      <a:pt x="2883" y="1464"/>
                      <a:pt x="2883" y="1439"/>
                    </a:cubicBezTo>
                    <a:cubicBezTo>
                      <a:pt x="2908" y="1339"/>
                      <a:pt x="2933" y="1214"/>
                      <a:pt x="2933" y="1114"/>
                    </a:cubicBezTo>
                    <a:cubicBezTo>
                      <a:pt x="2933" y="963"/>
                      <a:pt x="2833" y="788"/>
                      <a:pt x="2682" y="713"/>
                    </a:cubicBezTo>
                    <a:cubicBezTo>
                      <a:pt x="2607" y="713"/>
                      <a:pt x="2557" y="738"/>
                      <a:pt x="2532" y="788"/>
                    </a:cubicBezTo>
                    <a:cubicBezTo>
                      <a:pt x="2532" y="838"/>
                      <a:pt x="2557" y="913"/>
                      <a:pt x="2607" y="913"/>
                    </a:cubicBezTo>
                    <a:cubicBezTo>
                      <a:pt x="2682" y="938"/>
                      <a:pt x="2707" y="1038"/>
                      <a:pt x="2733" y="1114"/>
                    </a:cubicBezTo>
                    <a:cubicBezTo>
                      <a:pt x="2733" y="1214"/>
                      <a:pt x="2707" y="1289"/>
                      <a:pt x="2682" y="1364"/>
                    </a:cubicBezTo>
                    <a:cubicBezTo>
                      <a:pt x="2682" y="1389"/>
                      <a:pt x="2682" y="1389"/>
                      <a:pt x="2682" y="1389"/>
                    </a:cubicBezTo>
                    <a:cubicBezTo>
                      <a:pt x="2607" y="1314"/>
                      <a:pt x="2532" y="1289"/>
                      <a:pt x="2457" y="1239"/>
                    </a:cubicBezTo>
                    <a:cubicBezTo>
                      <a:pt x="2407" y="1214"/>
                      <a:pt x="2357" y="1189"/>
                      <a:pt x="2332" y="1164"/>
                    </a:cubicBezTo>
                    <a:cubicBezTo>
                      <a:pt x="2231" y="1088"/>
                      <a:pt x="2156" y="1013"/>
                      <a:pt x="2131" y="938"/>
                    </a:cubicBezTo>
                    <a:cubicBezTo>
                      <a:pt x="2131" y="888"/>
                      <a:pt x="2156" y="813"/>
                      <a:pt x="2206" y="813"/>
                    </a:cubicBezTo>
                    <a:cubicBezTo>
                      <a:pt x="2281" y="788"/>
                      <a:pt x="2332" y="687"/>
                      <a:pt x="2306" y="612"/>
                    </a:cubicBezTo>
                    <a:cubicBezTo>
                      <a:pt x="2286" y="529"/>
                      <a:pt x="2231" y="481"/>
                      <a:pt x="2169" y="481"/>
                    </a:cubicBezTo>
                    <a:cubicBezTo>
                      <a:pt x="2157" y="481"/>
                      <a:pt x="2144" y="483"/>
                      <a:pt x="2131" y="487"/>
                    </a:cubicBezTo>
                    <a:cubicBezTo>
                      <a:pt x="2006" y="512"/>
                      <a:pt x="1905" y="612"/>
                      <a:pt x="1855" y="713"/>
                    </a:cubicBezTo>
                    <a:cubicBezTo>
                      <a:pt x="1855" y="713"/>
                      <a:pt x="1855" y="713"/>
                      <a:pt x="1855" y="687"/>
                    </a:cubicBezTo>
                    <a:cubicBezTo>
                      <a:pt x="1805" y="662"/>
                      <a:pt x="1805" y="587"/>
                      <a:pt x="1780" y="537"/>
                    </a:cubicBezTo>
                    <a:cubicBezTo>
                      <a:pt x="1780" y="512"/>
                      <a:pt x="1780" y="512"/>
                      <a:pt x="1780" y="487"/>
                    </a:cubicBezTo>
                    <a:cubicBezTo>
                      <a:pt x="1730" y="362"/>
                      <a:pt x="1680" y="311"/>
                      <a:pt x="1605" y="261"/>
                    </a:cubicBezTo>
                    <a:cubicBezTo>
                      <a:pt x="1580" y="261"/>
                      <a:pt x="1555" y="261"/>
                      <a:pt x="1555" y="286"/>
                    </a:cubicBezTo>
                    <a:cubicBezTo>
                      <a:pt x="1530" y="311"/>
                      <a:pt x="1555" y="337"/>
                      <a:pt x="1580" y="362"/>
                    </a:cubicBezTo>
                    <a:cubicBezTo>
                      <a:pt x="1605" y="387"/>
                      <a:pt x="1655" y="437"/>
                      <a:pt x="1680" y="512"/>
                    </a:cubicBezTo>
                    <a:cubicBezTo>
                      <a:pt x="1680" y="537"/>
                      <a:pt x="1680" y="537"/>
                      <a:pt x="1680" y="562"/>
                    </a:cubicBezTo>
                    <a:cubicBezTo>
                      <a:pt x="1705" y="637"/>
                      <a:pt x="1705" y="687"/>
                      <a:pt x="1755" y="763"/>
                    </a:cubicBezTo>
                    <a:cubicBezTo>
                      <a:pt x="1780" y="788"/>
                      <a:pt x="1805" y="813"/>
                      <a:pt x="1830" y="813"/>
                    </a:cubicBezTo>
                    <a:cubicBezTo>
                      <a:pt x="1805" y="888"/>
                      <a:pt x="1805" y="938"/>
                      <a:pt x="1830" y="1013"/>
                    </a:cubicBezTo>
                    <a:cubicBezTo>
                      <a:pt x="1855" y="1164"/>
                      <a:pt x="1956" y="1289"/>
                      <a:pt x="2131" y="1414"/>
                    </a:cubicBezTo>
                    <a:cubicBezTo>
                      <a:pt x="2181" y="1439"/>
                      <a:pt x="2231" y="1464"/>
                      <a:pt x="2281" y="1515"/>
                    </a:cubicBezTo>
                    <a:cubicBezTo>
                      <a:pt x="2332" y="1540"/>
                      <a:pt x="2407" y="1590"/>
                      <a:pt x="2457" y="1640"/>
                    </a:cubicBezTo>
                    <a:cubicBezTo>
                      <a:pt x="2532" y="1690"/>
                      <a:pt x="2582" y="1790"/>
                      <a:pt x="2582" y="1840"/>
                    </a:cubicBezTo>
                    <a:cubicBezTo>
                      <a:pt x="2582" y="1941"/>
                      <a:pt x="2482" y="2016"/>
                      <a:pt x="2407" y="2116"/>
                    </a:cubicBezTo>
                    <a:cubicBezTo>
                      <a:pt x="2332" y="2166"/>
                      <a:pt x="2281" y="2241"/>
                      <a:pt x="2231" y="2291"/>
                    </a:cubicBezTo>
                    <a:cubicBezTo>
                      <a:pt x="2181" y="2066"/>
                      <a:pt x="2106" y="1865"/>
                      <a:pt x="1981" y="1640"/>
                    </a:cubicBezTo>
                    <a:cubicBezTo>
                      <a:pt x="1855" y="1414"/>
                      <a:pt x="1655" y="1239"/>
                      <a:pt x="1429" y="1114"/>
                    </a:cubicBezTo>
                    <a:cubicBezTo>
                      <a:pt x="1479" y="1013"/>
                      <a:pt x="1504" y="938"/>
                      <a:pt x="1504" y="838"/>
                    </a:cubicBezTo>
                    <a:cubicBezTo>
                      <a:pt x="1504" y="662"/>
                      <a:pt x="1404" y="512"/>
                      <a:pt x="1279" y="462"/>
                    </a:cubicBezTo>
                    <a:cubicBezTo>
                      <a:pt x="1229" y="449"/>
                      <a:pt x="1185" y="443"/>
                      <a:pt x="1144" y="443"/>
                    </a:cubicBezTo>
                    <a:cubicBezTo>
                      <a:pt x="1103" y="443"/>
                      <a:pt x="1066" y="449"/>
                      <a:pt x="1028" y="462"/>
                    </a:cubicBezTo>
                    <a:lnTo>
                      <a:pt x="953" y="462"/>
                    </a:lnTo>
                    <a:cubicBezTo>
                      <a:pt x="878" y="462"/>
                      <a:pt x="803" y="437"/>
                      <a:pt x="778" y="387"/>
                    </a:cubicBezTo>
                    <a:cubicBezTo>
                      <a:pt x="728" y="362"/>
                      <a:pt x="728" y="286"/>
                      <a:pt x="753" y="261"/>
                    </a:cubicBezTo>
                    <a:cubicBezTo>
                      <a:pt x="753" y="236"/>
                      <a:pt x="778" y="236"/>
                      <a:pt x="778" y="211"/>
                    </a:cubicBezTo>
                    <a:cubicBezTo>
                      <a:pt x="803" y="211"/>
                      <a:pt x="828" y="211"/>
                      <a:pt x="828" y="236"/>
                    </a:cubicBezTo>
                    <a:cubicBezTo>
                      <a:pt x="841" y="243"/>
                      <a:pt x="855" y="246"/>
                      <a:pt x="868" y="246"/>
                    </a:cubicBezTo>
                    <a:cubicBezTo>
                      <a:pt x="905" y="246"/>
                      <a:pt x="941" y="223"/>
                      <a:pt x="978" y="186"/>
                    </a:cubicBezTo>
                    <a:cubicBezTo>
                      <a:pt x="1003" y="136"/>
                      <a:pt x="1003" y="86"/>
                      <a:pt x="953" y="36"/>
                    </a:cubicBezTo>
                    <a:cubicBezTo>
                      <a:pt x="900" y="18"/>
                      <a:pt x="847" y="0"/>
                      <a:pt x="794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631856" y="4045616"/>
                <a:ext cx="322001" cy="521051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7018" extrusionOk="0">
                    <a:moveTo>
                      <a:pt x="3584" y="0"/>
                    </a:moveTo>
                    <a:cubicBezTo>
                      <a:pt x="3434" y="25"/>
                      <a:pt x="3309" y="126"/>
                      <a:pt x="3283" y="251"/>
                    </a:cubicBezTo>
                    <a:cubicBezTo>
                      <a:pt x="3258" y="376"/>
                      <a:pt x="3283" y="502"/>
                      <a:pt x="3359" y="602"/>
                    </a:cubicBezTo>
                    <a:cubicBezTo>
                      <a:pt x="3384" y="652"/>
                      <a:pt x="3409" y="677"/>
                      <a:pt x="3434" y="702"/>
                    </a:cubicBezTo>
                    <a:cubicBezTo>
                      <a:pt x="3459" y="752"/>
                      <a:pt x="3484" y="777"/>
                      <a:pt x="3509" y="827"/>
                    </a:cubicBezTo>
                    <a:cubicBezTo>
                      <a:pt x="3509" y="878"/>
                      <a:pt x="3484" y="953"/>
                      <a:pt x="3409" y="1003"/>
                    </a:cubicBezTo>
                    <a:cubicBezTo>
                      <a:pt x="3359" y="1053"/>
                      <a:pt x="3283" y="1053"/>
                      <a:pt x="3233" y="1053"/>
                    </a:cubicBezTo>
                    <a:cubicBezTo>
                      <a:pt x="3158" y="827"/>
                      <a:pt x="3008" y="652"/>
                      <a:pt x="2807" y="552"/>
                    </a:cubicBezTo>
                    <a:cubicBezTo>
                      <a:pt x="2786" y="538"/>
                      <a:pt x="2763" y="532"/>
                      <a:pt x="2741" y="532"/>
                    </a:cubicBezTo>
                    <a:cubicBezTo>
                      <a:pt x="2682" y="532"/>
                      <a:pt x="2625" y="573"/>
                      <a:pt x="2607" y="627"/>
                    </a:cubicBezTo>
                    <a:cubicBezTo>
                      <a:pt x="2557" y="702"/>
                      <a:pt x="2582" y="802"/>
                      <a:pt x="2682" y="852"/>
                    </a:cubicBezTo>
                    <a:cubicBezTo>
                      <a:pt x="2857" y="928"/>
                      <a:pt x="2933" y="1128"/>
                      <a:pt x="2933" y="1279"/>
                    </a:cubicBezTo>
                    <a:cubicBezTo>
                      <a:pt x="2983" y="1479"/>
                      <a:pt x="2933" y="1705"/>
                      <a:pt x="2832" y="1880"/>
                    </a:cubicBezTo>
                    <a:cubicBezTo>
                      <a:pt x="2832" y="1880"/>
                      <a:pt x="2832" y="1905"/>
                      <a:pt x="2832" y="1905"/>
                    </a:cubicBezTo>
                    <a:cubicBezTo>
                      <a:pt x="2701" y="1961"/>
                      <a:pt x="2555" y="1990"/>
                      <a:pt x="2416" y="1990"/>
                    </a:cubicBezTo>
                    <a:cubicBezTo>
                      <a:pt x="2370" y="1990"/>
                      <a:pt x="2325" y="1987"/>
                      <a:pt x="2281" y="1980"/>
                    </a:cubicBezTo>
                    <a:cubicBezTo>
                      <a:pt x="2206" y="1955"/>
                      <a:pt x="2156" y="1930"/>
                      <a:pt x="2106" y="1905"/>
                    </a:cubicBezTo>
                    <a:cubicBezTo>
                      <a:pt x="2080" y="1880"/>
                      <a:pt x="2055" y="1830"/>
                      <a:pt x="2055" y="1780"/>
                    </a:cubicBezTo>
                    <a:cubicBezTo>
                      <a:pt x="2055" y="1730"/>
                      <a:pt x="2106" y="1680"/>
                      <a:pt x="2156" y="1654"/>
                    </a:cubicBezTo>
                    <a:lnTo>
                      <a:pt x="2181" y="1629"/>
                    </a:lnTo>
                    <a:cubicBezTo>
                      <a:pt x="2231" y="1579"/>
                      <a:pt x="2306" y="1504"/>
                      <a:pt x="2356" y="1429"/>
                    </a:cubicBezTo>
                    <a:cubicBezTo>
                      <a:pt x="2406" y="1304"/>
                      <a:pt x="2381" y="1128"/>
                      <a:pt x="2231" y="1078"/>
                    </a:cubicBezTo>
                    <a:cubicBezTo>
                      <a:pt x="2217" y="1071"/>
                      <a:pt x="2204" y="1068"/>
                      <a:pt x="2191" y="1068"/>
                    </a:cubicBezTo>
                    <a:cubicBezTo>
                      <a:pt x="2156" y="1068"/>
                      <a:pt x="2124" y="1091"/>
                      <a:pt x="2106" y="1128"/>
                    </a:cubicBezTo>
                    <a:cubicBezTo>
                      <a:pt x="2080" y="1178"/>
                      <a:pt x="2080" y="1228"/>
                      <a:pt x="2156" y="1253"/>
                    </a:cubicBezTo>
                    <a:cubicBezTo>
                      <a:pt x="2156" y="1279"/>
                      <a:pt x="2156" y="1304"/>
                      <a:pt x="2156" y="1329"/>
                    </a:cubicBezTo>
                    <a:cubicBezTo>
                      <a:pt x="2131" y="1379"/>
                      <a:pt x="2080" y="1429"/>
                      <a:pt x="2030" y="1479"/>
                    </a:cubicBezTo>
                    <a:lnTo>
                      <a:pt x="2005" y="1479"/>
                    </a:lnTo>
                    <a:cubicBezTo>
                      <a:pt x="1980" y="1529"/>
                      <a:pt x="1955" y="1554"/>
                      <a:pt x="1905" y="1604"/>
                    </a:cubicBezTo>
                    <a:cubicBezTo>
                      <a:pt x="1905" y="1579"/>
                      <a:pt x="1880" y="1554"/>
                      <a:pt x="1880" y="1554"/>
                    </a:cubicBezTo>
                    <a:cubicBezTo>
                      <a:pt x="1805" y="1479"/>
                      <a:pt x="1730" y="1454"/>
                      <a:pt x="1629" y="1454"/>
                    </a:cubicBezTo>
                    <a:cubicBezTo>
                      <a:pt x="1604" y="1454"/>
                      <a:pt x="1554" y="1454"/>
                      <a:pt x="1529" y="1479"/>
                    </a:cubicBezTo>
                    <a:cubicBezTo>
                      <a:pt x="1496" y="1479"/>
                      <a:pt x="1462" y="1490"/>
                      <a:pt x="1429" y="1490"/>
                    </a:cubicBezTo>
                    <a:cubicBezTo>
                      <a:pt x="1412" y="1490"/>
                      <a:pt x="1395" y="1487"/>
                      <a:pt x="1379" y="1479"/>
                    </a:cubicBezTo>
                    <a:cubicBezTo>
                      <a:pt x="1329" y="1479"/>
                      <a:pt x="1304" y="1429"/>
                      <a:pt x="1304" y="1404"/>
                    </a:cubicBezTo>
                    <a:cubicBezTo>
                      <a:pt x="1278" y="1354"/>
                      <a:pt x="1304" y="1304"/>
                      <a:pt x="1329" y="1279"/>
                    </a:cubicBezTo>
                    <a:cubicBezTo>
                      <a:pt x="1354" y="1253"/>
                      <a:pt x="1354" y="1228"/>
                      <a:pt x="1329" y="1203"/>
                    </a:cubicBezTo>
                    <a:cubicBezTo>
                      <a:pt x="1329" y="1191"/>
                      <a:pt x="1316" y="1185"/>
                      <a:pt x="1300" y="1185"/>
                    </a:cubicBezTo>
                    <a:cubicBezTo>
                      <a:pt x="1285" y="1185"/>
                      <a:pt x="1266" y="1191"/>
                      <a:pt x="1253" y="1203"/>
                    </a:cubicBezTo>
                    <a:cubicBezTo>
                      <a:pt x="1203" y="1253"/>
                      <a:pt x="1178" y="1354"/>
                      <a:pt x="1203" y="1429"/>
                    </a:cubicBezTo>
                    <a:cubicBezTo>
                      <a:pt x="1203" y="1504"/>
                      <a:pt x="1278" y="1579"/>
                      <a:pt x="1354" y="1579"/>
                    </a:cubicBezTo>
                    <a:cubicBezTo>
                      <a:pt x="1391" y="1592"/>
                      <a:pt x="1423" y="1598"/>
                      <a:pt x="1454" y="1598"/>
                    </a:cubicBezTo>
                    <a:cubicBezTo>
                      <a:pt x="1485" y="1598"/>
                      <a:pt x="1517" y="1592"/>
                      <a:pt x="1554" y="1579"/>
                    </a:cubicBezTo>
                    <a:cubicBezTo>
                      <a:pt x="1579" y="1579"/>
                      <a:pt x="1604" y="1554"/>
                      <a:pt x="1629" y="1554"/>
                    </a:cubicBezTo>
                    <a:cubicBezTo>
                      <a:pt x="1705" y="1554"/>
                      <a:pt x="1755" y="1579"/>
                      <a:pt x="1805" y="1629"/>
                    </a:cubicBezTo>
                    <a:cubicBezTo>
                      <a:pt x="1830" y="1654"/>
                      <a:pt x="1855" y="1680"/>
                      <a:pt x="1855" y="1705"/>
                    </a:cubicBezTo>
                    <a:cubicBezTo>
                      <a:pt x="1855" y="1730"/>
                      <a:pt x="1855" y="1730"/>
                      <a:pt x="1855" y="1755"/>
                    </a:cubicBezTo>
                    <a:cubicBezTo>
                      <a:pt x="1830" y="1880"/>
                      <a:pt x="1880" y="1980"/>
                      <a:pt x="1980" y="2055"/>
                    </a:cubicBezTo>
                    <a:cubicBezTo>
                      <a:pt x="2030" y="2131"/>
                      <a:pt x="2106" y="2156"/>
                      <a:pt x="2206" y="2181"/>
                    </a:cubicBezTo>
                    <a:lnTo>
                      <a:pt x="2231" y="2181"/>
                    </a:lnTo>
                    <a:cubicBezTo>
                      <a:pt x="2356" y="2206"/>
                      <a:pt x="2507" y="2206"/>
                      <a:pt x="2632" y="2206"/>
                    </a:cubicBezTo>
                    <a:cubicBezTo>
                      <a:pt x="2532" y="2306"/>
                      <a:pt x="2406" y="2431"/>
                      <a:pt x="2306" y="2557"/>
                    </a:cubicBezTo>
                    <a:cubicBezTo>
                      <a:pt x="2181" y="2682"/>
                      <a:pt x="2055" y="2807"/>
                      <a:pt x="1955" y="2933"/>
                    </a:cubicBezTo>
                    <a:cubicBezTo>
                      <a:pt x="1930" y="2958"/>
                      <a:pt x="1905" y="2983"/>
                      <a:pt x="1905" y="3008"/>
                    </a:cubicBezTo>
                    <a:cubicBezTo>
                      <a:pt x="1855" y="3058"/>
                      <a:pt x="1830" y="3083"/>
                      <a:pt x="1805" y="3133"/>
                    </a:cubicBezTo>
                    <a:cubicBezTo>
                      <a:pt x="1629" y="3434"/>
                      <a:pt x="1504" y="3785"/>
                      <a:pt x="1554" y="4136"/>
                    </a:cubicBezTo>
                    <a:cubicBezTo>
                      <a:pt x="1504" y="4111"/>
                      <a:pt x="1429" y="4086"/>
                      <a:pt x="1404" y="4086"/>
                    </a:cubicBezTo>
                    <a:cubicBezTo>
                      <a:pt x="1379" y="4060"/>
                      <a:pt x="1379" y="4010"/>
                      <a:pt x="1379" y="3910"/>
                    </a:cubicBezTo>
                    <a:cubicBezTo>
                      <a:pt x="1379" y="3860"/>
                      <a:pt x="1404" y="3785"/>
                      <a:pt x="1379" y="3710"/>
                    </a:cubicBezTo>
                    <a:cubicBezTo>
                      <a:pt x="1354" y="3509"/>
                      <a:pt x="1228" y="3384"/>
                      <a:pt x="1128" y="3258"/>
                    </a:cubicBezTo>
                    <a:cubicBezTo>
                      <a:pt x="1053" y="3183"/>
                      <a:pt x="978" y="3083"/>
                      <a:pt x="953" y="3008"/>
                    </a:cubicBezTo>
                    <a:cubicBezTo>
                      <a:pt x="903" y="2908"/>
                      <a:pt x="903" y="2807"/>
                      <a:pt x="903" y="2732"/>
                    </a:cubicBezTo>
                    <a:cubicBezTo>
                      <a:pt x="928" y="2682"/>
                      <a:pt x="978" y="2607"/>
                      <a:pt x="1028" y="2582"/>
                    </a:cubicBezTo>
                    <a:cubicBezTo>
                      <a:pt x="1078" y="2582"/>
                      <a:pt x="1128" y="2607"/>
                      <a:pt x="1128" y="2632"/>
                    </a:cubicBezTo>
                    <a:cubicBezTo>
                      <a:pt x="1128" y="2632"/>
                      <a:pt x="1153" y="2657"/>
                      <a:pt x="1153" y="2682"/>
                    </a:cubicBezTo>
                    <a:cubicBezTo>
                      <a:pt x="1153" y="2732"/>
                      <a:pt x="1178" y="2857"/>
                      <a:pt x="1278" y="2908"/>
                    </a:cubicBezTo>
                    <a:cubicBezTo>
                      <a:pt x="1322" y="2937"/>
                      <a:pt x="1367" y="2949"/>
                      <a:pt x="1411" y="2949"/>
                    </a:cubicBezTo>
                    <a:cubicBezTo>
                      <a:pt x="1442" y="2949"/>
                      <a:pt x="1473" y="2943"/>
                      <a:pt x="1504" y="2933"/>
                    </a:cubicBezTo>
                    <a:cubicBezTo>
                      <a:pt x="1604" y="2908"/>
                      <a:pt x="1679" y="2832"/>
                      <a:pt x="1730" y="2732"/>
                    </a:cubicBezTo>
                    <a:cubicBezTo>
                      <a:pt x="1880" y="2456"/>
                      <a:pt x="1755" y="2106"/>
                      <a:pt x="1479" y="1955"/>
                    </a:cubicBezTo>
                    <a:cubicBezTo>
                      <a:pt x="1452" y="1937"/>
                      <a:pt x="1423" y="1929"/>
                      <a:pt x="1394" y="1929"/>
                    </a:cubicBezTo>
                    <a:cubicBezTo>
                      <a:pt x="1342" y="1929"/>
                      <a:pt x="1295" y="1957"/>
                      <a:pt x="1278" y="2005"/>
                    </a:cubicBezTo>
                    <a:cubicBezTo>
                      <a:pt x="1228" y="2081"/>
                      <a:pt x="1253" y="2181"/>
                      <a:pt x="1329" y="2231"/>
                    </a:cubicBezTo>
                    <a:cubicBezTo>
                      <a:pt x="1454" y="2306"/>
                      <a:pt x="1504" y="2456"/>
                      <a:pt x="1454" y="2582"/>
                    </a:cubicBezTo>
                    <a:cubicBezTo>
                      <a:pt x="1454" y="2557"/>
                      <a:pt x="1454" y="2532"/>
                      <a:pt x="1429" y="2507"/>
                    </a:cubicBezTo>
                    <a:cubicBezTo>
                      <a:pt x="1371" y="2351"/>
                      <a:pt x="1222" y="2256"/>
                      <a:pt x="1065" y="2256"/>
                    </a:cubicBezTo>
                    <a:cubicBezTo>
                      <a:pt x="1019" y="2256"/>
                      <a:pt x="973" y="2264"/>
                      <a:pt x="928" y="2281"/>
                    </a:cubicBezTo>
                    <a:cubicBezTo>
                      <a:pt x="827" y="2306"/>
                      <a:pt x="752" y="2381"/>
                      <a:pt x="702" y="2456"/>
                    </a:cubicBezTo>
                    <a:cubicBezTo>
                      <a:pt x="702" y="2431"/>
                      <a:pt x="702" y="2406"/>
                      <a:pt x="702" y="2406"/>
                    </a:cubicBezTo>
                    <a:cubicBezTo>
                      <a:pt x="677" y="2306"/>
                      <a:pt x="702" y="2231"/>
                      <a:pt x="702" y="2156"/>
                    </a:cubicBezTo>
                    <a:cubicBezTo>
                      <a:pt x="702" y="2106"/>
                      <a:pt x="702" y="2055"/>
                      <a:pt x="702" y="2005"/>
                    </a:cubicBezTo>
                    <a:cubicBezTo>
                      <a:pt x="702" y="1905"/>
                      <a:pt x="677" y="1705"/>
                      <a:pt x="527" y="1604"/>
                    </a:cubicBezTo>
                    <a:cubicBezTo>
                      <a:pt x="485" y="1563"/>
                      <a:pt x="429" y="1544"/>
                      <a:pt x="369" y="1544"/>
                    </a:cubicBezTo>
                    <a:cubicBezTo>
                      <a:pt x="321" y="1544"/>
                      <a:pt x="271" y="1557"/>
                      <a:pt x="226" y="1579"/>
                    </a:cubicBezTo>
                    <a:cubicBezTo>
                      <a:pt x="126" y="1629"/>
                      <a:pt x="50" y="1730"/>
                      <a:pt x="50" y="1855"/>
                    </a:cubicBezTo>
                    <a:cubicBezTo>
                      <a:pt x="50" y="1880"/>
                      <a:pt x="75" y="1905"/>
                      <a:pt x="101" y="1905"/>
                    </a:cubicBezTo>
                    <a:cubicBezTo>
                      <a:pt x="126" y="1905"/>
                      <a:pt x="151" y="1880"/>
                      <a:pt x="151" y="1855"/>
                    </a:cubicBezTo>
                    <a:cubicBezTo>
                      <a:pt x="151" y="1780"/>
                      <a:pt x="201" y="1705"/>
                      <a:pt x="276" y="1680"/>
                    </a:cubicBezTo>
                    <a:cubicBezTo>
                      <a:pt x="301" y="1667"/>
                      <a:pt x="339" y="1661"/>
                      <a:pt x="376" y="1661"/>
                    </a:cubicBezTo>
                    <a:cubicBezTo>
                      <a:pt x="414" y="1661"/>
                      <a:pt x="451" y="1667"/>
                      <a:pt x="476" y="1680"/>
                    </a:cubicBezTo>
                    <a:cubicBezTo>
                      <a:pt x="577" y="1780"/>
                      <a:pt x="602" y="1930"/>
                      <a:pt x="602" y="2005"/>
                    </a:cubicBezTo>
                    <a:cubicBezTo>
                      <a:pt x="602" y="2055"/>
                      <a:pt x="602" y="2106"/>
                      <a:pt x="577" y="2156"/>
                    </a:cubicBezTo>
                    <a:cubicBezTo>
                      <a:pt x="577" y="2231"/>
                      <a:pt x="577" y="2331"/>
                      <a:pt x="577" y="2406"/>
                    </a:cubicBezTo>
                    <a:cubicBezTo>
                      <a:pt x="602" y="2456"/>
                      <a:pt x="602" y="2507"/>
                      <a:pt x="627" y="2557"/>
                    </a:cubicBezTo>
                    <a:cubicBezTo>
                      <a:pt x="627" y="2607"/>
                      <a:pt x="602" y="2632"/>
                      <a:pt x="602" y="2682"/>
                    </a:cubicBezTo>
                    <a:cubicBezTo>
                      <a:pt x="577" y="2807"/>
                      <a:pt x="602" y="2958"/>
                      <a:pt x="652" y="3133"/>
                    </a:cubicBezTo>
                    <a:cubicBezTo>
                      <a:pt x="677" y="3183"/>
                      <a:pt x="702" y="3208"/>
                      <a:pt x="727" y="3258"/>
                    </a:cubicBezTo>
                    <a:cubicBezTo>
                      <a:pt x="677" y="3246"/>
                      <a:pt x="627" y="3240"/>
                      <a:pt x="580" y="3240"/>
                    </a:cubicBezTo>
                    <a:cubicBezTo>
                      <a:pt x="533" y="3240"/>
                      <a:pt x="489" y="3246"/>
                      <a:pt x="451" y="3258"/>
                    </a:cubicBezTo>
                    <a:cubicBezTo>
                      <a:pt x="226" y="3309"/>
                      <a:pt x="0" y="3534"/>
                      <a:pt x="50" y="3785"/>
                    </a:cubicBezTo>
                    <a:cubicBezTo>
                      <a:pt x="75" y="3910"/>
                      <a:pt x="126" y="3985"/>
                      <a:pt x="226" y="4010"/>
                    </a:cubicBezTo>
                    <a:cubicBezTo>
                      <a:pt x="248" y="4018"/>
                      <a:pt x="270" y="4021"/>
                      <a:pt x="291" y="4021"/>
                    </a:cubicBezTo>
                    <a:cubicBezTo>
                      <a:pt x="343" y="4021"/>
                      <a:pt x="391" y="4003"/>
                      <a:pt x="426" y="3985"/>
                    </a:cubicBezTo>
                    <a:cubicBezTo>
                      <a:pt x="476" y="3935"/>
                      <a:pt x="502" y="3885"/>
                      <a:pt x="502" y="3810"/>
                    </a:cubicBezTo>
                    <a:cubicBezTo>
                      <a:pt x="502" y="3760"/>
                      <a:pt x="426" y="3710"/>
                      <a:pt x="376" y="3710"/>
                    </a:cubicBezTo>
                    <a:cubicBezTo>
                      <a:pt x="326" y="3710"/>
                      <a:pt x="301" y="3760"/>
                      <a:pt x="276" y="3810"/>
                    </a:cubicBezTo>
                    <a:cubicBezTo>
                      <a:pt x="276" y="3785"/>
                      <a:pt x="251" y="3785"/>
                      <a:pt x="251" y="3760"/>
                    </a:cubicBezTo>
                    <a:cubicBezTo>
                      <a:pt x="226" y="3609"/>
                      <a:pt x="351" y="3484"/>
                      <a:pt x="502" y="3459"/>
                    </a:cubicBezTo>
                    <a:cubicBezTo>
                      <a:pt x="523" y="3455"/>
                      <a:pt x="545" y="3453"/>
                      <a:pt x="568" y="3453"/>
                    </a:cubicBezTo>
                    <a:cubicBezTo>
                      <a:pt x="679" y="3453"/>
                      <a:pt x="807" y="3501"/>
                      <a:pt x="953" y="3584"/>
                    </a:cubicBezTo>
                    <a:lnTo>
                      <a:pt x="978" y="3584"/>
                    </a:lnTo>
                    <a:cubicBezTo>
                      <a:pt x="1028" y="3659"/>
                      <a:pt x="1053" y="3710"/>
                      <a:pt x="1053" y="3760"/>
                    </a:cubicBezTo>
                    <a:cubicBezTo>
                      <a:pt x="1078" y="3810"/>
                      <a:pt x="1053" y="3835"/>
                      <a:pt x="1053" y="3885"/>
                    </a:cubicBezTo>
                    <a:cubicBezTo>
                      <a:pt x="1053" y="4010"/>
                      <a:pt x="1053" y="4186"/>
                      <a:pt x="1203" y="4336"/>
                    </a:cubicBezTo>
                    <a:cubicBezTo>
                      <a:pt x="1253" y="4386"/>
                      <a:pt x="1329" y="4411"/>
                      <a:pt x="1429" y="4436"/>
                    </a:cubicBezTo>
                    <a:cubicBezTo>
                      <a:pt x="1554" y="4487"/>
                      <a:pt x="1705" y="4537"/>
                      <a:pt x="1780" y="4612"/>
                    </a:cubicBezTo>
                    <a:cubicBezTo>
                      <a:pt x="1880" y="4737"/>
                      <a:pt x="2005" y="4812"/>
                      <a:pt x="2106" y="4913"/>
                    </a:cubicBezTo>
                    <a:cubicBezTo>
                      <a:pt x="2206" y="4988"/>
                      <a:pt x="2281" y="5063"/>
                      <a:pt x="2356" y="5138"/>
                    </a:cubicBezTo>
                    <a:cubicBezTo>
                      <a:pt x="2757" y="5564"/>
                      <a:pt x="2757" y="6316"/>
                      <a:pt x="2356" y="6742"/>
                    </a:cubicBezTo>
                    <a:cubicBezTo>
                      <a:pt x="2306" y="6817"/>
                      <a:pt x="2306" y="6918"/>
                      <a:pt x="2381" y="6968"/>
                    </a:cubicBezTo>
                    <a:cubicBezTo>
                      <a:pt x="2406" y="6993"/>
                      <a:pt x="2431" y="6993"/>
                      <a:pt x="2456" y="7018"/>
                    </a:cubicBezTo>
                    <a:cubicBezTo>
                      <a:pt x="2507" y="7018"/>
                      <a:pt x="2557" y="7018"/>
                      <a:pt x="2607" y="6968"/>
                    </a:cubicBezTo>
                    <a:cubicBezTo>
                      <a:pt x="3008" y="6517"/>
                      <a:pt x="3083" y="5815"/>
                      <a:pt x="2832" y="5263"/>
                    </a:cubicBezTo>
                    <a:cubicBezTo>
                      <a:pt x="2933" y="5263"/>
                      <a:pt x="3033" y="5188"/>
                      <a:pt x="3083" y="5113"/>
                    </a:cubicBezTo>
                    <a:cubicBezTo>
                      <a:pt x="3133" y="5038"/>
                      <a:pt x="3133" y="4938"/>
                      <a:pt x="3158" y="4862"/>
                    </a:cubicBezTo>
                    <a:cubicBezTo>
                      <a:pt x="3158" y="4812"/>
                      <a:pt x="3158" y="4762"/>
                      <a:pt x="3183" y="4737"/>
                    </a:cubicBezTo>
                    <a:cubicBezTo>
                      <a:pt x="3233" y="4587"/>
                      <a:pt x="3334" y="4487"/>
                      <a:pt x="3484" y="4461"/>
                    </a:cubicBezTo>
                    <a:cubicBezTo>
                      <a:pt x="3509" y="4436"/>
                      <a:pt x="3534" y="4411"/>
                      <a:pt x="3534" y="4386"/>
                    </a:cubicBezTo>
                    <a:cubicBezTo>
                      <a:pt x="3509" y="4361"/>
                      <a:pt x="3484" y="4336"/>
                      <a:pt x="3459" y="4336"/>
                    </a:cubicBezTo>
                    <a:cubicBezTo>
                      <a:pt x="3283" y="4386"/>
                      <a:pt x="3133" y="4512"/>
                      <a:pt x="3083" y="4687"/>
                    </a:cubicBezTo>
                    <a:cubicBezTo>
                      <a:pt x="3058" y="4737"/>
                      <a:pt x="3058" y="4787"/>
                      <a:pt x="3033" y="4862"/>
                    </a:cubicBezTo>
                    <a:cubicBezTo>
                      <a:pt x="3033" y="4913"/>
                      <a:pt x="3033" y="4988"/>
                      <a:pt x="2983" y="5038"/>
                    </a:cubicBezTo>
                    <a:cubicBezTo>
                      <a:pt x="2958" y="5113"/>
                      <a:pt x="2857" y="5163"/>
                      <a:pt x="2782" y="5163"/>
                    </a:cubicBezTo>
                    <a:cubicBezTo>
                      <a:pt x="2732" y="5088"/>
                      <a:pt x="2657" y="4988"/>
                      <a:pt x="2582" y="4913"/>
                    </a:cubicBezTo>
                    <a:cubicBezTo>
                      <a:pt x="2507" y="4812"/>
                      <a:pt x="2406" y="4737"/>
                      <a:pt x="2306" y="4662"/>
                    </a:cubicBezTo>
                    <a:cubicBezTo>
                      <a:pt x="2281" y="4637"/>
                      <a:pt x="2231" y="4612"/>
                      <a:pt x="2206" y="4562"/>
                    </a:cubicBezTo>
                    <a:cubicBezTo>
                      <a:pt x="2181" y="4411"/>
                      <a:pt x="2231" y="4261"/>
                      <a:pt x="2331" y="4136"/>
                    </a:cubicBezTo>
                    <a:cubicBezTo>
                      <a:pt x="2381" y="4060"/>
                      <a:pt x="2481" y="4010"/>
                      <a:pt x="2557" y="3985"/>
                    </a:cubicBezTo>
                    <a:cubicBezTo>
                      <a:pt x="2657" y="3985"/>
                      <a:pt x="2732" y="4010"/>
                      <a:pt x="2757" y="4086"/>
                    </a:cubicBezTo>
                    <a:cubicBezTo>
                      <a:pt x="2782" y="4111"/>
                      <a:pt x="2782" y="4161"/>
                      <a:pt x="2757" y="4186"/>
                    </a:cubicBezTo>
                    <a:cubicBezTo>
                      <a:pt x="2757" y="4211"/>
                      <a:pt x="2732" y="4236"/>
                      <a:pt x="2707" y="4236"/>
                    </a:cubicBezTo>
                    <a:cubicBezTo>
                      <a:pt x="2632" y="4236"/>
                      <a:pt x="2607" y="4311"/>
                      <a:pt x="2607" y="4361"/>
                    </a:cubicBezTo>
                    <a:cubicBezTo>
                      <a:pt x="2607" y="4402"/>
                      <a:pt x="2657" y="4443"/>
                      <a:pt x="2703" y="4443"/>
                    </a:cubicBezTo>
                    <a:cubicBezTo>
                      <a:pt x="2713" y="4443"/>
                      <a:pt x="2723" y="4441"/>
                      <a:pt x="2732" y="4436"/>
                    </a:cubicBezTo>
                    <a:cubicBezTo>
                      <a:pt x="2807" y="4436"/>
                      <a:pt x="2882" y="4386"/>
                      <a:pt x="2933" y="4286"/>
                    </a:cubicBezTo>
                    <a:cubicBezTo>
                      <a:pt x="2983" y="4211"/>
                      <a:pt x="3008" y="4086"/>
                      <a:pt x="2958" y="4010"/>
                    </a:cubicBezTo>
                    <a:cubicBezTo>
                      <a:pt x="2913" y="3875"/>
                      <a:pt x="2767" y="3781"/>
                      <a:pt x="2593" y="3781"/>
                    </a:cubicBezTo>
                    <a:cubicBezTo>
                      <a:pt x="2573" y="3781"/>
                      <a:pt x="2552" y="3782"/>
                      <a:pt x="2532" y="3785"/>
                    </a:cubicBezTo>
                    <a:cubicBezTo>
                      <a:pt x="2406" y="3785"/>
                      <a:pt x="2256" y="3885"/>
                      <a:pt x="2156" y="4010"/>
                    </a:cubicBezTo>
                    <a:cubicBezTo>
                      <a:pt x="2080" y="4111"/>
                      <a:pt x="2030" y="4236"/>
                      <a:pt x="2005" y="4361"/>
                    </a:cubicBezTo>
                    <a:cubicBezTo>
                      <a:pt x="1980" y="4336"/>
                      <a:pt x="1955" y="4286"/>
                      <a:pt x="1930" y="4261"/>
                    </a:cubicBezTo>
                    <a:cubicBezTo>
                      <a:pt x="1755" y="3935"/>
                      <a:pt x="1930" y="3509"/>
                      <a:pt x="2156" y="3208"/>
                    </a:cubicBezTo>
                    <a:cubicBezTo>
                      <a:pt x="2281" y="3058"/>
                      <a:pt x="2557" y="2908"/>
                      <a:pt x="2682" y="2908"/>
                    </a:cubicBezTo>
                    <a:cubicBezTo>
                      <a:pt x="2757" y="2908"/>
                      <a:pt x="2807" y="2933"/>
                      <a:pt x="2882" y="2933"/>
                    </a:cubicBezTo>
                    <a:cubicBezTo>
                      <a:pt x="2970" y="2958"/>
                      <a:pt x="3064" y="2977"/>
                      <a:pt x="3161" y="2977"/>
                    </a:cubicBezTo>
                    <a:cubicBezTo>
                      <a:pt x="3258" y="2977"/>
                      <a:pt x="3359" y="2958"/>
                      <a:pt x="3459" y="2908"/>
                    </a:cubicBezTo>
                    <a:cubicBezTo>
                      <a:pt x="3509" y="2857"/>
                      <a:pt x="3584" y="2807"/>
                      <a:pt x="3634" y="2732"/>
                    </a:cubicBezTo>
                    <a:cubicBezTo>
                      <a:pt x="3659" y="2707"/>
                      <a:pt x="3684" y="2707"/>
                      <a:pt x="3735" y="2682"/>
                    </a:cubicBezTo>
                    <a:cubicBezTo>
                      <a:pt x="3760" y="2682"/>
                      <a:pt x="3785" y="2657"/>
                      <a:pt x="3810" y="2657"/>
                    </a:cubicBezTo>
                    <a:cubicBezTo>
                      <a:pt x="3910" y="2607"/>
                      <a:pt x="4010" y="2582"/>
                      <a:pt x="4085" y="2507"/>
                    </a:cubicBezTo>
                    <a:cubicBezTo>
                      <a:pt x="4211" y="2431"/>
                      <a:pt x="4336" y="2256"/>
                      <a:pt x="4286" y="2081"/>
                    </a:cubicBezTo>
                    <a:cubicBezTo>
                      <a:pt x="4266" y="2040"/>
                      <a:pt x="4228" y="1999"/>
                      <a:pt x="4174" y="1999"/>
                    </a:cubicBezTo>
                    <a:cubicBezTo>
                      <a:pt x="4162" y="1999"/>
                      <a:pt x="4149" y="2001"/>
                      <a:pt x="4136" y="2005"/>
                    </a:cubicBezTo>
                    <a:cubicBezTo>
                      <a:pt x="4085" y="2030"/>
                      <a:pt x="4060" y="2081"/>
                      <a:pt x="4060" y="2131"/>
                    </a:cubicBezTo>
                    <a:cubicBezTo>
                      <a:pt x="4085" y="2206"/>
                      <a:pt x="4035" y="2306"/>
                      <a:pt x="3960" y="2331"/>
                    </a:cubicBezTo>
                    <a:cubicBezTo>
                      <a:pt x="3910" y="2381"/>
                      <a:pt x="3835" y="2431"/>
                      <a:pt x="3735" y="2456"/>
                    </a:cubicBezTo>
                    <a:lnTo>
                      <a:pt x="3710" y="2456"/>
                    </a:lnTo>
                    <a:cubicBezTo>
                      <a:pt x="3735" y="2356"/>
                      <a:pt x="3735" y="2256"/>
                      <a:pt x="3735" y="2181"/>
                    </a:cubicBezTo>
                    <a:cubicBezTo>
                      <a:pt x="3735" y="2131"/>
                      <a:pt x="3735" y="2081"/>
                      <a:pt x="3735" y="2030"/>
                    </a:cubicBezTo>
                    <a:cubicBezTo>
                      <a:pt x="3735" y="1905"/>
                      <a:pt x="3760" y="1805"/>
                      <a:pt x="3810" y="1755"/>
                    </a:cubicBezTo>
                    <a:cubicBezTo>
                      <a:pt x="3824" y="1725"/>
                      <a:pt x="3856" y="1713"/>
                      <a:pt x="3885" y="1713"/>
                    </a:cubicBezTo>
                    <a:cubicBezTo>
                      <a:pt x="3906" y="1713"/>
                      <a:pt x="3925" y="1719"/>
                      <a:pt x="3935" y="1730"/>
                    </a:cubicBezTo>
                    <a:cubicBezTo>
                      <a:pt x="3973" y="1755"/>
                      <a:pt x="4017" y="1767"/>
                      <a:pt x="4057" y="1767"/>
                    </a:cubicBezTo>
                    <a:cubicBezTo>
                      <a:pt x="4098" y="1767"/>
                      <a:pt x="4136" y="1755"/>
                      <a:pt x="4161" y="1730"/>
                    </a:cubicBezTo>
                    <a:cubicBezTo>
                      <a:pt x="4236" y="1654"/>
                      <a:pt x="4236" y="1554"/>
                      <a:pt x="4161" y="1479"/>
                    </a:cubicBezTo>
                    <a:cubicBezTo>
                      <a:pt x="4085" y="1423"/>
                      <a:pt x="4010" y="1394"/>
                      <a:pt x="3925" y="1394"/>
                    </a:cubicBezTo>
                    <a:cubicBezTo>
                      <a:pt x="3896" y="1394"/>
                      <a:pt x="3866" y="1398"/>
                      <a:pt x="3835" y="1404"/>
                    </a:cubicBezTo>
                    <a:cubicBezTo>
                      <a:pt x="3835" y="1379"/>
                      <a:pt x="3835" y="1379"/>
                      <a:pt x="3835" y="1379"/>
                    </a:cubicBezTo>
                    <a:cubicBezTo>
                      <a:pt x="3860" y="1329"/>
                      <a:pt x="3910" y="1279"/>
                      <a:pt x="3935" y="1253"/>
                    </a:cubicBezTo>
                    <a:lnTo>
                      <a:pt x="3985" y="1203"/>
                    </a:lnTo>
                    <a:cubicBezTo>
                      <a:pt x="4060" y="1103"/>
                      <a:pt x="4085" y="1028"/>
                      <a:pt x="4060" y="953"/>
                    </a:cubicBezTo>
                    <a:cubicBezTo>
                      <a:pt x="4060" y="928"/>
                      <a:pt x="4035" y="903"/>
                      <a:pt x="4010" y="903"/>
                    </a:cubicBezTo>
                    <a:cubicBezTo>
                      <a:pt x="3985" y="903"/>
                      <a:pt x="3960" y="928"/>
                      <a:pt x="3960" y="953"/>
                    </a:cubicBezTo>
                    <a:cubicBezTo>
                      <a:pt x="3985" y="1003"/>
                      <a:pt x="3960" y="1078"/>
                      <a:pt x="3885" y="1128"/>
                    </a:cubicBezTo>
                    <a:cubicBezTo>
                      <a:pt x="3885" y="1153"/>
                      <a:pt x="3860" y="1153"/>
                      <a:pt x="3860" y="1178"/>
                    </a:cubicBezTo>
                    <a:cubicBezTo>
                      <a:pt x="3810" y="1228"/>
                      <a:pt x="3760" y="1279"/>
                      <a:pt x="3735" y="1329"/>
                    </a:cubicBezTo>
                    <a:cubicBezTo>
                      <a:pt x="3735" y="1379"/>
                      <a:pt x="3735" y="1404"/>
                      <a:pt x="3735" y="1429"/>
                    </a:cubicBezTo>
                    <a:cubicBezTo>
                      <a:pt x="3659" y="1454"/>
                      <a:pt x="3609" y="1479"/>
                      <a:pt x="3584" y="1529"/>
                    </a:cubicBezTo>
                    <a:cubicBezTo>
                      <a:pt x="3459" y="1654"/>
                      <a:pt x="3409" y="1805"/>
                      <a:pt x="3409" y="2005"/>
                    </a:cubicBezTo>
                    <a:cubicBezTo>
                      <a:pt x="3409" y="2081"/>
                      <a:pt x="3409" y="2131"/>
                      <a:pt x="3409" y="2181"/>
                    </a:cubicBezTo>
                    <a:cubicBezTo>
                      <a:pt x="3409" y="2256"/>
                      <a:pt x="3409" y="2331"/>
                      <a:pt x="3409" y="2406"/>
                    </a:cubicBezTo>
                    <a:cubicBezTo>
                      <a:pt x="3384" y="2507"/>
                      <a:pt x="3334" y="2607"/>
                      <a:pt x="3283" y="2632"/>
                    </a:cubicBezTo>
                    <a:cubicBezTo>
                      <a:pt x="3252" y="2653"/>
                      <a:pt x="3211" y="2661"/>
                      <a:pt x="3165" y="2661"/>
                    </a:cubicBezTo>
                    <a:cubicBezTo>
                      <a:pt x="3102" y="2661"/>
                      <a:pt x="3030" y="2646"/>
                      <a:pt x="2958" y="2632"/>
                    </a:cubicBezTo>
                    <a:cubicBezTo>
                      <a:pt x="2882" y="2607"/>
                      <a:pt x="2807" y="2582"/>
                      <a:pt x="2707" y="2582"/>
                    </a:cubicBezTo>
                    <a:cubicBezTo>
                      <a:pt x="2882" y="2406"/>
                      <a:pt x="3008" y="2231"/>
                      <a:pt x="3133" y="2030"/>
                    </a:cubicBezTo>
                    <a:cubicBezTo>
                      <a:pt x="3258" y="1805"/>
                      <a:pt x="3283" y="1529"/>
                      <a:pt x="3258" y="1279"/>
                    </a:cubicBezTo>
                    <a:cubicBezTo>
                      <a:pt x="3359" y="1253"/>
                      <a:pt x="3459" y="1228"/>
                      <a:pt x="3534" y="1178"/>
                    </a:cubicBezTo>
                    <a:cubicBezTo>
                      <a:pt x="3684" y="1078"/>
                      <a:pt x="3735" y="928"/>
                      <a:pt x="3710" y="777"/>
                    </a:cubicBezTo>
                    <a:cubicBezTo>
                      <a:pt x="3684" y="702"/>
                      <a:pt x="3634" y="627"/>
                      <a:pt x="3584" y="577"/>
                    </a:cubicBezTo>
                    <a:cubicBezTo>
                      <a:pt x="3584" y="552"/>
                      <a:pt x="3559" y="527"/>
                      <a:pt x="3534" y="502"/>
                    </a:cubicBezTo>
                    <a:cubicBezTo>
                      <a:pt x="3509" y="426"/>
                      <a:pt x="3484" y="376"/>
                      <a:pt x="3509" y="301"/>
                    </a:cubicBezTo>
                    <a:cubicBezTo>
                      <a:pt x="3509" y="251"/>
                      <a:pt x="3559" y="226"/>
                      <a:pt x="3584" y="226"/>
                    </a:cubicBezTo>
                    <a:cubicBezTo>
                      <a:pt x="3593" y="218"/>
                      <a:pt x="3601" y="215"/>
                      <a:pt x="3609" y="215"/>
                    </a:cubicBezTo>
                    <a:cubicBezTo>
                      <a:pt x="3626" y="215"/>
                      <a:pt x="3643" y="226"/>
                      <a:pt x="3659" y="226"/>
                    </a:cubicBezTo>
                    <a:cubicBezTo>
                      <a:pt x="3659" y="251"/>
                      <a:pt x="3659" y="251"/>
                      <a:pt x="3659" y="276"/>
                    </a:cubicBezTo>
                    <a:cubicBezTo>
                      <a:pt x="3659" y="326"/>
                      <a:pt x="3710" y="376"/>
                      <a:pt x="3785" y="376"/>
                    </a:cubicBezTo>
                    <a:cubicBezTo>
                      <a:pt x="3835" y="376"/>
                      <a:pt x="3885" y="326"/>
                      <a:pt x="3885" y="276"/>
                    </a:cubicBezTo>
                    <a:cubicBezTo>
                      <a:pt x="3885" y="201"/>
                      <a:pt x="3860" y="126"/>
                      <a:pt x="3785" y="75"/>
                    </a:cubicBezTo>
                    <a:cubicBezTo>
                      <a:pt x="3735" y="25"/>
                      <a:pt x="3659" y="0"/>
                      <a:pt x="3584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832837" y="4240954"/>
                <a:ext cx="221473" cy="31272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212" extrusionOk="0">
                    <a:moveTo>
                      <a:pt x="1378" y="1"/>
                    </a:moveTo>
                    <a:cubicBezTo>
                      <a:pt x="1328" y="26"/>
                      <a:pt x="1278" y="51"/>
                      <a:pt x="1278" y="76"/>
                    </a:cubicBezTo>
                    <a:cubicBezTo>
                      <a:pt x="1253" y="126"/>
                      <a:pt x="1278" y="151"/>
                      <a:pt x="1303" y="176"/>
                    </a:cubicBezTo>
                    <a:cubicBezTo>
                      <a:pt x="1311" y="184"/>
                      <a:pt x="1320" y="187"/>
                      <a:pt x="1330" y="187"/>
                    </a:cubicBezTo>
                    <a:cubicBezTo>
                      <a:pt x="1353" y="187"/>
                      <a:pt x="1378" y="169"/>
                      <a:pt x="1378" y="151"/>
                    </a:cubicBezTo>
                    <a:cubicBezTo>
                      <a:pt x="1378" y="151"/>
                      <a:pt x="1404" y="126"/>
                      <a:pt x="1404" y="126"/>
                    </a:cubicBezTo>
                    <a:cubicBezTo>
                      <a:pt x="1429" y="126"/>
                      <a:pt x="1429" y="126"/>
                      <a:pt x="1454" y="151"/>
                    </a:cubicBezTo>
                    <a:cubicBezTo>
                      <a:pt x="1454" y="151"/>
                      <a:pt x="1479" y="176"/>
                      <a:pt x="1479" y="226"/>
                    </a:cubicBezTo>
                    <a:cubicBezTo>
                      <a:pt x="1454" y="252"/>
                      <a:pt x="1429" y="277"/>
                      <a:pt x="1404" y="302"/>
                    </a:cubicBezTo>
                    <a:cubicBezTo>
                      <a:pt x="1378" y="327"/>
                      <a:pt x="1353" y="327"/>
                      <a:pt x="1353" y="327"/>
                    </a:cubicBezTo>
                    <a:cubicBezTo>
                      <a:pt x="1303" y="352"/>
                      <a:pt x="1253" y="377"/>
                      <a:pt x="1228" y="427"/>
                    </a:cubicBezTo>
                    <a:cubicBezTo>
                      <a:pt x="1153" y="477"/>
                      <a:pt x="1153" y="602"/>
                      <a:pt x="1203" y="678"/>
                    </a:cubicBezTo>
                    <a:cubicBezTo>
                      <a:pt x="1228" y="728"/>
                      <a:pt x="1278" y="778"/>
                      <a:pt x="1328" y="803"/>
                    </a:cubicBezTo>
                    <a:cubicBezTo>
                      <a:pt x="1253" y="953"/>
                      <a:pt x="1203" y="1104"/>
                      <a:pt x="1203" y="1254"/>
                    </a:cubicBezTo>
                    <a:cubicBezTo>
                      <a:pt x="1203" y="1404"/>
                      <a:pt x="1228" y="1555"/>
                      <a:pt x="1278" y="1680"/>
                    </a:cubicBezTo>
                    <a:cubicBezTo>
                      <a:pt x="1228" y="1680"/>
                      <a:pt x="1178" y="1655"/>
                      <a:pt x="1128" y="1655"/>
                    </a:cubicBezTo>
                    <a:cubicBezTo>
                      <a:pt x="1028" y="1630"/>
                      <a:pt x="977" y="1605"/>
                      <a:pt x="927" y="1555"/>
                    </a:cubicBezTo>
                    <a:cubicBezTo>
                      <a:pt x="927" y="1530"/>
                      <a:pt x="927" y="1455"/>
                      <a:pt x="927" y="1404"/>
                    </a:cubicBezTo>
                    <a:cubicBezTo>
                      <a:pt x="952" y="1354"/>
                      <a:pt x="977" y="1329"/>
                      <a:pt x="1003" y="1279"/>
                    </a:cubicBezTo>
                    <a:cubicBezTo>
                      <a:pt x="1028" y="1254"/>
                      <a:pt x="1028" y="1229"/>
                      <a:pt x="1053" y="1179"/>
                    </a:cubicBezTo>
                    <a:cubicBezTo>
                      <a:pt x="1103" y="1079"/>
                      <a:pt x="1103" y="953"/>
                      <a:pt x="1078" y="878"/>
                    </a:cubicBezTo>
                    <a:cubicBezTo>
                      <a:pt x="1078" y="828"/>
                      <a:pt x="1053" y="803"/>
                      <a:pt x="1028" y="778"/>
                    </a:cubicBezTo>
                    <a:cubicBezTo>
                      <a:pt x="1053" y="753"/>
                      <a:pt x="1053" y="728"/>
                      <a:pt x="1053" y="728"/>
                    </a:cubicBezTo>
                    <a:cubicBezTo>
                      <a:pt x="1053" y="678"/>
                      <a:pt x="1053" y="627"/>
                      <a:pt x="1028" y="602"/>
                    </a:cubicBezTo>
                    <a:cubicBezTo>
                      <a:pt x="1028" y="577"/>
                      <a:pt x="1028" y="577"/>
                      <a:pt x="1028" y="552"/>
                    </a:cubicBezTo>
                    <a:cubicBezTo>
                      <a:pt x="1003" y="502"/>
                      <a:pt x="1003" y="477"/>
                      <a:pt x="1028" y="452"/>
                    </a:cubicBezTo>
                    <a:cubicBezTo>
                      <a:pt x="1028" y="427"/>
                      <a:pt x="1028" y="402"/>
                      <a:pt x="1028" y="402"/>
                    </a:cubicBezTo>
                    <a:lnTo>
                      <a:pt x="977" y="402"/>
                    </a:lnTo>
                    <a:cubicBezTo>
                      <a:pt x="952" y="452"/>
                      <a:pt x="927" y="502"/>
                      <a:pt x="952" y="577"/>
                    </a:cubicBezTo>
                    <a:cubicBezTo>
                      <a:pt x="952" y="577"/>
                      <a:pt x="952" y="602"/>
                      <a:pt x="977" y="602"/>
                    </a:cubicBezTo>
                    <a:cubicBezTo>
                      <a:pt x="977" y="653"/>
                      <a:pt x="977" y="678"/>
                      <a:pt x="977" y="703"/>
                    </a:cubicBezTo>
                    <a:cubicBezTo>
                      <a:pt x="977" y="728"/>
                      <a:pt x="977" y="728"/>
                      <a:pt x="977" y="728"/>
                    </a:cubicBezTo>
                    <a:cubicBezTo>
                      <a:pt x="941" y="691"/>
                      <a:pt x="891" y="668"/>
                      <a:pt x="837" y="668"/>
                    </a:cubicBezTo>
                    <a:cubicBezTo>
                      <a:pt x="817" y="668"/>
                      <a:pt x="797" y="671"/>
                      <a:pt x="777" y="678"/>
                    </a:cubicBezTo>
                    <a:cubicBezTo>
                      <a:pt x="727" y="703"/>
                      <a:pt x="677" y="753"/>
                      <a:pt x="702" y="803"/>
                    </a:cubicBezTo>
                    <a:cubicBezTo>
                      <a:pt x="722" y="844"/>
                      <a:pt x="759" y="885"/>
                      <a:pt x="800" y="885"/>
                    </a:cubicBezTo>
                    <a:cubicBezTo>
                      <a:pt x="809" y="885"/>
                      <a:pt x="818" y="883"/>
                      <a:pt x="827" y="878"/>
                    </a:cubicBezTo>
                    <a:cubicBezTo>
                      <a:pt x="852" y="878"/>
                      <a:pt x="877" y="903"/>
                      <a:pt x="902" y="928"/>
                    </a:cubicBezTo>
                    <a:cubicBezTo>
                      <a:pt x="902" y="978"/>
                      <a:pt x="902" y="1028"/>
                      <a:pt x="877" y="1104"/>
                    </a:cubicBezTo>
                    <a:cubicBezTo>
                      <a:pt x="852" y="1129"/>
                      <a:pt x="827" y="1154"/>
                      <a:pt x="827" y="1179"/>
                    </a:cubicBezTo>
                    <a:cubicBezTo>
                      <a:pt x="802" y="1229"/>
                      <a:pt x="777" y="1279"/>
                      <a:pt x="752" y="1329"/>
                    </a:cubicBezTo>
                    <a:cubicBezTo>
                      <a:pt x="702" y="1304"/>
                      <a:pt x="677" y="1254"/>
                      <a:pt x="652" y="1204"/>
                    </a:cubicBezTo>
                    <a:cubicBezTo>
                      <a:pt x="627" y="1154"/>
                      <a:pt x="602" y="1104"/>
                      <a:pt x="652" y="1079"/>
                    </a:cubicBezTo>
                    <a:cubicBezTo>
                      <a:pt x="677" y="1028"/>
                      <a:pt x="677" y="1003"/>
                      <a:pt x="627" y="978"/>
                    </a:cubicBezTo>
                    <a:cubicBezTo>
                      <a:pt x="614" y="966"/>
                      <a:pt x="602" y="960"/>
                      <a:pt x="589" y="960"/>
                    </a:cubicBezTo>
                    <a:cubicBezTo>
                      <a:pt x="576" y="960"/>
                      <a:pt x="564" y="966"/>
                      <a:pt x="551" y="978"/>
                    </a:cubicBezTo>
                    <a:cubicBezTo>
                      <a:pt x="476" y="1054"/>
                      <a:pt x="476" y="1179"/>
                      <a:pt x="526" y="1279"/>
                    </a:cubicBezTo>
                    <a:cubicBezTo>
                      <a:pt x="551" y="1329"/>
                      <a:pt x="602" y="1379"/>
                      <a:pt x="652" y="1429"/>
                    </a:cubicBezTo>
                    <a:cubicBezTo>
                      <a:pt x="652" y="1429"/>
                      <a:pt x="677" y="1455"/>
                      <a:pt x="677" y="1455"/>
                    </a:cubicBezTo>
                    <a:cubicBezTo>
                      <a:pt x="702" y="1480"/>
                      <a:pt x="702" y="1505"/>
                      <a:pt x="727" y="1530"/>
                    </a:cubicBezTo>
                    <a:cubicBezTo>
                      <a:pt x="727" y="1580"/>
                      <a:pt x="752" y="1630"/>
                      <a:pt x="777" y="1655"/>
                    </a:cubicBezTo>
                    <a:cubicBezTo>
                      <a:pt x="852" y="1780"/>
                      <a:pt x="952" y="1805"/>
                      <a:pt x="1078" y="1830"/>
                    </a:cubicBezTo>
                    <a:cubicBezTo>
                      <a:pt x="1103" y="1856"/>
                      <a:pt x="1153" y="1856"/>
                      <a:pt x="1203" y="1881"/>
                    </a:cubicBezTo>
                    <a:cubicBezTo>
                      <a:pt x="1278" y="1906"/>
                      <a:pt x="1378" y="2056"/>
                      <a:pt x="1404" y="2181"/>
                    </a:cubicBezTo>
                    <a:cubicBezTo>
                      <a:pt x="1454" y="2407"/>
                      <a:pt x="1429" y="2708"/>
                      <a:pt x="1228" y="2833"/>
                    </a:cubicBezTo>
                    <a:cubicBezTo>
                      <a:pt x="1203" y="2858"/>
                      <a:pt x="1178" y="2858"/>
                      <a:pt x="1178" y="2883"/>
                    </a:cubicBezTo>
                    <a:cubicBezTo>
                      <a:pt x="1178" y="2783"/>
                      <a:pt x="1203" y="2708"/>
                      <a:pt x="1178" y="2632"/>
                    </a:cubicBezTo>
                    <a:cubicBezTo>
                      <a:pt x="1153" y="2532"/>
                      <a:pt x="1103" y="2457"/>
                      <a:pt x="1028" y="2407"/>
                    </a:cubicBezTo>
                    <a:cubicBezTo>
                      <a:pt x="977" y="2369"/>
                      <a:pt x="921" y="2351"/>
                      <a:pt x="868" y="2351"/>
                    </a:cubicBezTo>
                    <a:cubicBezTo>
                      <a:pt x="815" y="2351"/>
                      <a:pt x="764" y="2369"/>
                      <a:pt x="727" y="2407"/>
                    </a:cubicBezTo>
                    <a:cubicBezTo>
                      <a:pt x="677" y="2457"/>
                      <a:pt x="652" y="2507"/>
                      <a:pt x="677" y="2582"/>
                    </a:cubicBezTo>
                    <a:cubicBezTo>
                      <a:pt x="677" y="2632"/>
                      <a:pt x="702" y="2683"/>
                      <a:pt x="727" y="2708"/>
                    </a:cubicBezTo>
                    <a:cubicBezTo>
                      <a:pt x="752" y="2720"/>
                      <a:pt x="771" y="2726"/>
                      <a:pt x="786" y="2726"/>
                    </a:cubicBezTo>
                    <a:cubicBezTo>
                      <a:pt x="802" y="2726"/>
                      <a:pt x="815" y="2720"/>
                      <a:pt x="827" y="2708"/>
                    </a:cubicBezTo>
                    <a:cubicBezTo>
                      <a:pt x="852" y="2658"/>
                      <a:pt x="852" y="2632"/>
                      <a:pt x="827" y="2607"/>
                    </a:cubicBezTo>
                    <a:cubicBezTo>
                      <a:pt x="802" y="2607"/>
                      <a:pt x="802" y="2582"/>
                      <a:pt x="802" y="2557"/>
                    </a:cubicBezTo>
                    <a:cubicBezTo>
                      <a:pt x="802" y="2532"/>
                      <a:pt x="802" y="2532"/>
                      <a:pt x="827" y="2507"/>
                    </a:cubicBezTo>
                    <a:cubicBezTo>
                      <a:pt x="840" y="2495"/>
                      <a:pt x="865" y="2488"/>
                      <a:pt x="890" y="2488"/>
                    </a:cubicBezTo>
                    <a:cubicBezTo>
                      <a:pt x="915" y="2488"/>
                      <a:pt x="940" y="2495"/>
                      <a:pt x="952" y="2507"/>
                    </a:cubicBezTo>
                    <a:cubicBezTo>
                      <a:pt x="1003" y="2532"/>
                      <a:pt x="1028" y="2582"/>
                      <a:pt x="1053" y="2658"/>
                    </a:cubicBezTo>
                    <a:cubicBezTo>
                      <a:pt x="1078" y="2758"/>
                      <a:pt x="1053" y="2858"/>
                      <a:pt x="1003" y="2933"/>
                    </a:cubicBezTo>
                    <a:cubicBezTo>
                      <a:pt x="977" y="2933"/>
                      <a:pt x="927" y="2933"/>
                      <a:pt x="902" y="2958"/>
                    </a:cubicBezTo>
                    <a:cubicBezTo>
                      <a:pt x="827" y="2958"/>
                      <a:pt x="752" y="2983"/>
                      <a:pt x="677" y="3008"/>
                    </a:cubicBezTo>
                    <a:cubicBezTo>
                      <a:pt x="627" y="3034"/>
                      <a:pt x="576" y="3059"/>
                      <a:pt x="501" y="3109"/>
                    </a:cubicBezTo>
                    <a:cubicBezTo>
                      <a:pt x="476" y="3084"/>
                      <a:pt x="426" y="3034"/>
                      <a:pt x="426" y="2983"/>
                    </a:cubicBezTo>
                    <a:cubicBezTo>
                      <a:pt x="426" y="2933"/>
                      <a:pt x="451" y="2883"/>
                      <a:pt x="451" y="2858"/>
                    </a:cubicBezTo>
                    <a:cubicBezTo>
                      <a:pt x="476" y="2808"/>
                      <a:pt x="476" y="2783"/>
                      <a:pt x="476" y="2758"/>
                    </a:cubicBezTo>
                    <a:cubicBezTo>
                      <a:pt x="501" y="2632"/>
                      <a:pt x="451" y="2532"/>
                      <a:pt x="376" y="2457"/>
                    </a:cubicBezTo>
                    <a:cubicBezTo>
                      <a:pt x="368" y="2449"/>
                      <a:pt x="359" y="2446"/>
                      <a:pt x="352" y="2446"/>
                    </a:cubicBezTo>
                    <a:cubicBezTo>
                      <a:pt x="337" y="2446"/>
                      <a:pt x="326" y="2457"/>
                      <a:pt x="326" y="2457"/>
                    </a:cubicBezTo>
                    <a:cubicBezTo>
                      <a:pt x="301" y="2482"/>
                      <a:pt x="301" y="2507"/>
                      <a:pt x="326" y="2507"/>
                    </a:cubicBezTo>
                    <a:cubicBezTo>
                      <a:pt x="401" y="2557"/>
                      <a:pt x="426" y="2658"/>
                      <a:pt x="426" y="2733"/>
                    </a:cubicBezTo>
                    <a:cubicBezTo>
                      <a:pt x="401" y="2783"/>
                      <a:pt x="401" y="2808"/>
                      <a:pt x="401" y="2833"/>
                    </a:cubicBezTo>
                    <a:cubicBezTo>
                      <a:pt x="376" y="2883"/>
                      <a:pt x="351" y="2933"/>
                      <a:pt x="351" y="2983"/>
                    </a:cubicBezTo>
                    <a:cubicBezTo>
                      <a:pt x="376" y="3034"/>
                      <a:pt x="401" y="3109"/>
                      <a:pt x="451" y="3134"/>
                    </a:cubicBezTo>
                    <a:cubicBezTo>
                      <a:pt x="150" y="3359"/>
                      <a:pt x="0" y="3785"/>
                      <a:pt x="100" y="4136"/>
                    </a:cubicBezTo>
                    <a:cubicBezTo>
                      <a:pt x="125" y="4161"/>
                      <a:pt x="150" y="4211"/>
                      <a:pt x="175" y="4211"/>
                    </a:cubicBezTo>
                    <a:lnTo>
                      <a:pt x="226" y="4211"/>
                    </a:lnTo>
                    <a:cubicBezTo>
                      <a:pt x="276" y="4186"/>
                      <a:pt x="326" y="4136"/>
                      <a:pt x="301" y="4086"/>
                    </a:cubicBezTo>
                    <a:cubicBezTo>
                      <a:pt x="201" y="3735"/>
                      <a:pt x="426" y="3334"/>
                      <a:pt x="752" y="3209"/>
                    </a:cubicBezTo>
                    <a:cubicBezTo>
                      <a:pt x="827" y="3184"/>
                      <a:pt x="877" y="3159"/>
                      <a:pt x="952" y="3134"/>
                    </a:cubicBezTo>
                    <a:cubicBezTo>
                      <a:pt x="1053" y="3134"/>
                      <a:pt x="1128" y="3109"/>
                      <a:pt x="1203" y="3059"/>
                    </a:cubicBezTo>
                    <a:cubicBezTo>
                      <a:pt x="1278" y="3059"/>
                      <a:pt x="1378" y="3059"/>
                      <a:pt x="1454" y="3084"/>
                    </a:cubicBezTo>
                    <a:lnTo>
                      <a:pt x="1629" y="3084"/>
                    </a:lnTo>
                    <a:cubicBezTo>
                      <a:pt x="1729" y="3034"/>
                      <a:pt x="1779" y="2958"/>
                      <a:pt x="1805" y="2883"/>
                    </a:cubicBezTo>
                    <a:cubicBezTo>
                      <a:pt x="1830" y="2858"/>
                      <a:pt x="1830" y="2833"/>
                      <a:pt x="1855" y="2808"/>
                    </a:cubicBezTo>
                    <a:cubicBezTo>
                      <a:pt x="1880" y="2783"/>
                      <a:pt x="1905" y="2758"/>
                      <a:pt x="1930" y="2733"/>
                    </a:cubicBezTo>
                    <a:lnTo>
                      <a:pt x="1955" y="2733"/>
                    </a:lnTo>
                    <a:cubicBezTo>
                      <a:pt x="2080" y="2733"/>
                      <a:pt x="2180" y="2758"/>
                      <a:pt x="2256" y="2808"/>
                    </a:cubicBezTo>
                    <a:cubicBezTo>
                      <a:pt x="2306" y="2858"/>
                      <a:pt x="2356" y="2958"/>
                      <a:pt x="2306" y="3008"/>
                    </a:cubicBezTo>
                    <a:cubicBezTo>
                      <a:pt x="2281" y="3034"/>
                      <a:pt x="2281" y="3034"/>
                      <a:pt x="2281" y="3034"/>
                    </a:cubicBezTo>
                    <a:cubicBezTo>
                      <a:pt x="2281" y="3008"/>
                      <a:pt x="2256" y="2983"/>
                      <a:pt x="2231" y="2958"/>
                    </a:cubicBezTo>
                    <a:cubicBezTo>
                      <a:pt x="2206" y="2958"/>
                      <a:pt x="2180" y="2958"/>
                      <a:pt x="2155" y="2983"/>
                    </a:cubicBezTo>
                    <a:cubicBezTo>
                      <a:pt x="2130" y="3008"/>
                      <a:pt x="2130" y="3059"/>
                      <a:pt x="2155" y="3109"/>
                    </a:cubicBezTo>
                    <a:cubicBezTo>
                      <a:pt x="2155" y="3134"/>
                      <a:pt x="2206" y="3159"/>
                      <a:pt x="2231" y="3184"/>
                    </a:cubicBezTo>
                    <a:cubicBezTo>
                      <a:pt x="2306" y="3184"/>
                      <a:pt x="2356" y="3159"/>
                      <a:pt x="2406" y="3109"/>
                    </a:cubicBezTo>
                    <a:cubicBezTo>
                      <a:pt x="2506" y="2983"/>
                      <a:pt x="2456" y="2783"/>
                      <a:pt x="2331" y="2683"/>
                    </a:cubicBezTo>
                    <a:cubicBezTo>
                      <a:pt x="2281" y="2658"/>
                      <a:pt x="2231" y="2632"/>
                      <a:pt x="2180" y="2607"/>
                    </a:cubicBezTo>
                    <a:cubicBezTo>
                      <a:pt x="2206" y="2607"/>
                      <a:pt x="2231" y="2582"/>
                      <a:pt x="2256" y="2557"/>
                    </a:cubicBezTo>
                    <a:cubicBezTo>
                      <a:pt x="2331" y="2507"/>
                      <a:pt x="2381" y="2407"/>
                      <a:pt x="2406" y="2332"/>
                    </a:cubicBezTo>
                    <a:cubicBezTo>
                      <a:pt x="2406" y="2307"/>
                      <a:pt x="2406" y="2282"/>
                      <a:pt x="2431" y="2257"/>
                    </a:cubicBezTo>
                    <a:cubicBezTo>
                      <a:pt x="2456" y="2231"/>
                      <a:pt x="2481" y="2206"/>
                      <a:pt x="2481" y="2181"/>
                    </a:cubicBezTo>
                    <a:cubicBezTo>
                      <a:pt x="2531" y="2131"/>
                      <a:pt x="2531" y="2081"/>
                      <a:pt x="2556" y="2056"/>
                    </a:cubicBezTo>
                    <a:cubicBezTo>
                      <a:pt x="2582" y="2006"/>
                      <a:pt x="2582" y="1981"/>
                      <a:pt x="2607" y="1956"/>
                    </a:cubicBezTo>
                    <a:cubicBezTo>
                      <a:pt x="2607" y="1931"/>
                      <a:pt x="2657" y="1830"/>
                      <a:pt x="2757" y="1830"/>
                    </a:cubicBezTo>
                    <a:cubicBezTo>
                      <a:pt x="2770" y="1824"/>
                      <a:pt x="2782" y="1821"/>
                      <a:pt x="2793" y="1821"/>
                    </a:cubicBezTo>
                    <a:cubicBezTo>
                      <a:pt x="2822" y="1821"/>
                      <a:pt x="2846" y="1844"/>
                      <a:pt x="2882" y="1881"/>
                    </a:cubicBezTo>
                    <a:cubicBezTo>
                      <a:pt x="2907" y="1906"/>
                      <a:pt x="2907" y="1956"/>
                      <a:pt x="2882" y="2006"/>
                    </a:cubicBezTo>
                    <a:cubicBezTo>
                      <a:pt x="2882" y="2031"/>
                      <a:pt x="2882" y="2031"/>
                      <a:pt x="2907" y="2056"/>
                    </a:cubicBezTo>
                    <a:cubicBezTo>
                      <a:pt x="2907" y="2056"/>
                      <a:pt x="2932" y="2056"/>
                      <a:pt x="2957" y="2031"/>
                    </a:cubicBezTo>
                    <a:cubicBezTo>
                      <a:pt x="2983" y="1956"/>
                      <a:pt x="2957" y="1881"/>
                      <a:pt x="2932" y="1830"/>
                    </a:cubicBezTo>
                    <a:cubicBezTo>
                      <a:pt x="2882" y="1780"/>
                      <a:pt x="2807" y="1755"/>
                      <a:pt x="2732" y="1755"/>
                    </a:cubicBezTo>
                    <a:cubicBezTo>
                      <a:pt x="2632" y="1780"/>
                      <a:pt x="2556" y="1881"/>
                      <a:pt x="2531" y="1931"/>
                    </a:cubicBezTo>
                    <a:cubicBezTo>
                      <a:pt x="2531" y="1956"/>
                      <a:pt x="2506" y="1981"/>
                      <a:pt x="2506" y="2031"/>
                    </a:cubicBezTo>
                    <a:cubicBezTo>
                      <a:pt x="2481" y="2056"/>
                      <a:pt x="2456" y="2106"/>
                      <a:pt x="2431" y="2156"/>
                    </a:cubicBezTo>
                    <a:cubicBezTo>
                      <a:pt x="2431" y="2156"/>
                      <a:pt x="2431" y="2156"/>
                      <a:pt x="2406" y="2181"/>
                    </a:cubicBezTo>
                    <a:cubicBezTo>
                      <a:pt x="2406" y="2131"/>
                      <a:pt x="2381" y="2056"/>
                      <a:pt x="2331" y="2031"/>
                    </a:cubicBezTo>
                    <a:cubicBezTo>
                      <a:pt x="2291" y="1977"/>
                      <a:pt x="2221" y="1952"/>
                      <a:pt x="2154" y="1952"/>
                    </a:cubicBezTo>
                    <a:cubicBezTo>
                      <a:pt x="2096" y="1952"/>
                      <a:pt x="2040" y="1971"/>
                      <a:pt x="2005" y="2006"/>
                    </a:cubicBezTo>
                    <a:cubicBezTo>
                      <a:pt x="1980" y="2006"/>
                      <a:pt x="1980" y="2031"/>
                      <a:pt x="1955" y="2031"/>
                    </a:cubicBezTo>
                    <a:cubicBezTo>
                      <a:pt x="1980" y="1956"/>
                      <a:pt x="2055" y="1881"/>
                      <a:pt x="2130" y="1881"/>
                    </a:cubicBezTo>
                    <a:cubicBezTo>
                      <a:pt x="2180" y="1881"/>
                      <a:pt x="2231" y="1830"/>
                      <a:pt x="2231" y="1780"/>
                    </a:cubicBezTo>
                    <a:cubicBezTo>
                      <a:pt x="2231" y="1730"/>
                      <a:pt x="2180" y="1680"/>
                      <a:pt x="2130" y="1680"/>
                    </a:cubicBezTo>
                    <a:cubicBezTo>
                      <a:pt x="1930" y="1680"/>
                      <a:pt x="1754" y="1856"/>
                      <a:pt x="1754" y="2056"/>
                    </a:cubicBezTo>
                    <a:cubicBezTo>
                      <a:pt x="1754" y="2106"/>
                      <a:pt x="1779" y="2181"/>
                      <a:pt x="1830" y="2231"/>
                    </a:cubicBezTo>
                    <a:cubicBezTo>
                      <a:pt x="1880" y="2257"/>
                      <a:pt x="1905" y="2282"/>
                      <a:pt x="1955" y="2282"/>
                    </a:cubicBezTo>
                    <a:cubicBezTo>
                      <a:pt x="2030" y="2257"/>
                      <a:pt x="2080" y="2206"/>
                      <a:pt x="2105" y="2181"/>
                    </a:cubicBezTo>
                    <a:cubicBezTo>
                      <a:pt x="2105" y="2181"/>
                      <a:pt x="2130" y="2156"/>
                      <a:pt x="2130" y="2156"/>
                    </a:cubicBezTo>
                    <a:cubicBezTo>
                      <a:pt x="2130" y="2148"/>
                      <a:pt x="2136" y="2145"/>
                      <a:pt x="2144" y="2145"/>
                    </a:cubicBezTo>
                    <a:cubicBezTo>
                      <a:pt x="2161" y="2145"/>
                      <a:pt x="2189" y="2156"/>
                      <a:pt x="2206" y="2156"/>
                    </a:cubicBezTo>
                    <a:cubicBezTo>
                      <a:pt x="2231" y="2181"/>
                      <a:pt x="2231" y="2231"/>
                      <a:pt x="2206" y="2282"/>
                    </a:cubicBezTo>
                    <a:cubicBezTo>
                      <a:pt x="2206" y="2332"/>
                      <a:pt x="2180" y="2382"/>
                      <a:pt x="2130" y="2407"/>
                    </a:cubicBezTo>
                    <a:cubicBezTo>
                      <a:pt x="2080" y="2457"/>
                      <a:pt x="2030" y="2482"/>
                      <a:pt x="1955" y="2507"/>
                    </a:cubicBezTo>
                    <a:cubicBezTo>
                      <a:pt x="1880" y="2532"/>
                      <a:pt x="1754" y="2582"/>
                      <a:pt x="1679" y="2683"/>
                    </a:cubicBezTo>
                    <a:cubicBezTo>
                      <a:pt x="1654" y="2708"/>
                      <a:pt x="1654" y="2758"/>
                      <a:pt x="1629" y="2783"/>
                    </a:cubicBezTo>
                    <a:cubicBezTo>
                      <a:pt x="1604" y="2858"/>
                      <a:pt x="1604" y="2883"/>
                      <a:pt x="1579" y="2883"/>
                    </a:cubicBezTo>
                    <a:lnTo>
                      <a:pt x="1479" y="2883"/>
                    </a:lnTo>
                    <a:cubicBezTo>
                      <a:pt x="1604" y="2708"/>
                      <a:pt x="1629" y="2457"/>
                      <a:pt x="1604" y="2257"/>
                    </a:cubicBezTo>
                    <a:cubicBezTo>
                      <a:pt x="1604" y="2206"/>
                      <a:pt x="1604" y="2181"/>
                      <a:pt x="1604" y="2156"/>
                    </a:cubicBezTo>
                    <a:cubicBezTo>
                      <a:pt x="1604" y="2131"/>
                      <a:pt x="1604" y="2106"/>
                      <a:pt x="1579" y="2106"/>
                    </a:cubicBezTo>
                    <a:cubicBezTo>
                      <a:pt x="1554" y="1981"/>
                      <a:pt x="1529" y="1881"/>
                      <a:pt x="1504" y="1780"/>
                    </a:cubicBezTo>
                    <a:cubicBezTo>
                      <a:pt x="1479" y="1680"/>
                      <a:pt x="1454" y="1605"/>
                      <a:pt x="1429" y="1505"/>
                    </a:cubicBezTo>
                    <a:lnTo>
                      <a:pt x="1429" y="1505"/>
                    </a:lnTo>
                    <a:cubicBezTo>
                      <a:pt x="1479" y="1555"/>
                      <a:pt x="1554" y="1580"/>
                      <a:pt x="1654" y="1605"/>
                    </a:cubicBezTo>
                    <a:cubicBezTo>
                      <a:pt x="1679" y="1617"/>
                      <a:pt x="1711" y="1624"/>
                      <a:pt x="1742" y="1624"/>
                    </a:cubicBezTo>
                    <a:cubicBezTo>
                      <a:pt x="1773" y="1624"/>
                      <a:pt x="1805" y="1617"/>
                      <a:pt x="1830" y="1605"/>
                    </a:cubicBezTo>
                    <a:cubicBezTo>
                      <a:pt x="1905" y="1605"/>
                      <a:pt x="1955" y="1555"/>
                      <a:pt x="1980" y="1480"/>
                    </a:cubicBezTo>
                    <a:cubicBezTo>
                      <a:pt x="1980" y="1480"/>
                      <a:pt x="1980" y="1455"/>
                      <a:pt x="1980" y="1455"/>
                    </a:cubicBezTo>
                    <a:cubicBezTo>
                      <a:pt x="2005" y="1429"/>
                      <a:pt x="2005" y="1429"/>
                      <a:pt x="2030" y="1429"/>
                    </a:cubicBezTo>
                    <a:cubicBezTo>
                      <a:pt x="2055" y="1417"/>
                      <a:pt x="2074" y="1411"/>
                      <a:pt x="2093" y="1411"/>
                    </a:cubicBezTo>
                    <a:cubicBezTo>
                      <a:pt x="2112" y="1411"/>
                      <a:pt x="2130" y="1417"/>
                      <a:pt x="2155" y="1429"/>
                    </a:cubicBezTo>
                    <a:cubicBezTo>
                      <a:pt x="2155" y="1429"/>
                      <a:pt x="2180" y="1455"/>
                      <a:pt x="2180" y="1455"/>
                    </a:cubicBezTo>
                    <a:cubicBezTo>
                      <a:pt x="2231" y="1480"/>
                      <a:pt x="2256" y="1505"/>
                      <a:pt x="2306" y="1530"/>
                    </a:cubicBezTo>
                    <a:cubicBezTo>
                      <a:pt x="2331" y="1530"/>
                      <a:pt x="2406" y="1505"/>
                      <a:pt x="2431" y="1480"/>
                    </a:cubicBezTo>
                    <a:cubicBezTo>
                      <a:pt x="2456" y="1429"/>
                      <a:pt x="2481" y="1379"/>
                      <a:pt x="2456" y="1329"/>
                    </a:cubicBezTo>
                    <a:cubicBezTo>
                      <a:pt x="2456" y="1304"/>
                      <a:pt x="2431" y="1304"/>
                      <a:pt x="2406" y="1304"/>
                    </a:cubicBezTo>
                    <a:cubicBezTo>
                      <a:pt x="2381" y="1329"/>
                      <a:pt x="2381" y="1354"/>
                      <a:pt x="2381" y="1354"/>
                    </a:cubicBezTo>
                    <a:cubicBezTo>
                      <a:pt x="2406" y="1379"/>
                      <a:pt x="2406" y="1404"/>
                      <a:pt x="2381" y="1429"/>
                    </a:cubicBezTo>
                    <a:cubicBezTo>
                      <a:pt x="2356" y="1455"/>
                      <a:pt x="2331" y="1455"/>
                      <a:pt x="2306" y="1455"/>
                    </a:cubicBezTo>
                    <a:cubicBezTo>
                      <a:pt x="2281" y="1455"/>
                      <a:pt x="2256" y="1429"/>
                      <a:pt x="2231" y="1404"/>
                    </a:cubicBezTo>
                    <a:cubicBezTo>
                      <a:pt x="2231" y="1404"/>
                      <a:pt x="2206" y="1379"/>
                      <a:pt x="2180" y="1379"/>
                    </a:cubicBezTo>
                    <a:cubicBezTo>
                      <a:pt x="2145" y="1362"/>
                      <a:pt x="2110" y="1344"/>
                      <a:pt x="2074" y="1344"/>
                    </a:cubicBezTo>
                    <a:cubicBezTo>
                      <a:pt x="2059" y="1344"/>
                      <a:pt x="2045" y="1347"/>
                      <a:pt x="2030" y="1354"/>
                    </a:cubicBezTo>
                    <a:cubicBezTo>
                      <a:pt x="2005" y="1354"/>
                      <a:pt x="2005" y="1354"/>
                      <a:pt x="1980" y="1379"/>
                    </a:cubicBezTo>
                    <a:cubicBezTo>
                      <a:pt x="1980" y="1329"/>
                      <a:pt x="1980" y="1304"/>
                      <a:pt x="1955" y="1279"/>
                    </a:cubicBezTo>
                    <a:lnTo>
                      <a:pt x="1955" y="1254"/>
                    </a:lnTo>
                    <a:cubicBezTo>
                      <a:pt x="1930" y="1229"/>
                      <a:pt x="1930" y="1204"/>
                      <a:pt x="1930" y="1154"/>
                    </a:cubicBezTo>
                    <a:cubicBezTo>
                      <a:pt x="1930" y="1129"/>
                      <a:pt x="1930" y="1129"/>
                      <a:pt x="1955" y="1129"/>
                    </a:cubicBezTo>
                    <a:cubicBezTo>
                      <a:pt x="1980" y="1129"/>
                      <a:pt x="2005" y="1104"/>
                      <a:pt x="2005" y="1054"/>
                    </a:cubicBezTo>
                    <a:cubicBezTo>
                      <a:pt x="2030" y="1028"/>
                      <a:pt x="1980" y="978"/>
                      <a:pt x="1955" y="978"/>
                    </a:cubicBezTo>
                    <a:cubicBezTo>
                      <a:pt x="1855" y="978"/>
                      <a:pt x="1805" y="1079"/>
                      <a:pt x="1805" y="1154"/>
                    </a:cubicBezTo>
                    <a:cubicBezTo>
                      <a:pt x="1779" y="1204"/>
                      <a:pt x="1805" y="1279"/>
                      <a:pt x="1830" y="1304"/>
                    </a:cubicBezTo>
                    <a:lnTo>
                      <a:pt x="1830" y="1329"/>
                    </a:lnTo>
                    <a:cubicBezTo>
                      <a:pt x="1855" y="1354"/>
                      <a:pt x="1855" y="1404"/>
                      <a:pt x="1855" y="1429"/>
                    </a:cubicBezTo>
                    <a:cubicBezTo>
                      <a:pt x="1855" y="1455"/>
                      <a:pt x="1830" y="1480"/>
                      <a:pt x="1779" y="1480"/>
                    </a:cubicBezTo>
                    <a:lnTo>
                      <a:pt x="1679" y="1480"/>
                    </a:lnTo>
                    <a:cubicBezTo>
                      <a:pt x="1554" y="1455"/>
                      <a:pt x="1454" y="1379"/>
                      <a:pt x="1404" y="1279"/>
                    </a:cubicBezTo>
                    <a:cubicBezTo>
                      <a:pt x="1404" y="1279"/>
                      <a:pt x="1404" y="1279"/>
                      <a:pt x="1404" y="1254"/>
                    </a:cubicBezTo>
                    <a:cubicBezTo>
                      <a:pt x="1404" y="1129"/>
                      <a:pt x="1429" y="1003"/>
                      <a:pt x="1504" y="903"/>
                    </a:cubicBezTo>
                    <a:cubicBezTo>
                      <a:pt x="1554" y="828"/>
                      <a:pt x="1654" y="753"/>
                      <a:pt x="1779" y="753"/>
                    </a:cubicBezTo>
                    <a:cubicBezTo>
                      <a:pt x="1830" y="753"/>
                      <a:pt x="1880" y="703"/>
                      <a:pt x="1880" y="653"/>
                    </a:cubicBezTo>
                    <a:cubicBezTo>
                      <a:pt x="1880" y="577"/>
                      <a:pt x="1830" y="552"/>
                      <a:pt x="1779" y="552"/>
                    </a:cubicBezTo>
                    <a:cubicBezTo>
                      <a:pt x="1629" y="552"/>
                      <a:pt x="1504" y="602"/>
                      <a:pt x="1404" y="703"/>
                    </a:cubicBezTo>
                    <a:cubicBezTo>
                      <a:pt x="1378" y="678"/>
                      <a:pt x="1353" y="653"/>
                      <a:pt x="1328" y="627"/>
                    </a:cubicBezTo>
                    <a:cubicBezTo>
                      <a:pt x="1303" y="577"/>
                      <a:pt x="1303" y="527"/>
                      <a:pt x="1328" y="502"/>
                    </a:cubicBezTo>
                    <a:cubicBezTo>
                      <a:pt x="1328" y="477"/>
                      <a:pt x="1378" y="477"/>
                      <a:pt x="1404" y="452"/>
                    </a:cubicBezTo>
                    <a:cubicBezTo>
                      <a:pt x="1429" y="452"/>
                      <a:pt x="1454" y="427"/>
                      <a:pt x="1454" y="427"/>
                    </a:cubicBezTo>
                    <a:cubicBezTo>
                      <a:pt x="1529" y="377"/>
                      <a:pt x="1579" y="327"/>
                      <a:pt x="1604" y="252"/>
                    </a:cubicBezTo>
                    <a:cubicBezTo>
                      <a:pt x="1629" y="176"/>
                      <a:pt x="1579" y="76"/>
                      <a:pt x="1504" y="26"/>
                    </a:cubicBezTo>
                    <a:cubicBezTo>
                      <a:pt x="1479" y="1"/>
                      <a:pt x="1429" y="1"/>
                      <a:pt x="1378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583448" y="4345194"/>
                <a:ext cx="268024" cy="23944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225" extrusionOk="0">
                    <a:moveTo>
                      <a:pt x="452" y="0"/>
                    </a:moveTo>
                    <a:cubicBezTo>
                      <a:pt x="402" y="25"/>
                      <a:pt x="377" y="51"/>
                      <a:pt x="351" y="101"/>
                    </a:cubicBezTo>
                    <a:cubicBezTo>
                      <a:pt x="301" y="176"/>
                      <a:pt x="326" y="251"/>
                      <a:pt x="377" y="326"/>
                    </a:cubicBezTo>
                    <a:cubicBezTo>
                      <a:pt x="427" y="376"/>
                      <a:pt x="502" y="401"/>
                      <a:pt x="577" y="401"/>
                    </a:cubicBezTo>
                    <a:lnTo>
                      <a:pt x="753" y="401"/>
                    </a:lnTo>
                    <a:cubicBezTo>
                      <a:pt x="778" y="426"/>
                      <a:pt x="803" y="477"/>
                      <a:pt x="803" y="502"/>
                    </a:cubicBezTo>
                    <a:cubicBezTo>
                      <a:pt x="803" y="552"/>
                      <a:pt x="778" y="602"/>
                      <a:pt x="778" y="627"/>
                    </a:cubicBezTo>
                    <a:cubicBezTo>
                      <a:pt x="723" y="618"/>
                      <a:pt x="671" y="612"/>
                      <a:pt x="621" y="612"/>
                    </a:cubicBezTo>
                    <a:cubicBezTo>
                      <a:pt x="535" y="612"/>
                      <a:pt x="456" y="629"/>
                      <a:pt x="377" y="677"/>
                    </a:cubicBezTo>
                    <a:cubicBezTo>
                      <a:pt x="326" y="702"/>
                      <a:pt x="301" y="752"/>
                      <a:pt x="326" y="802"/>
                    </a:cubicBezTo>
                    <a:cubicBezTo>
                      <a:pt x="345" y="839"/>
                      <a:pt x="390" y="862"/>
                      <a:pt x="433" y="862"/>
                    </a:cubicBezTo>
                    <a:cubicBezTo>
                      <a:pt x="448" y="862"/>
                      <a:pt x="463" y="859"/>
                      <a:pt x="477" y="853"/>
                    </a:cubicBezTo>
                    <a:cubicBezTo>
                      <a:pt x="522" y="819"/>
                      <a:pt x="572" y="805"/>
                      <a:pt x="621" y="805"/>
                    </a:cubicBezTo>
                    <a:cubicBezTo>
                      <a:pt x="680" y="805"/>
                      <a:pt x="736" y="825"/>
                      <a:pt x="778" y="853"/>
                    </a:cubicBezTo>
                    <a:cubicBezTo>
                      <a:pt x="903" y="903"/>
                      <a:pt x="1003" y="1003"/>
                      <a:pt x="1053" y="1103"/>
                    </a:cubicBezTo>
                    <a:cubicBezTo>
                      <a:pt x="1053" y="1103"/>
                      <a:pt x="1053" y="1128"/>
                      <a:pt x="1078" y="1128"/>
                    </a:cubicBezTo>
                    <a:cubicBezTo>
                      <a:pt x="1053" y="1254"/>
                      <a:pt x="1003" y="1354"/>
                      <a:pt x="928" y="1429"/>
                    </a:cubicBezTo>
                    <a:cubicBezTo>
                      <a:pt x="878" y="1454"/>
                      <a:pt x="853" y="1479"/>
                      <a:pt x="828" y="1504"/>
                    </a:cubicBezTo>
                    <a:cubicBezTo>
                      <a:pt x="803" y="1504"/>
                      <a:pt x="753" y="1504"/>
                      <a:pt x="753" y="1479"/>
                    </a:cubicBezTo>
                    <a:cubicBezTo>
                      <a:pt x="727" y="1454"/>
                      <a:pt x="702" y="1429"/>
                      <a:pt x="702" y="1379"/>
                    </a:cubicBezTo>
                    <a:lnTo>
                      <a:pt x="702" y="1354"/>
                    </a:lnTo>
                    <a:cubicBezTo>
                      <a:pt x="702" y="1304"/>
                      <a:pt x="702" y="1254"/>
                      <a:pt x="652" y="1203"/>
                    </a:cubicBezTo>
                    <a:cubicBezTo>
                      <a:pt x="620" y="1155"/>
                      <a:pt x="577" y="1127"/>
                      <a:pt x="524" y="1127"/>
                    </a:cubicBezTo>
                    <a:cubicBezTo>
                      <a:pt x="495" y="1127"/>
                      <a:pt x="462" y="1136"/>
                      <a:pt x="427" y="1153"/>
                    </a:cubicBezTo>
                    <a:cubicBezTo>
                      <a:pt x="402" y="1153"/>
                      <a:pt x="402" y="1203"/>
                      <a:pt x="402" y="1228"/>
                    </a:cubicBezTo>
                    <a:cubicBezTo>
                      <a:pt x="419" y="1246"/>
                      <a:pt x="450" y="1264"/>
                      <a:pt x="475" y="1264"/>
                    </a:cubicBezTo>
                    <a:cubicBezTo>
                      <a:pt x="485" y="1264"/>
                      <a:pt x="495" y="1261"/>
                      <a:pt x="502" y="1254"/>
                    </a:cubicBezTo>
                    <a:cubicBezTo>
                      <a:pt x="502" y="1254"/>
                      <a:pt x="527" y="1254"/>
                      <a:pt x="552" y="1279"/>
                    </a:cubicBezTo>
                    <a:cubicBezTo>
                      <a:pt x="552" y="1304"/>
                      <a:pt x="577" y="1354"/>
                      <a:pt x="577" y="1379"/>
                    </a:cubicBezTo>
                    <a:lnTo>
                      <a:pt x="577" y="1404"/>
                    </a:lnTo>
                    <a:cubicBezTo>
                      <a:pt x="577" y="1429"/>
                      <a:pt x="577" y="1454"/>
                      <a:pt x="602" y="1479"/>
                    </a:cubicBezTo>
                    <a:cubicBezTo>
                      <a:pt x="577" y="1479"/>
                      <a:pt x="577" y="1479"/>
                      <a:pt x="552" y="1504"/>
                    </a:cubicBezTo>
                    <a:cubicBezTo>
                      <a:pt x="502" y="1504"/>
                      <a:pt x="452" y="1529"/>
                      <a:pt x="427" y="1579"/>
                    </a:cubicBezTo>
                    <a:cubicBezTo>
                      <a:pt x="427" y="1604"/>
                      <a:pt x="402" y="1630"/>
                      <a:pt x="402" y="1655"/>
                    </a:cubicBezTo>
                    <a:cubicBezTo>
                      <a:pt x="402" y="1680"/>
                      <a:pt x="377" y="1705"/>
                      <a:pt x="351" y="1730"/>
                    </a:cubicBezTo>
                    <a:cubicBezTo>
                      <a:pt x="351" y="1742"/>
                      <a:pt x="339" y="1749"/>
                      <a:pt x="323" y="1749"/>
                    </a:cubicBezTo>
                    <a:cubicBezTo>
                      <a:pt x="308" y="1749"/>
                      <a:pt x="289" y="1742"/>
                      <a:pt x="276" y="1730"/>
                    </a:cubicBezTo>
                    <a:cubicBezTo>
                      <a:pt x="251" y="1730"/>
                      <a:pt x="251" y="1705"/>
                      <a:pt x="226" y="1680"/>
                    </a:cubicBezTo>
                    <a:cubicBezTo>
                      <a:pt x="226" y="1655"/>
                      <a:pt x="226" y="1655"/>
                      <a:pt x="201" y="1655"/>
                    </a:cubicBezTo>
                    <a:cubicBezTo>
                      <a:pt x="176" y="1655"/>
                      <a:pt x="176" y="1680"/>
                      <a:pt x="176" y="1680"/>
                    </a:cubicBezTo>
                    <a:cubicBezTo>
                      <a:pt x="176" y="1730"/>
                      <a:pt x="226" y="1780"/>
                      <a:pt x="251" y="1805"/>
                    </a:cubicBezTo>
                    <a:cubicBezTo>
                      <a:pt x="266" y="1812"/>
                      <a:pt x="283" y="1815"/>
                      <a:pt x="300" y="1815"/>
                    </a:cubicBezTo>
                    <a:cubicBezTo>
                      <a:pt x="341" y="1815"/>
                      <a:pt x="384" y="1798"/>
                      <a:pt x="402" y="1780"/>
                    </a:cubicBezTo>
                    <a:cubicBezTo>
                      <a:pt x="427" y="1755"/>
                      <a:pt x="452" y="1705"/>
                      <a:pt x="452" y="1680"/>
                    </a:cubicBezTo>
                    <a:cubicBezTo>
                      <a:pt x="477" y="1655"/>
                      <a:pt x="477" y="1630"/>
                      <a:pt x="477" y="1630"/>
                    </a:cubicBezTo>
                    <a:cubicBezTo>
                      <a:pt x="502" y="1579"/>
                      <a:pt x="527" y="1554"/>
                      <a:pt x="577" y="1554"/>
                    </a:cubicBezTo>
                    <a:lnTo>
                      <a:pt x="627" y="1554"/>
                    </a:lnTo>
                    <a:cubicBezTo>
                      <a:pt x="652" y="1554"/>
                      <a:pt x="652" y="1579"/>
                      <a:pt x="652" y="1579"/>
                    </a:cubicBezTo>
                    <a:cubicBezTo>
                      <a:pt x="702" y="1630"/>
                      <a:pt x="778" y="1630"/>
                      <a:pt x="853" y="1630"/>
                    </a:cubicBezTo>
                    <a:cubicBezTo>
                      <a:pt x="903" y="1604"/>
                      <a:pt x="953" y="1579"/>
                      <a:pt x="1003" y="1529"/>
                    </a:cubicBezTo>
                    <a:cubicBezTo>
                      <a:pt x="1078" y="1479"/>
                      <a:pt x="1128" y="1404"/>
                      <a:pt x="1154" y="1329"/>
                    </a:cubicBezTo>
                    <a:cubicBezTo>
                      <a:pt x="1179" y="1429"/>
                      <a:pt x="1204" y="1529"/>
                      <a:pt x="1229" y="1630"/>
                    </a:cubicBezTo>
                    <a:cubicBezTo>
                      <a:pt x="1254" y="1730"/>
                      <a:pt x="1279" y="1830"/>
                      <a:pt x="1304" y="1930"/>
                    </a:cubicBezTo>
                    <a:cubicBezTo>
                      <a:pt x="1304" y="1955"/>
                      <a:pt x="1304" y="1955"/>
                      <a:pt x="1329" y="1980"/>
                    </a:cubicBezTo>
                    <a:cubicBezTo>
                      <a:pt x="1329" y="2005"/>
                      <a:pt x="1329" y="2056"/>
                      <a:pt x="1354" y="2081"/>
                    </a:cubicBezTo>
                    <a:cubicBezTo>
                      <a:pt x="1454" y="2256"/>
                      <a:pt x="1580" y="2457"/>
                      <a:pt x="1780" y="2532"/>
                    </a:cubicBezTo>
                    <a:cubicBezTo>
                      <a:pt x="1780" y="2557"/>
                      <a:pt x="1780" y="2557"/>
                      <a:pt x="1780" y="2557"/>
                    </a:cubicBezTo>
                    <a:cubicBezTo>
                      <a:pt x="1755" y="2557"/>
                      <a:pt x="1705" y="2607"/>
                      <a:pt x="1705" y="2607"/>
                    </a:cubicBezTo>
                    <a:cubicBezTo>
                      <a:pt x="1680" y="2607"/>
                      <a:pt x="1655" y="2607"/>
                      <a:pt x="1605" y="2557"/>
                    </a:cubicBezTo>
                    <a:cubicBezTo>
                      <a:pt x="1580" y="2532"/>
                      <a:pt x="1555" y="2507"/>
                      <a:pt x="1504" y="2482"/>
                    </a:cubicBezTo>
                    <a:cubicBezTo>
                      <a:pt x="1442" y="2457"/>
                      <a:pt x="1385" y="2450"/>
                      <a:pt x="1332" y="2450"/>
                    </a:cubicBezTo>
                    <a:cubicBezTo>
                      <a:pt x="1279" y="2450"/>
                      <a:pt x="1229" y="2457"/>
                      <a:pt x="1179" y="2457"/>
                    </a:cubicBezTo>
                    <a:cubicBezTo>
                      <a:pt x="1141" y="2469"/>
                      <a:pt x="1110" y="2475"/>
                      <a:pt x="1081" y="2475"/>
                    </a:cubicBezTo>
                    <a:cubicBezTo>
                      <a:pt x="1053" y="2475"/>
                      <a:pt x="1028" y="2469"/>
                      <a:pt x="1003" y="2457"/>
                    </a:cubicBezTo>
                    <a:cubicBezTo>
                      <a:pt x="928" y="2457"/>
                      <a:pt x="878" y="2432"/>
                      <a:pt x="853" y="2406"/>
                    </a:cubicBezTo>
                    <a:cubicBezTo>
                      <a:pt x="803" y="2356"/>
                      <a:pt x="803" y="2331"/>
                      <a:pt x="803" y="2281"/>
                    </a:cubicBezTo>
                    <a:cubicBezTo>
                      <a:pt x="803" y="2256"/>
                      <a:pt x="853" y="2231"/>
                      <a:pt x="853" y="2231"/>
                    </a:cubicBezTo>
                    <a:cubicBezTo>
                      <a:pt x="878" y="2256"/>
                      <a:pt x="878" y="2256"/>
                      <a:pt x="878" y="2256"/>
                    </a:cubicBezTo>
                    <a:cubicBezTo>
                      <a:pt x="903" y="2269"/>
                      <a:pt x="934" y="2275"/>
                      <a:pt x="966" y="2275"/>
                    </a:cubicBezTo>
                    <a:cubicBezTo>
                      <a:pt x="997" y="2275"/>
                      <a:pt x="1028" y="2269"/>
                      <a:pt x="1053" y="2256"/>
                    </a:cubicBezTo>
                    <a:cubicBezTo>
                      <a:pt x="1103" y="2231"/>
                      <a:pt x="1128" y="2206"/>
                      <a:pt x="1154" y="2156"/>
                    </a:cubicBezTo>
                    <a:cubicBezTo>
                      <a:pt x="1179" y="2106"/>
                      <a:pt x="1154" y="2031"/>
                      <a:pt x="1128" y="1980"/>
                    </a:cubicBezTo>
                    <a:cubicBezTo>
                      <a:pt x="1059" y="1859"/>
                      <a:pt x="929" y="1785"/>
                      <a:pt x="797" y="1785"/>
                    </a:cubicBezTo>
                    <a:cubicBezTo>
                      <a:pt x="739" y="1785"/>
                      <a:pt x="681" y="1799"/>
                      <a:pt x="627" y="1830"/>
                    </a:cubicBezTo>
                    <a:cubicBezTo>
                      <a:pt x="577" y="1855"/>
                      <a:pt x="577" y="1905"/>
                      <a:pt x="602" y="1955"/>
                    </a:cubicBezTo>
                    <a:cubicBezTo>
                      <a:pt x="620" y="1992"/>
                      <a:pt x="652" y="2015"/>
                      <a:pt x="688" y="2015"/>
                    </a:cubicBezTo>
                    <a:cubicBezTo>
                      <a:pt x="701" y="2015"/>
                      <a:pt x="714" y="2012"/>
                      <a:pt x="727" y="2005"/>
                    </a:cubicBezTo>
                    <a:cubicBezTo>
                      <a:pt x="748" y="1999"/>
                      <a:pt x="770" y="1996"/>
                      <a:pt x="792" y="1996"/>
                    </a:cubicBezTo>
                    <a:cubicBezTo>
                      <a:pt x="853" y="1996"/>
                      <a:pt x="916" y="2019"/>
                      <a:pt x="953" y="2056"/>
                    </a:cubicBezTo>
                    <a:lnTo>
                      <a:pt x="903" y="2056"/>
                    </a:lnTo>
                    <a:cubicBezTo>
                      <a:pt x="887" y="2052"/>
                      <a:pt x="871" y="2051"/>
                      <a:pt x="854" y="2051"/>
                    </a:cubicBezTo>
                    <a:cubicBezTo>
                      <a:pt x="746" y="2051"/>
                      <a:pt x="646" y="2122"/>
                      <a:pt x="602" y="2231"/>
                    </a:cubicBezTo>
                    <a:cubicBezTo>
                      <a:pt x="602" y="2281"/>
                      <a:pt x="602" y="2356"/>
                      <a:pt x="627" y="2406"/>
                    </a:cubicBezTo>
                    <a:cubicBezTo>
                      <a:pt x="602" y="2406"/>
                      <a:pt x="602" y="2406"/>
                      <a:pt x="602" y="2381"/>
                    </a:cubicBezTo>
                    <a:cubicBezTo>
                      <a:pt x="552" y="2381"/>
                      <a:pt x="502" y="2331"/>
                      <a:pt x="477" y="2306"/>
                    </a:cubicBezTo>
                    <a:cubicBezTo>
                      <a:pt x="452" y="2281"/>
                      <a:pt x="427" y="2281"/>
                      <a:pt x="402" y="2256"/>
                    </a:cubicBezTo>
                    <a:cubicBezTo>
                      <a:pt x="348" y="2221"/>
                      <a:pt x="283" y="2185"/>
                      <a:pt x="213" y="2185"/>
                    </a:cubicBezTo>
                    <a:cubicBezTo>
                      <a:pt x="185" y="2185"/>
                      <a:pt x="155" y="2191"/>
                      <a:pt x="126" y="2206"/>
                    </a:cubicBezTo>
                    <a:cubicBezTo>
                      <a:pt x="76" y="2231"/>
                      <a:pt x="26" y="2281"/>
                      <a:pt x="1" y="2356"/>
                    </a:cubicBezTo>
                    <a:cubicBezTo>
                      <a:pt x="1" y="2432"/>
                      <a:pt x="26" y="2507"/>
                      <a:pt x="76" y="2532"/>
                    </a:cubicBezTo>
                    <a:cubicBezTo>
                      <a:pt x="88" y="2544"/>
                      <a:pt x="101" y="2551"/>
                      <a:pt x="110" y="2551"/>
                    </a:cubicBezTo>
                    <a:cubicBezTo>
                      <a:pt x="120" y="2551"/>
                      <a:pt x="126" y="2544"/>
                      <a:pt x="126" y="2532"/>
                    </a:cubicBezTo>
                    <a:cubicBezTo>
                      <a:pt x="151" y="2507"/>
                      <a:pt x="151" y="2507"/>
                      <a:pt x="126" y="2482"/>
                    </a:cubicBezTo>
                    <a:cubicBezTo>
                      <a:pt x="101" y="2457"/>
                      <a:pt x="76" y="2406"/>
                      <a:pt x="76" y="2356"/>
                    </a:cubicBezTo>
                    <a:cubicBezTo>
                      <a:pt x="76" y="2331"/>
                      <a:pt x="101" y="2281"/>
                      <a:pt x="151" y="2256"/>
                    </a:cubicBezTo>
                    <a:cubicBezTo>
                      <a:pt x="165" y="2251"/>
                      <a:pt x="181" y="2249"/>
                      <a:pt x="196" y="2249"/>
                    </a:cubicBezTo>
                    <a:cubicBezTo>
                      <a:pt x="262" y="2249"/>
                      <a:pt x="331" y="2286"/>
                      <a:pt x="351" y="2306"/>
                    </a:cubicBezTo>
                    <a:cubicBezTo>
                      <a:pt x="377" y="2331"/>
                      <a:pt x="402" y="2331"/>
                      <a:pt x="427" y="2356"/>
                    </a:cubicBezTo>
                    <a:cubicBezTo>
                      <a:pt x="477" y="2381"/>
                      <a:pt x="502" y="2432"/>
                      <a:pt x="552" y="2457"/>
                    </a:cubicBezTo>
                    <a:cubicBezTo>
                      <a:pt x="602" y="2457"/>
                      <a:pt x="627" y="2482"/>
                      <a:pt x="652" y="2482"/>
                    </a:cubicBezTo>
                    <a:cubicBezTo>
                      <a:pt x="677" y="2507"/>
                      <a:pt x="677" y="2532"/>
                      <a:pt x="702" y="2532"/>
                    </a:cubicBezTo>
                    <a:cubicBezTo>
                      <a:pt x="778" y="2607"/>
                      <a:pt x="853" y="2632"/>
                      <a:pt x="953" y="2657"/>
                    </a:cubicBezTo>
                    <a:cubicBezTo>
                      <a:pt x="978" y="2682"/>
                      <a:pt x="1028" y="2682"/>
                      <a:pt x="1053" y="2682"/>
                    </a:cubicBezTo>
                    <a:cubicBezTo>
                      <a:pt x="1003" y="2707"/>
                      <a:pt x="978" y="2757"/>
                      <a:pt x="953" y="2807"/>
                    </a:cubicBezTo>
                    <a:cubicBezTo>
                      <a:pt x="903" y="2958"/>
                      <a:pt x="928" y="3133"/>
                      <a:pt x="1078" y="3208"/>
                    </a:cubicBezTo>
                    <a:cubicBezTo>
                      <a:pt x="1109" y="3219"/>
                      <a:pt x="1141" y="3225"/>
                      <a:pt x="1168" y="3225"/>
                    </a:cubicBezTo>
                    <a:cubicBezTo>
                      <a:pt x="1207" y="3225"/>
                      <a:pt x="1239" y="3213"/>
                      <a:pt x="1254" y="3183"/>
                    </a:cubicBezTo>
                    <a:lnTo>
                      <a:pt x="1279" y="3183"/>
                    </a:lnTo>
                    <a:cubicBezTo>
                      <a:pt x="1304" y="3158"/>
                      <a:pt x="1304" y="3108"/>
                      <a:pt x="1304" y="3083"/>
                    </a:cubicBezTo>
                    <a:cubicBezTo>
                      <a:pt x="1304" y="3033"/>
                      <a:pt x="1279" y="3008"/>
                      <a:pt x="1254" y="2983"/>
                    </a:cubicBezTo>
                    <a:cubicBezTo>
                      <a:pt x="1246" y="2976"/>
                      <a:pt x="1237" y="2973"/>
                      <a:pt x="1227" y="2973"/>
                    </a:cubicBezTo>
                    <a:cubicBezTo>
                      <a:pt x="1201" y="2973"/>
                      <a:pt x="1171" y="2990"/>
                      <a:pt x="1154" y="3008"/>
                    </a:cubicBezTo>
                    <a:cubicBezTo>
                      <a:pt x="1154" y="3033"/>
                      <a:pt x="1154" y="3058"/>
                      <a:pt x="1179" y="3083"/>
                    </a:cubicBezTo>
                    <a:lnTo>
                      <a:pt x="1128" y="3083"/>
                    </a:lnTo>
                    <a:cubicBezTo>
                      <a:pt x="1053" y="3058"/>
                      <a:pt x="1053" y="2933"/>
                      <a:pt x="1078" y="2858"/>
                    </a:cubicBezTo>
                    <a:cubicBezTo>
                      <a:pt x="1103" y="2782"/>
                      <a:pt x="1179" y="2707"/>
                      <a:pt x="1304" y="2657"/>
                    </a:cubicBezTo>
                    <a:cubicBezTo>
                      <a:pt x="1354" y="2657"/>
                      <a:pt x="1379" y="2657"/>
                      <a:pt x="1429" y="2682"/>
                    </a:cubicBezTo>
                    <a:cubicBezTo>
                      <a:pt x="1454" y="2682"/>
                      <a:pt x="1454" y="2707"/>
                      <a:pt x="1479" y="2707"/>
                    </a:cubicBezTo>
                    <a:cubicBezTo>
                      <a:pt x="1537" y="2746"/>
                      <a:pt x="1595" y="2799"/>
                      <a:pt x="1675" y="2799"/>
                    </a:cubicBezTo>
                    <a:cubicBezTo>
                      <a:pt x="1699" y="2799"/>
                      <a:pt x="1726" y="2794"/>
                      <a:pt x="1755" y="2782"/>
                    </a:cubicBezTo>
                    <a:cubicBezTo>
                      <a:pt x="1805" y="2782"/>
                      <a:pt x="1855" y="2757"/>
                      <a:pt x="1905" y="2707"/>
                    </a:cubicBezTo>
                    <a:cubicBezTo>
                      <a:pt x="1956" y="2657"/>
                      <a:pt x="2031" y="2607"/>
                      <a:pt x="2106" y="2582"/>
                    </a:cubicBezTo>
                    <a:cubicBezTo>
                      <a:pt x="2206" y="2582"/>
                      <a:pt x="2281" y="2557"/>
                      <a:pt x="2357" y="2532"/>
                    </a:cubicBezTo>
                    <a:cubicBezTo>
                      <a:pt x="2432" y="2507"/>
                      <a:pt x="2507" y="2482"/>
                      <a:pt x="2582" y="2482"/>
                    </a:cubicBezTo>
                    <a:cubicBezTo>
                      <a:pt x="2622" y="2473"/>
                      <a:pt x="2661" y="2469"/>
                      <a:pt x="2701" y="2469"/>
                    </a:cubicBezTo>
                    <a:cubicBezTo>
                      <a:pt x="3014" y="2469"/>
                      <a:pt x="3320" y="2719"/>
                      <a:pt x="3409" y="3008"/>
                    </a:cubicBezTo>
                    <a:cubicBezTo>
                      <a:pt x="3409" y="3064"/>
                      <a:pt x="3437" y="3093"/>
                      <a:pt x="3483" y="3093"/>
                    </a:cubicBezTo>
                    <a:cubicBezTo>
                      <a:pt x="3498" y="3093"/>
                      <a:pt x="3516" y="3089"/>
                      <a:pt x="3534" y="3083"/>
                    </a:cubicBezTo>
                    <a:cubicBezTo>
                      <a:pt x="3534" y="3083"/>
                      <a:pt x="3560" y="3083"/>
                      <a:pt x="3560" y="3058"/>
                    </a:cubicBezTo>
                    <a:cubicBezTo>
                      <a:pt x="3585" y="3033"/>
                      <a:pt x="3610" y="3008"/>
                      <a:pt x="3585" y="2983"/>
                    </a:cubicBezTo>
                    <a:cubicBezTo>
                      <a:pt x="3509" y="2607"/>
                      <a:pt x="3159" y="2331"/>
                      <a:pt x="2808" y="2281"/>
                    </a:cubicBezTo>
                    <a:cubicBezTo>
                      <a:pt x="2833" y="2206"/>
                      <a:pt x="2833" y="2156"/>
                      <a:pt x="2808" y="2081"/>
                    </a:cubicBezTo>
                    <a:cubicBezTo>
                      <a:pt x="2783" y="2031"/>
                      <a:pt x="2732" y="2005"/>
                      <a:pt x="2707" y="1980"/>
                    </a:cubicBezTo>
                    <a:cubicBezTo>
                      <a:pt x="2682" y="1955"/>
                      <a:pt x="2657" y="1930"/>
                      <a:pt x="2632" y="1905"/>
                    </a:cubicBezTo>
                    <a:cubicBezTo>
                      <a:pt x="2582" y="1830"/>
                      <a:pt x="2582" y="1755"/>
                      <a:pt x="2607" y="1655"/>
                    </a:cubicBezTo>
                    <a:cubicBezTo>
                      <a:pt x="2607" y="1630"/>
                      <a:pt x="2607" y="1630"/>
                      <a:pt x="2582" y="1604"/>
                    </a:cubicBezTo>
                    <a:cubicBezTo>
                      <a:pt x="2557" y="1604"/>
                      <a:pt x="2557" y="1630"/>
                      <a:pt x="2532" y="1630"/>
                    </a:cubicBezTo>
                    <a:cubicBezTo>
                      <a:pt x="2507" y="1730"/>
                      <a:pt x="2532" y="1855"/>
                      <a:pt x="2582" y="1955"/>
                    </a:cubicBezTo>
                    <a:cubicBezTo>
                      <a:pt x="2607" y="1980"/>
                      <a:pt x="2632" y="2005"/>
                      <a:pt x="2657" y="2031"/>
                    </a:cubicBezTo>
                    <a:cubicBezTo>
                      <a:pt x="2682" y="2056"/>
                      <a:pt x="2732" y="2081"/>
                      <a:pt x="2732" y="2131"/>
                    </a:cubicBezTo>
                    <a:cubicBezTo>
                      <a:pt x="2758" y="2156"/>
                      <a:pt x="2758" y="2231"/>
                      <a:pt x="2732" y="2281"/>
                    </a:cubicBezTo>
                    <a:cubicBezTo>
                      <a:pt x="2695" y="2269"/>
                      <a:pt x="2664" y="2262"/>
                      <a:pt x="2632" y="2262"/>
                    </a:cubicBezTo>
                    <a:cubicBezTo>
                      <a:pt x="2601" y="2262"/>
                      <a:pt x="2570" y="2269"/>
                      <a:pt x="2532" y="2281"/>
                    </a:cubicBezTo>
                    <a:cubicBezTo>
                      <a:pt x="2457" y="2281"/>
                      <a:pt x="2382" y="2306"/>
                      <a:pt x="2306" y="2331"/>
                    </a:cubicBezTo>
                    <a:cubicBezTo>
                      <a:pt x="2281" y="2356"/>
                      <a:pt x="2256" y="2356"/>
                      <a:pt x="2231" y="2356"/>
                    </a:cubicBezTo>
                    <a:cubicBezTo>
                      <a:pt x="2156" y="2306"/>
                      <a:pt x="2081" y="2231"/>
                      <a:pt x="2056" y="2156"/>
                    </a:cubicBezTo>
                    <a:cubicBezTo>
                      <a:pt x="2031" y="2081"/>
                      <a:pt x="2031" y="2031"/>
                      <a:pt x="2056" y="1980"/>
                    </a:cubicBezTo>
                    <a:cubicBezTo>
                      <a:pt x="2081" y="1930"/>
                      <a:pt x="2131" y="1905"/>
                      <a:pt x="2181" y="1905"/>
                    </a:cubicBezTo>
                    <a:cubicBezTo>
                      <a:pt x="2181" y="1905"/>
                      <a:pt x="2206" y="1930"/>
                      <a:pt x="2231" y="1955"/>
                    </a:cubicBezTo>
                    <a:cubicBezTo>
                      <a:pt x="2231" y="1955"/>
                      <a:pt x="2231" y="1980"/>
                      <a:pt x="2231" y="1980"/>
                    </a:cubicBezTo>
                    <a:cubicBezTo>
                      <a:pt x="2206" y="2031"/>
                      <a:pt x="2231" y="2056"/>
                      <a:pt x="2256" y="2081"/>
                    </a:cubicBezTo>
                    <a:cubicBezTo>
                      <a:pt x="2281" y="2081"/>
                      <a:pt x="2331" y="2081"/>
                      <a:pt x="2357" y="2056"/>
                    </a:cubicBezTo>
                    <a:cubicBezTo>
                      <a:pt x="2357" y="2005"/>
                      <a:pt x="2357" y="1930"/>
                      <a:pt x="2331" y="1880"/>
                    </a:cubicBezTo>
                    <a:cubicBezTo>
                      <a:pt x="2306" y="1830"/>
                      <a:pt x="2256" y="1780"/>
                      <a:pt x="2206" y="1780"/>
                    </a:cubicBezTo>
                    <a:cubicBezTo>
                      <a:pt x="2189" y="1776"/>
                      <a:pt x="2171" y="1773"/>
                      <a:pt x="2153" y="1773"/>
                    </a:cubicBezTo>
                    <a:cubicBezTo>
                      <a:pt x="2065" y="1773"/>
                      <a:pt x="1972" y="1822"/>
                      <a:pt x="1930" y="1905"/>
                    </a:cubicBezTo>
                    <a:cubicBezTo>
                      <a:pt x="1880" y="2005"/>
                      <a:pt x="1880" y="2081"/>
                      <a:pt x="1930" y="2181"/>
                    </a:cubicBezTo>
                    <a:cubicBezTo>
                      <a:pt x="1956" y="2281"/>
                      <a:pt x="1981" y="2331"/>
                      <a:pt x="2056" y="2381"/>
                    </a:cubicBezTo>
                    <a:cubicBezTo>
                      <a:pt x="2043" y="2394"/>
                      <a:pt x="2031" y="2400"/>
                      <a:pt x="2018" y="2400"/>
                    </a:cubicBezTo>
                    <a:cubicBezTo>
                      <a:pt x="2006" y="2400"/>
                      <a:pt x="1993" y="2394"/>
                      <a:pt x="1981" y="2381"/>
                    </a:cubicBezTo>
                    <a:cubicBezTo>
                      <a:pt x="1755" y="2356"/>
                      <a:pt x="1580" y="2131"/>
                      <a:pt x="1504" y="1905"/>
                    </a:cubicBezTo>
                    <a:cubicBezTo>
                      <a:pt x="1479" y="1805"/>
                      <a:pt x="1479" y="1604"/>
                      <a:pt x="1529" y="1529"/>
                    </a:cubicBezTo>
                    <a:cubicBezTo>
                      <a:pt x="1555" y="1504"/>
                      <a:pt x="1580" y="1479"/>
                      <a:pt x="1630" y="1454"/>
                    </a:cubicBezTo>
                    <a:cubicBezTo>
                      <a:pt x="1705" y="1379"/>
                      <a:pt x="1780" y="1279"/>
                      <a:pt x="1805" y="1153"/>
                    </a:cubicBezTo>
                    <a:cubicBezTo>
                      <a:pt x="1805" y="1103"/>
                      <a:pt x="1780" y="1053"/>
                      <a:pt x="1780" y="1003"/>
                    </a:cubicBezTo>
                    <a:cubicBezTo>
                      <a:pt x="1780" y="978"/>
                      <a:pt x="1780" y="953"/>
                      <a:pt x="1780" y="928"/>
                    </a:cubicBezTo>
                    <a:cubicBezTo>
                      <a:pt x="1780" y="903"/>
                      <a:pt x="1780" y="903"/>
                      <a:pt x="1780" y="878"/>
                    </a:cubicBezTo>
                    <a:cubicBezTo>
                      <a:pt x="1805" y="802"/>
                      <a:pt x="1830" y="752"/>
                      <a:pt x="1830" y="677"/>
                    </a:cubicBezTo>
                    <a:cubicBezTo>
                      <a:pt x="1805" y="577"/>
                      <a:pt x="1755" y="477"/>
                      <a:pt x="1655" y="452"/>
                    </a:cubicBezTo>
                    <a:cubicBezTo>
                      <a:pt x="1647" y="444"/>
                      <a:pt x="1638" y="441"/>
                      <a:pt x="1628" y="441"/>
                    </a:cubicBezTo>
                    <a:cubicBezTo>
                      <a:pt x="1605" y="441"/>
                      <a:pt x="1580" y="459"/>
                      <a:pt x="1580" y="477"/>
                    </a:cubicBezTo>
                    <a:cubicBezTo>
                      <a:pt x="1555" y="527"/>
                      <a:pt x="1580" y="552"/>
                      <a:pt x="1605" y="577"/>
                    </a:cubicBezTo>
                    <a:cubicBezTo>
                      <a:pt x="1655" y="577"/>
                      <a:pt x="1680" y="627"/>
                      <a:pt x="1680" y="677"/>
                    </a:cubicBezTo>
                    <a:cubicBezTo>
                      <a:pt x="1680" y="727"/>
                      <a:pt x="1680" y="777"/>
                      <a:pt x="1655" y="853"/>
                    </a:cubicBezTo>
                    <a:cubicBezTo>
                      <a:pt x="1605" y="802"/>
                      <a:pt x="1555" y="777"/>
                      <a:pt x="1504" y="752"/>
                    </a:cubicBezTo>
                    <a:cubicBezTo>
                      <a:pt x="1479" y="727"/>
                      <a:pt x="1454" y="727"/>
                      <a:pt x="1429" y="702"/>
                    </a:cubicBezTo>
                    <a:cubicBezTo>
                      <a:pt x="1379" y="652"/>
                      <a:pt x="1329" y="627"/>
                      <a:pt x="1329" y="577"/>
                    </a:cubicBezTo>
                    <a:cubicBezTo>
                      <a:pt x="1329" y="527"/>
                      <a:pt x="1329" y="502"/>
                      <a:pt x="1354" y="502"/>
                    </a:cubicBezTo>
                    <a:cubicBezTo>
                      <a:pt x="1404" y="477"/>
                      <a:pt x="1454" y="426"/>
                      <a:pt x="1429" y="376"/>
                    </a:cubicBezTo>
                    <a:cubicBezTo>
                      <a:pt x="1429" y="335"/>
                      <a:pt x="1396" y="295"/>
                      <a:pt x="1343" y="295"/>
                    </a:cubicBezTo>
                    <a:cubicBezTo>
                      <a:pt x="1331" y="295"/>
                      <a:pt x="1318" y="297"/>
                      <a:pt x="1304" y="301"/>
                    </a:cubicBezTo>
                    <a:cubicBezTo>
                      <a:pt x="1229" y="301"/>
                      <a:pt x="1179" y="376"/>
                      <a:pt x="1154" y="426"/>
                    </a:cubicBezTo>
                    <a:cubicBezTo>
                      <a:pt x="1128" y="401"/>
                      <a:pt x="1128" y="351"/>
                      <a:pt x="1103" y="326"/>
                    </a:cubicBezTo>
                    <a:cubicBezTo>
                      <a:pt x="1103" y="326"/>
                      <a:pt x="1103" y="301"/>
                      <a:pt x="1103" y="301"/>
                    </a:cubicBezTo>
                    <a:cubicBezTo>
                      <a:pt x="1078" y="226"/>
                      <a:pt x="1053" y="176"/>
                      <a:pt x="1003" y="151"/>
                    </a:cubicBezTo>
                    <a:cubicBezTo>
                      <a:pt x="978" y="151"/>
                      <a:pt x="978" y="151"/>
                      <a:pt x="953" y="176"/>
                    </a:cubicBezTo>
                    <a:cubicBezTo>
                      <a:pt x="953" y="201"/>
                      <a:pt x="953" y="201"/>
                      <a:pt x="978" y="226"/>
                    </a:cubicBezTo>
                    <a:cubicBezTo>
                      <a:pt x="1003" y="226"/>
                      <a:pt x="1028" y="251"/>
                      <a:pt x="1028" y="301"/>
                    </a:cubicBezTo>
                    <a:cubicBezTo>
                      <a:pt x="1028" y="326"/>
                      <a:pt x="1053" y="326"/>
                      <a:pt x="1053" y="351"/>
                    </a:cubicBezTo>
                    <a:cubicBezTo>
                      <a:pt x="1053" y="376"/>
                      <a:pt x="1053" y="426"/>
                      <a:pt x="1078" y="452"/>
                    </a:cubicBezTo>
                    <a:cubicBezTo>
                      <a:pt x="1103" y="477"/>
                      <a:pt x="1103" y="502"/>
                      <a:pt x="1128" y="502"/>
                    </a:cubicBezTo>
                    <a:cubicBezTo>
                      <a:pt x="1128" y="552"/>
                      <a:pt x="1128" y="577"/>
                      <a:pt x="1128" y="627"/>
                    </a:cubicBezTo>
                    <a:cubicBezTo>
                      <a:pt x="1154" y="702"/>
                      <a:pt x="1229" y="802"/>
                      <a:pt x="1329" y="878"/>
                    </a:cubicBezTo>
                    <a:cubicBezTo>
                      <a:pt x="1354" y="878"/>
                      <a:pt x="1379" y="903"/>
                      <a:pt x="1404" y="928"/>
                    </a:cubicBezTo>
                    <a:cubicBezTo>
                      <a:pt x="1454" y="953"/>
                      <a:pt x="1479" y="978"/>
                      <a:pt x="1529" y="1003"/>
                    </a:cubicBezTo>
                    <a:cubicBezTo>
                      <a:pt x="1580" y="1053"/>
                      <a:pt x="1605" y="1103"/>
                      <a:pt x="1605" y="1128"/>
                    </a:cubicBezTo>
                    <a:cubicBezTo>
                      <a:pt x="1605" y="1203"/>
                      <a:pt x="1555" y="1254"/>
                      <a:pt x="1479" y="1304"/>
                    </a:cubicBezTo>
                    <a:cubicBezTo>
                      <a:pt x="1454" y="1329"/>
                      <a:pt x="1404" y="1379"/>
                      <a:pt x="1379" y="1404"/>
                    </a:cubicBezTo>
                    <a:cubicBezTo>
                      <a:pt x="1354" y="1279"/>
                      <a:pt x="1304" y="1128"/>
                      <a:pt x="1229" y="1003"/>
                    </a:cubicBezTo>
                    <a:cubicBezTo>
                      <a:pt x="1154" y="878"/>
                      <a:pt x="1028" y="752"/>
                      <a:pt x="903" y="677"/>
                    </a:cubicBezTo>
                    <a:cubicBezTo>
                      <a:pt x="928" y="627"/>
                      <a:pt x="928" y="577"/>
                      <a:pt x="928" y="502"/>
                    </a:cubicBezTo>
                    <a:cubicBezTo>
                      <a:pt x="928" y="401"/>
                      <a:pt x="878" y="326"/>
                      <a:pt x="803" y="276"/>
                    </a:cubicBezTo>
                    <a:lnTo>
                      <a:pt x="577" y="276"/>
                    </a:lnTo>
                    <a:cubicBezTo>
                      <a:pt x="552" y="276"/>
                      <a:pt x="502" y="251"/>
                      <a:pt x="477" y="226"/>
                    </a:cubicBezTo>
                    <a:cubicBezTo>
                      <a:pt x="452" y="201"/>
                      <a:pt x="452" y="176"/>
                      <a:pt x="452" y="151"/>
                    </a:cubicBezTo>
                    <a:cubicBezTo>
                      <a:pt x="477" y="151"/>
                      <a:pt x="477" y="126"/>
                      <a:pt x="502" y="126"/>
                    </a:cubicBezTo>
                    <a:cubicBezTo>
                      <a:pt x="527" y="138"/>
                      <a:pt x="546" y="145"/>
                      <a:pt x="561" y="145"/>
                    </a:cubicBezTo>
                    <a:cubicBezTo>
                      <a:pt x="577" y="145"/>
                      <a:pt x="590" y="138"/>
                      <a:pt x="602" y="126"/>
                    </a:cubicBezTo>
                    <a:cubicBezTo>
                      <a:pt x="627" y="76"/>
                      <a:pt x="627" y="51"/>
                      <a:pt x="577" y="25"/>
                    </a:cubicBezTo>
                    <a:cubicBezTo>
                      <a:pt x="552" y="0"/>
                      <a:pt x="502" y="0"/>
                      <a:pt x="452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0" y="3389888"/>
              <a:ext cx="9143986" cy="340561"/>
              <a:chOff x="0" y="3389888"/>
              <a:chExt cx="9143986" cy="340561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43;p2"/>
          <p:cNvSpPr/>
          <p:nvPr/>
        </p:nvSpPr>
        <p:spPr>
          <a:xfrm rot="6299913">
            <a:off x="8270017" y="378539"/>
            <a:ext cx="321782" cy="32171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549450" y="3022544"/>
            <a:ext cx="221480" cy="22144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730400" y="2193907"/>
            <a:ext cx="266077" cy="26603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80050" y="-87656"/>
            <a:ext cx="221480" cy="22144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710075" y="638550"/>
            <a:ext cx="45288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710075" y="2517350"/>
            <a:ext cx="45288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9E59C-D659-411D-4F9E-47A1F6855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rot="900035">
            <a:off x="109917" y="757649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rot="899951">
            <a:off x="394383" y="323336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899990">
            <a:off x="8518001" y="213527"/>
            <a:ext cx="440524" cy="44045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 rot="899951">
            <a:off x="8600208" y="3551736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 rot="899951">
            <a:off x="8712508" y="3864511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-95624" y="3192835"/>
            <a:ext cx="310852" cy="31078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2" hasCustomPrompt="1"/>
          </p:nvPr>
        </p:nvSpPr>
        <p:spPr>
          <a:xfrm>
            <a:off x="1533150" y="1261188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3364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4" hasCustomPrompt="1"/>
          </p:nvPr>
        </p:nvSpPr>
        <p:spPr>
          <a:xfrm>
            <a:off x="4216950" y="1261188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03800" y="2270475"/>
            <a:ext cx="23364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7" hasCustomPrompt="1"/>
          </p:nvPr>
        </p:nvSpPr>
        <p:spPr>
          <a:xfrm>
            <a:off x="6900750" y="1261188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8"/>
          </p:nvPr>
        </p:nvSpPr>
        <p:spPr>
          <a:xfrm>
            <a:off x="6087600" y="2270475"/>
            <a:ext cx="23364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9"/>
          </p:nvPr>
        </p:nvSpPr>
        <p:spPr>
          <a:xfrm>
            <a:off x="720000" y="3644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13" hasCustomPrompt="1"/>
          </p:nvPr>
        </p:nvSpPr>
        <p:spPr>
          <a:xfrm>
            <a:off x="1533150" y="3163113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4"/>
          </p:nvPr>
        </p:nvSpPr>
        <p:spPr>
          <a:xfrm>
            <a:off x="720000" y="4172400"/>
            <a:ext cx="23364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5"/>
          </p:nvPr>
        </p:nvSpPr>
        <p:spPr>
          <a:xfrm>
            <a:off x="3403800" y="3644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16" hasCustomPrompt="1"/>
          </p:nvPr>
        </p:nvSpPr>
        <p:spPr>
          <a:xfrm>
            <a:off x="4216950" y="3163113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7"/>
          </p:nvPr>
        </p:nvSpPr>
        <p:spPr>
          <a:xfrm>
            <a:off x="3403800" y="4172400"/>
            <a:ext cx="23364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8"/>
          </p:nvPr>
        </p:nvSpPr>
        <p:spPr>
          <a:xfrm>
            <a:off x="6087600" y="3644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0750" y="3163113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20"/>
          </p:nvPr>
        </p:nvSpPr>
        <p:spPr>
          <a:xfrm>
            <a:off x="6087600" y="4172400"/>
            <a:ext cx="23364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E0259-3652-E5B7-A173-B9BAD7BA389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4"/>
          <p:cNvGrpSpPr/>
          <p:nvPr/>
        </p:nvGrpSpPr>
        <p:grpSpPr>
          <a:xfrm>
            <a:off x="4782004" y="-139995"/>
            <a:ext cx="4089731" cy="4249745"/>
            <a:chOff x="4782004" y="-139995"/>
            <a:chExt cx="4089731" cy="4249745"/>
          </a:xfrm>
        </p:grpSpPr>
        <p:sp>
          <p:nvSpPr>
            <p:cNvPr id="256" name="Google Shape;256;p14"/>
            <p:cNvSpPr/>
            <p:nvPr/>
          </p:nvSpPr>
          <p:spPr>
            <a:xfrm rot="-900035" flipH="1">
              <a:off x="8471524" y="62768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-899951" flipH="1">
              <a:off x="8072723" y="2946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6670725" flipH="1">
              <a:off x="8463038" y="3780877"/>
              <a:ext cx="286807" cy="286727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 rot="-899988" flipH="1">
              <a:off x="4810144" y="-111849"/>
              <a:ext cx="250470" cy="250384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4"/>
          <p:cNvGrpSpPr/>
          <p:nvPr/>
        </p:nvGrpSpPr>
        <p:grpSpPr>
          <a:xfrm>
            <a:off x="-397025" y="4315863"/>
            <a:ext cx="9926929" cy="1617259"/>
            <a:chOff x="-397025" y="4315863"/>
            <a:chExt cx="9926929" cy="1617259"/>
          </a:xfrm>
        </p:grpSpPr>
        <p:grpSp>
          <p:nvGrpSpPr>
            <p:cNvPr id="261" name="Google Shape;261;p14"/>
            <p:cNvGrpSpPr/>
            <p:nvPr/>
          </p:nvGrpSpPr>
          <p:grpSpPr>
            <a:xfrm>
              <a:off x="0" y="4315863"/>
              <a:ext cx="9143986" cy="340561"/>
              <a:chOff x="0" y="3389888"/>
              <a:chExt cx="9143986" cy="340561"/>
            </a:xfrm>
          </p:grpSpPr>
          <p:sp>
            <p:nvSpPr>
              <p:cNvPr id="262" name="Google Shape;262;p14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4"/>
            <p:cNvSpPr/>
            <p:nvPr/>
          </p:nvSpPr>
          <p:spPr>
            <a:xfrm>
              <a:off x="-57100" y="4604100"/>
              <a:ext cx="9258217" cy="1329022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751530" y="4783563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flipH="1">
              <a:off x="1488580" y="4653025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7198493" y="4604091"/>
              <a:ext cx="2331380" cy="919787"/>
            </a:xfrm>
            <a:custGeom>
              <a:avLst/>
              <a:gdLst/>
              <a:ahLst/>
              <a:cxnLst/>
              <a:rect l="l" t="t" r="r" b="b"/>
              <a:pathLst>
                <a:path w="28272" h="11154" extrusionOk="0">
                  <a:moveTo>
                    <a:pt x="20552" y="1"/>
                  </a:moveTo>
                  <a:lnTo>
                    <a:pt x="18397" y="201"/>
                  </a:lnTo>
                  <a:lnTo>
                    <a:pt x="16492" y="3234"/>
                  </a:lnTo>
                  <a:lnTo>
                    <a:pt x="15264" y="3710"/>
                  </a:lnTo>
                  <a:lnTo>
                    <a:pt x="14963" y="4813"/>
                  </a:lnTo>
                  <a:lnTo>
                    <a:pt x="9850" y="3309"/>
                  </a:lnTo>
                  <a:lnTo>
                    <a:pt x="9324" y="2983"/>
                  </a:lnTo>
                  <a:lnTo>
                    <a:pt x="8071" y="2983"/>
                  </a:lnTo>
                  <a:lnTo>
                    <a:pt x="8071" y="4036"/>
                  </a:lnTo>
                  <a:lnTo>
                    <a:pt x="6342" y="5815"/>
                  </a:lnTo>
                  <a:cubicBezTo>
                    <a:pt x="6342" y="5815"/>
                    <a:pt x="4195" y="4957"/>
                    <a:pt x="3576" y="4957"/>
                  </a:cubicBezTo>
                  <a:cubicBezTo>
                    <a:pt x="3510" y="4957"/>
                    <a:pt x="3461" y="4967"/>
                    <a:pt x="3434" y="4988"/>
                  </a:cubicBezTo>
                  <a:cubicBezTo>
                    <a:pt x="3159" y="5239"/>
                    <a:pt x="2708" y="5715"/>
                    <a:pt x="2708" y="5715"/>
                  </a:cubicBezTo>
                  <a:lnTo>
                    <a:pt x="1" y="6617"/>
                  </a:lnTo>
                  <a:lnTo>
                    <a:pt x="8071" y="11054"/>
                  </a:lnTo>
                  <a:lnTo>
                    <a:pt x="27269" y="11154"/>
                  </a:lnTo>
                  <a:lnTo>
                    <a:pt x="28272" y="10327"/>
                  </a:lnTo>
                  <a:lnTo>
                    <a:pt x="28272" y="6768"/>
                  </a:lnTo>
                  <a:lnTo>
                    <a:pt x="22457" y="3560"/>
                  </a:lnTo>
                  <a:lnTo>
                    <a:pt x="22758" y="203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14"/>
            <p:cNvGrpSpPr/>
            <p:nvPr/>
          </p:nvGrpSpPr>
          <p:grpSpPr>
            <a:xfrm>
              <a:off x="-397025" y="4626145"/>
              <a:ext cx="9926929" cy="1136764"/>
              <a:chOff x="-397025" y="3577445"/>
              <a:chExt cx="9926929" cy="1136764"/>
            </a:xfrm>
          </p:grpSpPr>
          <p:grpSp>
            <p:nvGrpSpPr>
              <p:cNvPr id="269" name="Google Shape;269;p14"/>
              <p:cNvGrpSpPr/>
              <p:nvPr/>
            </p:nvGrpSpPr>
            <p:grpSpPr>
              <a:xfrm>
                <a:off x="-397025" y="3608775"/>
                <a:ext cx="9771995" cy="1105434"/>
                <a:chOff x="-397025" y="3608775"/>
                <a:chExt cx="9771995" cy="1105434"/>
              </a:xfrm>
            </p:grpSpPr>
            <p:sp>
              <p:nvSpPr>
                <p:cNvPr id="270" name="Google Shape;270;p14"/>
                <p:cNvSpPr/>
                <p:nvPr/>
              </p:nvSpPr>
              <p:spPr>
                <a:xfrm>
                  <a:off x="-397025" y="3608775"/>
                  <a:ext cx="9771995" cy="110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4" h="14889" extrusionOk="0">
                      <a:moveTo>
                        <a:pt x="0" y="1"/>
                      </a:moveTo>
                      <a:lnTo>
                        <a:pt x="0" y="14888"/>
                      </a:lnTo>
                      <a:lnTo>
                        <a:pt x="87043" y="14888"/>
                      </a:lnTo>
                      <a:lnTo>
                        <a:pt x="87043" y="1"/>
                      </a:lnTo>
                      <a:lnTo>
                        <a:pt x="69073" y="7219"/>
                      </a:lnTo>
                      <a:lnTo>
                        <a:pt x="59549" y="4788"/>
                      </a:lnTo>
                      <a:lnTo>
                        <a:pt x="35740" y="4061"/>
                      </a:lnTo>
                      <a:cubicBezTo>
                        <a:pt x="35740" y="4061"/>
                        <a:pt x="22281" y="8096"/>
                        <a:pt x="22331" y="8146"/>
                      </a:cubicBezTo>
                      <a:cubicBezTo>
                        <a:pt x="22332" y="8147"/>
                        <a:pt x="22331" y="8147"/>
                        <a:pt x="22331" y="8147"/>
                      </a:cubicBezTo>
                      <a:cubicBezTo>
                        <a:pt x="22259" y="8147"/>
                        <a:pt x="14837" y="5139"/>
                        <a:pt x="14837" y="5139"/>
                      </a:cubicBezTo>
                      <a:lnTo>
                        <a:pt x="7669" y="5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5D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4"/>
                <p:cNvSpPr/>
                <p:nvPr/>
              </p:nvSpPr>
              <p:spPr>
                <a:xfrm>
                  <a:off x="3698050" y="3784075"/>
                  <a:ext cx="954875" cy="5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5" h="21807" extrusionOk="0">
                      <a:moveTo>
                        <a:pt x="35139" y="0"/>
                      </a:moveTo>
                      <a:lnTo>
                        <a:pt x="0" y="4975"/>
                      </a:lnTo>
                      <a:lnTo>
                        <a:pt x="1619" y="21159"/>
                      </a:lnTo>
                      <a:lnTo>
                        <a:pt x="38195" y="2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sp>
            <p:nvSpPr>
              <p:cNvPr id="272" name="Google Shape;272;p14"/>
              <p:cNvSpPr/>
              <p:nvPr/>
            </p:nvSpPr>
            <p:spPr>
              <a:xfrm>
                <a:off x="457382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-17537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4941500" y="1474838"/>
            <a:ext cx="34896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subTitle" idx="1"/>
          </p:nvPr>
        </p:nvSpPr>
        <p:spPr>
          <a:xfrm>
            <a:off x="4941225" y="2298563"/>
            <a:ext cx="3489600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257511" y="-139995"/>
            <a:ext cx="4089731" cy="4249745"/>
            <a:chOff x="257511" y="-139995"/>
            <a:chExt cx="4089731" cy="4249745"/>
          </a:xfrm>
        </p:grpSpPr>
        <p:sp>
          <p:nvSpPr>
            <p:cNvPr id="278" name="Google Shape;278;p15"/>
            <p:cNvSpPr/>
            <p:nvPr/>
          </p:nvSpPr>
          <p:spPr>
            <a:xfrm rot="900035">
              <a:off x="297936" y="62768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 rot="899951">
              <a:off x="892702" y="2946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 rot="6670725">
              <a:off x="379401" y="3780877"/>
              <a:ext cx="286807" cy="286727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 rot="899988">
              <a:off x="4068632" y="-111849"/>
              <a:ext cx="250470" cy="250384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15"/>
          <p:cNvGrpSpPr/>
          <p:nvPr/>
        </p:nvGrpSpPr>
        <p:grpSpPr>
          <a:xfrm flipH="1">
            <a:off x="-397025" y="4315863"/>
            <a:ext cx="9926929" cy="1617259"/>
            <a:chOff x="-397025" y="4315863"/>
            <a:chExt cx="9926929" cy="1617259"/>
          </a:xfrm>
        </p:grpSpPr>
        <p:grpSp>
          <p:nvGrpSpPr>
            <p:cNvPr id="283" name="Google Shape;283;p15"/>
            <p:cNvGrpSpPr/>
            <p:nvPr/>
          </p:nvGrpSpPr>
          <p:grpSpPr>
            <a:xfrm>
              <a:off x="0" y="4315863"/>
              <a:ext cx="9143986" cy="340561"/>
              <a:chOff x="0" y="3389888"/>
              <a:chExt cx="9143986" cy="340561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5"/>
            <p:cNvSpPr/>
            <p:nvPr/>
          </p:nvSpPr>
          <p:spPr>
            <a:xfrm>
              <a:off x="-57100" y="4604100"/>
              <a:ext cx="9258217" cy="1329022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751530" y="4783563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flipH="1">
              <a:off x="1488580" y="4653025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7198493" y="4604091"/>
              <a:ext cx="2331380" cy="919787"/>
            </a:xfrm>
            <a:custGeom>
              <a:avLst/>
              <a:gdLst/>
              <a:ahLst/>
              <a:cxnLst/>
              <a:rect l="l" t="t" r="r" b="b"/>
              <a:pathLst>
                <a:path w="28272" h="11154" extrusionOk="0">
                  <a:moveTo>
                    <a:pt x="20552" y="1"/>
                  </a:moveTo>
                  <a:lnTo>
                    <a:pt x="18397" y="201"/>
                  </a:lnTo>
                  <a:lnTo>
                    <a:pt x="16492" y="3234"/>
                  </a:lnTo>
                  <a:lnTo>
                    <a:pt x="15264" y="3710"/>
                  </a:lnTo>
                  <a:lnTo>
                    <a:pt x="14963" y="4813"/>
                  </a:lnTo>
                  <a:lnTo>
                    <a:pt x="9850" y="3309"/>
                  </a:lnTo>
                  <a:lnTo>
                    <a:pt x="9324" y="2983"/>
                  </a:lnTo>
                  <a:lnTo>
                    <a:pt x="8071" y="2983"/>
                  </a:lnTo>
                  <a:lnTo>
                    <a:pt x="8071" y="4036"/>
                  </a:lnTo>
                  <a:lnTo>
                    <a:pt x="6342" y="5815"/>
                  </a:lnTo>
                  <a:cubicBezTo>
                    <a:pt x="6342" y="5815"/>
                    <a:pt x="4195" y="4957"/>
                    <a:pt x="3576" y="4957"/>
                  </a:cubicBezTo>
                  <a:cubicBezTo>
                    <a:pt x="3510" y="4957"/>
                    <a:pt x="3461" y="4967"/>
                    <a:pt x="3434" y="4988"/>
                  </a:cubicBezTo>
                  <a:cubicBezTo>
                    <a:pt x="3159" y="5239"/>
                    <a:pt x="2708" y="5715"/>
                    <a:pt x="2708" y="5715"/>
                  </a:cubicBezTo>
                  <a:lnTo>
                    <a:pt x="1" y="6617"/>
                  </a:lnTo>
                  <a:lnTo>
                    <a:pt x="8071" y="11054"/>
                  </a:lnTo>
                  <a:lnTo>
                    <a:pt x="27269" y="11154"/>
                  </a:lnTo>
                  <a:lnTo>
                    <a:pt x="28272" y="10327"/>
                  </a:lnTo>
                  <a:lnTo>
                    <a:pt x="28272" y="6768"/>
                  </a:lnTo>
                  <a:lnTo>
                    <a:pt x="22457" y="3560"/>
                  </a:lnTo>
                  <a:lnTo>
                    <a:pt x="22758" y="203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15"/>
            <p:cNvGrpSpPr/>
            <p:nvPr/>
          </p:nvGrpSpPr>
          <p:grpSpPr>
            <a:xfrm>
              <a:off x="-397025" y="4626145"/>
              <a:ext cx="9926929" cy="1136764"/>
              <a:chOff x="-397025" y="3577445"/>
              <a:chExt cx="9926929" cy="1136764"/>
            </a:xfrm>
          </p:grpSpPr>
          <p:grpSp>
            <p:nvGrpSpPr>
              <p:cNvPr id="291" name="Google Shape;291;p15"/>
              <p:cNvGrpSpPr/>
              <p:nvPr/>
            </p:nvGrpSpPr>
            <p:grpSpPr>
              <a:xfrm>
                <a:off x="-397025" y="3608775"/>
                <a:ext cx="9771995" cy="1105434"/>
                <a:chOff x="-397025" y="3608775"/>
                <a:chExt cx="9771995" cy="1105434"/>
              </a:xfrm>
            </p:grpSpPr>
            <p:sp>
              <p:nvSpPr>
                <p:cNvPr id="292" name="Google Shape;292;p15"/>
                <p:cNvSpPr/>
                <p:nvPr/>
              </p:nvSpPr>
              <p:spPr>
                <a:xfrm>
                  <a:off x="-397025" y="3608775"/>
                  <a:ext cx="9771995" cy="110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4" h="14889" extrusionOk="0">
                      <a:moveTo>
                        <a:pt x="0" y="1"/>
                      </a:moveTo>
                      <a:lnTo>
                        <a:pt x="0" y="14888"/>
                      </a:lnTo>
                      <a:lnTo>
                        <a:pt x="87043" y="14888"/>
                      </a:lnTo>
                      <a:lnTo>
                        <a:pt x="87043" y="1"/>
                      </a:lnTo>
                      <a:lnTo>
                        <a:pt x="69073" y="7219"/>
                      </a:lnTo>
                      <a:lnTo>
                        <a:pt x="59549" y="4788"/>
                      </a:lnTo>
                      <a:lnTo>
                        <a:pt x="35740" y="4061"/>
                      </a:lnTo>
                      <a:cubicBezTo>
                        <a:pt x="35740" y="4061"/>
                        <a:pt x="22281" y="8096"/>
                        <a:pt x="22331" y="8146"/>
                      </a:cubicBezTo>
                      <a:cubicBezTo>
                        <a:pt x="22332" y="8147"/>
                        <a:pt x="22331" y="8147"/>
                        <a:pt x="22331" y="8147"/>
                      </a:cubicBezTo>
                      <a:cubicBezTo>
                        <a:pt x="22259" y="8147"/>
                        <a:pt x="14837" y="5139"/>
                        <a:pt x="14837" y="5139"/>
                      </a:cubicBezTo>
                      <a:lnTo>
                        <a:pt x="7669" y="5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5D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5"/>
                <p:cNvSpPr/>
                <p:nvPr/>
              </p:nvSpPr>
              <p:spPr>
                <a:xfrm>
                  <a:off x="3698050" y="3784075"/>
                  <a:ext cx="954875" cy="5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5" h="21807" extrusionOk="0">
                      <a:moveTo>
                        <a:pt x="35139" y="0"/>
                      </a:moveTo>
                      <a:lnTo>
                        <a:pt x="0" y="4975"/>
                      </a:lnTo>
                      <a:lnTo>
                        <a:pt x="1619" y="21159"/>
                      </a:lnTo>
                      <a:lnTo>
                        <a:pt x="38195" y="2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sp>
            <p:nvSpPr>
              <p:cNvPr id="294" name="Google Shape;294;p15"/>
              <p:cNvSpPr/>
              <p:nvPr/>
            </p:nvSpPr>
            <p:spPr>
              <a:xfrm>
                <a:off x="457382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-17537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713375" y="1474888"/>
            <a:ext cx="34893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ubTitle" idx="1"/>
          </p:nvPr>
        </p:nvSpPr>
        <p:spPr>
          <a:xfrm>
            <a:off x="713100" y="2298513"/>
            <a:ext cx="3489300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6"/>
          <p:cNvGrpSpPr/>
          <p:nvPr/>
        </p:nvGrpSpPr>
        <p:grpSpPr>
          <a:xfrm>
            <a:off x="-53525" y="4574471"/>
            <a:ext cx="9197922" cy="1196717"/>
            <a:chOff x="0" y="4574500"/>
            <a:chExt cx="9143972" cy="1196717"/>
          </a:xfrm>
        </p:grpSpPr>
        <p:sp>
          <p:nvSpPr>
            <p:cNvPr id="300" name="Google Shape;300;p16"/>
            <p:cNvSpPr/>
            <p:nvPr/>
          </p:nvSpPr>
          <p:spPr>
            <a:xfrm>
              <a:off x="0" y="4574500"/>
              <a:ext cx="9143972" cy="119671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0" y="4574501"/>
              <a:ext cx="9143972" cy="91247"/>
            </a:xfrm>
            <a:custGeom>
              <a:avLst/>
              <a:gdLst/>
              <a:ahLst/>
              <a:cxnLst/>
              <a:rect l="l" t="t" r="r" b="b"/>
              <a:pathLst>
                <a:path w="87044" h="1229" extrusionOk="0">
                  <a:moveTo>
                    <a:pt x="0" y="1"/>
                  </a:moveTo>
                  <a:lnTo>
                    <a:pt x="0" y="1229"/>
                  </a:lnTo>
                  <a:lnTo>
                    <a:pt x="87043" y="1154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009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 flipH="1">
              <a:off x="141282" y="4574503"/>
              <a:ext cx="8672718" cy="1105416"/>
            </a:xfrm>
            <a:custGeom>
              <a:avLst/>
              <a:gdLst/>
              <a:ahLst/>
              <a:cxnLst/>
              <a:rect l="l" t="t" r="r" b="b"/>
              <a:pathLst>
                <a:path w="82558" h="20242" extrusionOk="0">
                  <a:moveTo>
                    <a:pt x="48172" y="0"/>
                  </a:moveTo>
                  <a:lnTo>
                    <a:pt x="45014" y="251"/>
                  </a:lnTo>
                  <a:lnTo>
                    <a:pt x="42282" y="4662"/>
                  </a:lnTo>
                  <a:lnTo>
                    <a:pt x="40477" y="5364"/>
                  </a:lnTo>
                  <a:lnTo>
                    <a:pt x="40051" y="6943"/>
                  </a:lnTo>
                  <a:lnTo>
                    <a:pt x="32633" y="4787"/>
                  </a:lnTo>
                  <a:lnTo>
                    <a:pt x="31881" y="4311"/>
                  </a:lnTo>
                  <a:lnTo>
                    <a:pt x="30076" y="4311"/>
                  </a:lnTo>
                  <a:lnTo>
                    <a:pt x="30076" y="5840"/>
                  </a:lnTo>
                  <a:lnTo>
                    <a:pt x="27570" y="8396"/>
                  </a:lnTo>
                  <a:cubicBezTo>
                    <a:pt x="27570" y="8396"/>
                    <a:pt x="24688" y="7244"/>
                    <a:pt x="23685" y="7168"/>
                  </a:cubicBezTo>
                  <a:cubicBezTo>
                    <a:pt x="22394" y="6460"/>
                    <a:pt x="21016" y="5804"/>
                    <a:pt x="19681" y="5804"/>
                  </a:cubicBezTo>
                  <a:cubicBezTo>
                    <a:pt x="19409" y="5804"/>
                    <a:pt x="19140" y="5831"/>
                    <a:pt x="18873" y="5890"/>
                  </a:cubicBezTo>
                  <a:cubicBezTo>
                    <a:pt x="18673" y="5915"/>
                    <a:pt x="17971" y="9123"/>
                    <a:pt x="17720" y="9299"/>
                  </a:cubicBezTo>
                  <a:cubicBezTo>
                    <a:pt x="17319" y="9549"/>
                    <a:pt x="16768" y="9850"/>
                    <a:pt x="16292" y="9875"/>
                  </a:cubicBezTo>
                  <a:cubicBezTo>
                    <a:pt x="16246" y="9879"/>
                    <a:pt x="16204" y="9882"/>
                    <a:pt x="16166" y="9882"/>
                  </a:cubicBezTo>
                  <a:cubicBezTo>
                    <a:pt x="15762" y="9882"/>
                    <a:pt x="15728" y="9651"/>
                    <a:pt x="15339" y="9399"/>
                  </a:cubicBezTo>
                  <a:cubicBezTo>
                    <a:pt x="14963" y="9173"/>
                    <a:pt x="14512" y="9073"/>
                    <a:pt x="14086" y="9073"/>
                  </a:cubicBezTo>
                  <a:cubicBezTo>
                    <a:pt x="13384" y="9098"/>
                    <a:pt x="12733" y="9324"/>
                    <a:pt x="12056" y="9449"/>
                  </a:cubicBezTo>
                  <a:cubicBezTo>
                    <a:pt x="11726" y="9517"/>
                    <a:pt x="11388" y="9547"/>
                    <a:pt x="11050" y="9547"/>
                  </a:cubicBezTo>
                  <a:cubicBezTo>
                    <a:pt x="10516" y="9547"/>
                    <a:pt x="9981" y="9472"/>
                    <a:pt x="9475" y="9349"/>
                  </a:cubicBezTo>
                  <a:cubicBezTo>
                    <a:pt x="8976" y="9219"/>
                    <a:pt x="8160" y="8733"/>
                    <a:pt x="7575" y="8733"/>
                  </a:cubicBezTo>
                  <a:cubicBezTo>
                    <a:pt x="7484" y="8733"/>
                    <a:pt x="7397" y="8745"/>
                    <a:pt x="7319" y="8772"/>
                  </a:cubicBezTo>
                  <a:cubicBezTo>
                    <a:pt x="6928" y="8895"/>
                    <a:pt x="6871" y="9375"/>
                    <a:pt x="6403" y="9375"/>
                  </a:cubicBezTo>
                  <a:cubicBezTo>
                    <a:pt x="6391" y="9375"/>
                    <a:pt x="6379" y="9374"/>
                    <a:pt x="6367" y="9374"/>
                  </a:cubicBezTo>
                  <a:cubicBezTo>
                    <a:pt x="5988" y="9352"/>
                    <a:pt x="5609" y="9190"/>
                    <a:pt x="5230" y="9190"/>
                  </a:cubicBezTo>
                  <a:cubicBezTo>
                    <a:pt x="5183" y="9190"/>
                    <a:pt x="5136" y="9193"/>
                    <a:pt x="5089" y="9198"/>
                  </a:cubicBezTo>
                  <a:cubicBezTo>
                    <a:pt x="4487" y="9274"/>
                    <a:pt x="4061" y="9800"/>
                    <a:pt x="3710" y="10276"/>
                  </a:cubicBezTo>
                  <a:cubicBezTo>
                    <a:pt x="2482" y="11930"/>
                    <a:pt x="1229" y="13584"/>
                    <a:pt x="1" y="15214"/>
                  </a:cubicBezTo>
                  <a:cubicBezTo>
                    <a:pt x="2507" y="17870"/>
                    <a:pt x="6091" y="19098"/>
                    <a:pt x="9700" y="19599"/>
                  </a:cubicBezTo>
                  <a:cubicBezTo>
                    <a:pt x="12781" y="20018"/>
                    <a:pt x="15884" y="20241"/>
                    <a:pt x="18979" y="20241"/>
                  </a:cubicBezTo>
                  <a:cubicBezTo>
                    <a:pt x="24043" y="20241"/>
                    <a:pt x="29087" y="19643"/>
                    <a:pt x="33986" y="18321"/>
                  </a:cubicBezTo>
                  <a:lnTo>
                    <a:pt x="32156" y="16016"/>
                  </a:lnTo>
                  <a:lnTo>
                    <a:pt x="51104" y="16116"/>
                  </a:lnTo>
                  <a:cubicBezTo>
                    <a:pt x="53234" y="17394"/>
                    <a:pt x="55741" y="18121"/>
                    <a:pt x="58272" y="18447"/>
                  </a:cubicBezTo>
                  <a:cubicBezTo>
                    <a:pt x="61374" y="18868"/>
                    <a:pt x="64495" y="19095"/>
                    <a:pt x="67609" y="19095"/>
                  </a:cubicBezTo>
                  <a:cubicBezTo>
                    <a:pt x="72645" y="19095"/>
                    <a:pt x="77664" y="18500"/>
                    <a:pt x="82558" y="17168"/>
                  </a:cubicBezTo>
                  <a:cubicBezTo>
                    <a:pt x="80478" y="14562"/>
                    <a:pt x="78422" y="11955"/>
                    <a:pt x="76342" y="9374"/>
                  </a:cubicBezTo>
                  <a:cubicBezTo>
                    <a:pt x="75640" y="8472"/>
                    <a:pt x="74889" y="7569"/>
                    <a:pt x="73911" y="6993"/>
                  </a:cubicBezTo>
                  <a:cubicBezTo>
                    <a:pt x="72218" y="6025"/>
                    <a:pt x="70177" y="4652"/>
                    <a:pt x="68246" y="4652"/>
                  </a:cubicBezTo>
                  <a:cubicBezTo>
                    <a:pt x="67976" y="4652"/>
                    <a:pt x="67709" y="4679"/>
                    <a:pt x="67445" y="4737"/>
                  </a:cubicBezTo>
                  <a:cubicBezTo>
                    <a:pt x="67219" y="4787"/>
                    <a:pt x="66518" y="7995"/>
                    <a:pt x="66267" y="8146"/>
                  </a:cubicBezTo>
                  <a:cubicBezTo>
                    <a:pt x="65891" y="8421"/>
                    <a:pt x="65340" y="8722"/>
                    <a:pt x="64863" y="8747"/>
                  </a:cubicBezTo>
                  <a:cubicBezTo>
                    <a:pt x="64838" y="8748"/>
                    <a:pt x="64813" y="8749"/>
                    <a:pt x="64790" y="8749"/>
                  </a:cubicBezTo>
                  <a:cubicBezTo>
                    <a:pt x="64311" y="8749"/>
                    <a:pt x="64292" y="8509"/>
                    <a:pt x="63886" y="8246"/>
                  </a:cubicBezTo>
                  <a:cubicBezTo>
                    <a:pt x="63570" y="8043"/>
                    <a:pt x="63153" y="7942"/>
                    <a:pt x="62762" y="7942"/>
                  </a:cubicBezTo>
                  <a:cubicBezTo>
                    <a:pt x="62719" y="7942"/>
                    <a:pt x="62675" y="7943"/>
                    <a:pt x="62633" y="7945"/>
                  </a:cubicBezTo>
                  <a:cubicBezTo>
                    <a:pt x="61956" y="7945"/>
                    <a:pt x="61279" y="8171"/>
                    <a:pt x="60603" y="8321"/>
                  </a:cubicBezTo>
                  <a:cubicBezTo>
                    <a:pt x="60294" y="8376"/>
                    <a:pt x="59982" y="8401"/>
                    <a:pt x="59668" y="8401"/>
                  </a:cubicBezTo>
                  <a:cubicBezTo>
                    <a:pt x="59118" y="8401"/>
                    <a:pt x="58564" y="8324"/>
                    <a:pt x="58021" y="8196"/>
                  </a:cubicBezTo>
                  <a:cubicBezTo>
                    <a:pt x="57521" y="8087"/>
                    <a:pt x="56718" y="7581"/>
                    <a:pt x="56138" y="7581"/>
                  </a:cubicBezTo>
                  <a:cubicBezTo>
                    <a:pt x="56050" y="7581"/>
                    <a:pt x="55967" y="7593"/>
                    <a:pt x="55891" y="7619"/>
                  </a:cubicBezTo>
                  <a:cubicBezTo>
                    <a:pt x="55791" y="7645"/>
                    <a:pt x="55715" y="7695"/>
                    <a:pt x="55665" y="7745"/>
                  </a:cubicBezTo>
                  <a:lnTo>
                    <a:pt x="50903" y="5138"/>
                  </a:lnTo>
                  <a:lnTo>
                    <a:pt x="51329" y="2933"/>
                  </a:lnTo>
                  <a:lnTo>
                    <a:pt x="48172" y="0"/>
                  </a:ln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0" y="4665750"/>
              <a:ext cx="9143972" cy="1105434"/>
            </a:xfrm>
            <a:custGeom>
              <a:avLst/>
              <a:gdLst/>
              <a:ahLst/>
              <a:cxnLst/>
              <a:rect l="l" t="t" r="r" b="b"/>
              <a:pathLst>
                <a:path w="87044" h="14889" extrusionOk="0">
                  <a:moveTo>
                    <a:pt x="0" y="1"/>
                  </a:moveTo>
                  <a:lnTo>
                    <a:pt x="0" y="14888"/>
                  </a:lnTo>
                  <a:lnTo>
                    <a:pt x="87043" y="14888"/>
                  </a:lnTo>
                  <a:lnTo>
                    <a:pt x="87043" y="1"/>
                  </a:lnTo>
                  <a:lnTo>
                    <a:pt x="69073" y="7219"/>
                  </a:lnTo>
                  <a:lnTo>
                    <a:pt x="59549" y="4788"/>
                  </a:lnTo>
                  <a:lnTo>
                    <a:pt x="35740" y="4061"/>
                  </a:lnTo>
                  <a:cubicBezTo>
                    <a:pt x="35740" y="4061"/>
                    <a:pt x="22281" y="8096"/>
                    <a:pt x="22331" y="8146"/>
                  </a:cubicBezTo>
                  <a:cubicBezTo>
                    <a:pt x="22332" y="8147"/>
                    <a:pt x="22331" y="8147"/>
                    <a:pt x="22331" y="8147"/>
                  </a:cubicBezTo>
                  <a:cubicBezTo>
                    <a:pt x="22259" y="8147"/>
                    <a:pt x="14837" y="5139"/>
                    <a:pt x="14837" y="5139"/>
                  </a:cubicBezTo>
                  <a:lnTo>
                    <a:pt x="7669" y="5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1725900" y="2989729"/>
            <a:ext cx="56922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1725900" y="1511325"/>
            <a:ext cx="5692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6" name="Google Shape;306;p16"/>
          <p:cNvSpPr/>
          <p:nvPr/>
        </p:nvSpPr>
        <p:spPr>
          <a:xfrm flipH="1">
            <a:off x="2263100" y="-496829"/>
            <a:ext cx="1570635" cy="918330"/>
          </a:xfrm>
          <a:custGeom>
            <a:avLst/>
            <a:gdLst/>
            <a:ahLst/>
            <a:cxnLst/>
            <a:rect l="l" t="t" r="r" b="b"/>
            <a:pathLst>
              <a:path w="9174" h="5364" extrusionOk="0">
                <a:moveTo>
                  <a:pt x="6993" y="0"/>
                </a:moveTo>
                <a:cubicBezTo>
                  <a:pt x="6041" y="0"/>
                  <a:pt x="5239" y="577"/>
                  <a:pt x="4938" y="1404"/>
                </a:cubicBezTo>
                <a:cubicBezTo>
                  <a:pt x="4562" y="1153"/>
                  <a:pt x="4136" y="1003"/>
                  <a:pt x="3635" y="1003"/>
                </a:cubicBezTo>
                <a:cubicBezTo>
                  <a:pt x="2432" y="1003"/>
                  <a:pt x="1454" y="1980"/>
                  <a:pt x="1454" y="3183"/>
                </a:cubicBezTo>
                <a:cubicBezTo>
                  <a:pt x="1454" y="3208"/>
                  <a:pt x="1454" y="3208"/>
                  <a:pt x="1454" y="3233"/>
                </a:cubicBezTo>
                <a:lnTo>
                  <a:pt x="1078" y="3233"/>
                </a:lnTo>
                <a:cubicBezTo>
                  <a:pt x="477" y="3233"/>
                  <a:pt x="1" y="3710"/>
                  <a:pt x="1" y="4286"/>
                </a:cubicBezTo>
                <a:cubicBezTo>
                  <a:pt x="1" y="4887"/>
                  <a:pt x="477" y="5364"/>
                  <a:pt x="1078" y="5364"/>
                </a:cubicBezTo>
                <a:lnTo>
                  <a:pt x="7820" y="5364"/>
                </a:lnTo>
                <a:cubicBezTo>
                  <a:pt x="8422" y="5364"/>
                  <a:pt x="8898" y="4887"/>
                  <a:pt x="8898" y="4286"/>
                </a:cubicBezTo>
                <a:cubicBezTo>
                  <a:pt x="8898" y="4035"/>
                  <a:pt x="8798" y="3785"/>
                  <a:pt x="8647" y="3609"/>
                </a:cubicBezTo>
                <a:cubicBezTo>
                  <a:pt x="8973" y="3233"/>
                  <a:pt x="9174" y="2732"/>
                  <a:pt x="9174" y="2181"/>
                </a:cubicBezTo>
                <a:cubicBezTo>
                  <a:pt x="9174" y="978"/>
                  <a:pt x="8196" y="0"/>
                  <a:pt x="6993" y="0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4428329" y="-384757"/>
            <a:ext cx="4715842" cy="1551951"/>
          </a:xfrm>
          <a:custGeom>
            <a:avLst/>
            <a:gdLst/>
            <a:ahLst/>
            <a:cxnLst/>
            <a:rect l="l" t="t" r="r" b="b"/>
            <a:pathLst>
              <a:path w="27545" h="9065" extrusionOk="0">
                <a:moveTo>
                  <a:pt x="1" y="0"/>
                </a:moveTo>
                <a:lnTo>
                  <a:pt x="1" y="351"/>
                </a:lnTo>
                <a:cubicBezTo>
                  <a:pt x="126" y="1203"/>
                  <a:pt x="677" y="1955"/>
                  <a:pt x="1655" y="2281"/>
                </a:cubicBezTo>
                <a:cubicBezTo>
                  <a:pt x="2008" y="2391"/>
                  <a:pt x="2343" y="2432"/>
                  <a:pt x="2666" y="2432"/>
                </a:cubicBezTo>
                <a:cubicBezTo>
                  <a:pt x="3673" y="2432"/>
                  <a:pt x="4578" y="2030"/>
                  <a:pt x="5640" y="2030"/>
                </a:cubicBezTo>
                <a:cubicBezTo>
                  <a:pt x="5892" y="4396"/>
                  <a:pt x="8289" y="4766"/>
                  <a:pt x="10430" y="4766"/>
                </a:cubicBezTo>
                <a:cubicBezTo>
                  <a:pt x="11056" y="4766"/>
                  <a:pt x="11659" y="4735"/>
                  <a:pt x="12181" y="4712"/>
                </a:cubicBezTo>
                <a:cubicBezTo>
                  <a:pt x="12311" y="4705"/>
                  <a:pt x="12438" y="4702"/>
                  <a:pt x="12561" y="4702"/>
                </a:cubicBezTo>
                <a:cubicBezTo>
                  <a:pt x="14769" y="4702"/>
                  <a:pt x="15953" y="5745"/>
                  <a:pt x="17519" y="7193"/>
                </a:cubicBezTo>
                <a:cubicBezTo>
                  <a:pt x="18887" y="8456"/>
                  <a:pt x="20713" y="9064"/>
                  <a:pt x="22554" y="9064"/>
                </a:cubicBezTo>
                <a:cubicBezTo>
                  <a:pt x="22907" y="9064"/>
                  <a:pt x="23259" y="9042"/>
                  <a:pt x="23610" y="8998"/>
                </a:cubicBezTo>
                <a:cubicBezTo>
                  <a:pt x="24642" y="8848"/>
                  <a:pt x="25562" y="8473"/>
                  <a:pt x="26537" y="8473"/>
                </a:cubicBezTo>
                <a:cubicBezTo>
                  <a:pt x="26865" y="8473"/>
                  <a:pt x="27198" y="8515"/>
                  <a:pt x="27545" y="8622"/>
                </a:cubicBezTo>
                <a:lnTo>
                  <a:pt x="27545" y="0"/>
                </a:ln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-1402476" y="734891"/>
            <a:ext cx="2115580" cy="1557600"/>
          </a:xfrm>
          <a:custGeom>
            <a:avLst/>
            <a:gdLst/>
            <a:ahLst/>
            <a:cxnLst/>
            <a:rect l="l" t="t" r="r" b="b"/>
            <a:pathLst>
              <a:path w="12357" h="9098" extrusionOk="0">
                <a:moveTo>
                  <a:pt x="9349" y="0"/>
                </a:moveTo>
                <a:cubicBezTo>
                  <a:pt x="7870" y="0"/>
                  <a:pt x="6642" y="1053"/>
                  <a:pt x="6367" y="2456"/>
                </a:cubicBezTo>
                <a:cubicBezTo>
                  <a:pt x="6091" y="2281"/>
                  <a:pt x="5740" y="2156"/>
                  <a:pt x="5364" y="2156"/>
                </a:cubicBezTo>
                <a:cubicBezTo>
                  <a:pt x="4512" y="2156"/>
                  <a:pt x="3785" y="2757"/>
                  <a:pt x="3585" y="3534"/>
                </a:cubicBezTo>
                <a:lnTo>
                  <a:pt x="2031" y="3534"/>
                </a:lnTo>
                <a:cubicBezTo>
                  <a:pt x="928" y="3534"/>
                  <a:pt x="1" y="4461"/>
                  <a:pt x="1" y="5564"/>
                </a:cubicBezTo>
                <a:cubicBezTo>
                  <a:pt x="1" y="5765"/>
                  <a:pt x="51" y="5990"/>
                  <a:pt x="101" y="6191"/>
                </a:cubicBezTo>
                <a:cubicBezTo>
                  <a:pt x="51" y="6391"/>
                  <a:pt x="1" y="6617"/>
                  <a:pt x="1" y="6842"/>
                </a:cubicBezTo>
                <a:cubicBezTo>
                  <a:pt x="1" y="8095"/>
                  <a:pt x="1028" y="9098"/>
                  <a:pt x="2256" y="9098"/>
                </a:cubicBezTo>
                <a:cubicBezTo>
                  <a:pt x="3234" y="9098"/>
                  <a:pt x="4086" y="8446"/>
                  <a:pt x="4387" y="7569"/>
                </a:cubicBezTo>
                <a:lnTo>
                  <a:pt x="8021" y="7569"/>
                </a:lnTo>
                <a:cubicBezTo>
                  <a:pt x="8973" y="7569"/>
                  <a:pt x="9800" y="6892"/>
                  <a:pt x="9976" y="5965"/>
                </a:cubicBezTo>
                <a:cubicBezTo>
                  <a:pt x="11329" y="5689"/>
                  <a:pt x="12357" y="4461"/>
                  <a:pt x="12357" y="3033"/>
                </a:cubicBezTo>
                <a:cubicBezTo>
                  <a:pt x="12357" y="1354"/>
                  <a:pt x="11003" y="0"/>
                  <a:pt x="9349" y="0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7A9E5-72C8-BA0D-3340-FAB4B0ACF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0"/>
          <p:cNvGrpSpPr/>
          <p:nvPr/>
        </p:nvGrpSpPr>
        <p:grpSpPr>
          <a:xfrm>
            <a:off x="0" y="4423788"/>
            <a:ext cx="9143986" cy="719744"/>
            <a:chOff x="0" y="4423788"/>
            <a:chExt cx="9143986" cy="719744"/>
          </a:xfrm>
        </p:grpSpPr>
        <p:sp>
          <p:nvSpPr>
            <p:cNvPr id="361" name="Google Shape;361;p20"/>
            <p:cNvSpPr/>
            <p:nvPr/>
          </p:nvSpPr>
          <p:spPr>
            <a:xfrm>
              <a:off x="0" y="4673100"/>
              <a:ext cx="9143972" cy="470431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0"/>
            <p:cNvGrpSpPr/>
            <p:nvPr/>
          </p:nvGrpSpPr>
          <p:grpSpPr>
            <a:xfrm flipH="1">
              <a:off x="0" y="4423788"/>
              <a:ext cx="9143986" cy="340561"/>
              <a:chOff x="0" y="3389888"/>
              <a:chExt cx="9143986" cy="340561"/>
            </a:xfrm>
          </p:grpSpPr>
          <p:sp>
            <p:nvSpPr>
              <p:cNvPr id="363" name="Google Shape;363;p20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5" name="Google Shape;365;p20"/>
          <p:cNvGrpSpPr/>
          <p:nvPr/>
        </p:nvGrpSpPr>
        <p:grpSpPr>
          <a:xfrm>
            <a:off x="-95624" y="269674"/>
            <a:ext cx="9239623" cy="3904413"/>
            <a:chOff x="-95624" y="269674"/>
            <a:chExt cx="9239623" cy="3904413"/>
          </a:xfrm>
        </p:grpSpPr>
        <p:sp>
          <p:nvSpPr>
            <p:cNvPr id="366" name="Google Shape;366;p20"/>
            <p:cNvSpPr/>
            <p:nvPr/>
          </p:nvSpPr>
          <p:spPr>
            <a:xfrm rot="-9899965">
              <a:off x="312899" y="1058147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rot="-9900049">
              <a:off x="224398" y="16884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rot="899990">
              <a:off x="8518001" y="319177"/>
              <a:ext cx="440524" cy="440456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rot="9900049" flipH="1">
              <a:off x="8637206" y="18198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 flipH="1">
              <a:off x="8833147" y="2175197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 rot="9900049" flipH="1">
              <a:off x="8637206" y="39918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 flipH="1">
              <a:off x="-95624" y="3531685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0"/>
          <p:cNvSpPr txBox="1">
            <a:spLocks noGrp="1"/>
          </p:cNvSpPr>
          <p:nvPr>
            <p:ph type="title" idx="2"/>
          </p:nvPr>
        </p:nvSpPr>
        <p:spPr>
          <a:xfrm>
            <a:off x="720000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subTitle" idx="1"/>
          </p:nvPr>
        </p:nvSpPr>
        <p:spPr>
          <a:xfrm>
            <a:off x="720000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title" idx="3"/>
          </p:nvPr>
        </p:nvSpPr>
        <p:spPr>
          <a:xfrm>
            <a:off x="3419221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subTitle" idx="4"/>
          </p:nvPr>
        </p:nvSpPr>
        <p:spPr>
          <a:xfrm>
            <a:off x="3419221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title" idx="5"/>
          </p:nvPr>
        </p:nvSpPr>
        <p:spPr>
          <a:xfrm>
            <a:off x="6118448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subTitle" idx="6"/>
          </p:nvPr>
        </p:nvSpPr>
        <p:spPr>
          <a:xfrm>
            <a:off x="6118449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1"/>
          <p:cNvGrpSpPr/>
          <p:nvPr/>
        </p:nvGrpSpPr>
        <p:grpSpPr>
          <a:xfrm>
            <a:off x="198722" y="61149"/>
            <a:ext cx="8825204" cy="4181950"/>
            <a:chOff x="198722" y="61149"/>
            <a:chExt cx="8825204" cy="4181950"/>
          </a:xfrm>
        </p:grpSpPr>
        <p:sp>
          <p:nvSpPr>
            <p:cNvPr id="382" name="Google Shape;382;p21"/>
            <p:cNvSpPr/>
            <p:nvPr/>
          </p:nvSpPr>
          <p:spPr>
            <a:xfrm rot="900035">
              <a:off x="8442691" y="757649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 rot="-899951" flipH="1">
              <a:off x="8354190" y="3233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 rot="-899990" flipH="1">
              <a:off x="379470" y="110652"/>
              <a:ext cx="440524" cy="440456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rot="-899899" flipH="1">
              <a:off x="228688" y="2495464"/>
              <a:ext cx="266740" cy="266652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 rot="-899951" flipH="1">
              <a:off x="444415" y="40609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 flipH="1">
              <a:off x="8582566" y="3625410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 rot="-899951" flipH="1">
              <a:off x="243765" y="6886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 rot="-900052" flipH="1">
              <a:off x="8864304" y="2827501"/>
              <a:ext cx="143499" cy="143477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0" y="4574500"/>
            <a:ext cx="9143972" cy="1196717"/>
            <a:chOff x="0" y="4574500"/>
            <a:chExt cx="9143972" cy="1196717"/>
          </a:xfrm>
        </p:grpSpPr>
        <p:sp>
          <p:nvSpPr>
            <p:cNvPr id="391" name="Google Shape;391;p21"/>
            <p:cNvSpPr/>
            <p:nvPr/>
          </p:nvSpPr>
          <p:spPr>
            <a:xfrm flipH="1">
              <a:off x="0" y="4574500"/>
              <a:ext cx="9143972" cy="119671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 flipH="1">
              <a:off x="0" y="4574501"/>
              <a:ext cx="9143972" cy="91247"/>
            </a:xfrm>
            <a:custGeom>
              <a:avLst/>
              <a:gdLst/>
              <a:ahLst/>
              <a:cxnLst/>
              <a:rect l="l" t="t" r="r" b="b"/>
              <a:pathLst>
                <a:path w="87044" h="1229" extrusionOk="0">
                  <a:moveTo>
                    <a:pt x="0" y="1"/>
                  </a:moveTo>
                  <a:lnTo>
                    <a:pt x="0" y="1229"/>
                  </a:lnTo>
                  <a:lnTo>
                    <a:pt x="87043" y="1154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009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29972" y="4574503"/>
              <a:ext cx="8672718" cy="1105416"/>
            </a:xfrm>
            <a:custGeom>
              <a:avLst/>
              <a:gdLst/>
              <a:ahLst/>
              <a:cxnLst/>
              <a:rect l="l" t="t" r="r" b="b"/>
              <a:pathLst>
                <a:path w="82558" h="20242" extrusionOk="0">
                  <a:moveTo>
                    <a:pt x="48172" y="0"/>
                  </a:moveTo>
                  <a:lnTo>
                    <a:pt x="45014" y="251"/>
                  </a:lnTo>
                  <a:lnTo>
                    <a:pt x="42282" y="4662"/>
                  </a:lnTo>
                  <a:lnTo>
                    <a:pt x="40477" y="5364"/>
                  </a:lnTo>
                  <a:lnTo>
                    <a:pt x="40051" y="6943"/>
                  </a:lnTo>
                  <a:lnTo>
                    <a:pt x="32633" y="4787"/>
                  </a:lnTo>
                  <a:lnTo>
                    <a:pt x="31881" y="4311"/>
                  </a:lnTo>
                  <a:lnTo>
                    <a:pt x="30076" y="4311"/>
                  </a:lnTo>
                  <a:lnTo>
                    <a:pt x="30076" y="5840"/>
                  </a:lnTo>
                  <a:lnTo>
                    <a:pt x="27570" y="8396"/>
                  </a:lnTo>
                  <a:cubicBezTo>
                    <a:pt x="27570" y="8396"/>
                    <a:pt x="24688" y="7244"/>
                    <a:pt x="23685" y="7168"/>
                  </a:cubicBezTo>
                  <a:cubicBezTo>
                    <a:pt x="22394" y="6460"/>
                    <a:pt x="21016" y="5804"/>
                    <a:pt x="19681" y="5804"/>
                  </a:cubicBezTo>
                  <a:cubicBezTo>
                    <a:pt x="19409" y="5804"/>
                    <a:pt x="19140" y="5831"/>
                    <a:pt x="18873" y="5890"/>
                  </a:cubicBezTo>
                  <a:cubicBezTo>
                    <a:pt x="18673" y="5915"/>
                    <a:pt x="17971" y="9123"/>
                    <a:pt x="17720" y="9299"/>
                  </a:cubicBezTo>
                  <a:cubicBezTo>
                    <a:pt x="17319" y="9549"/>
                    <a:pt x="16768" y="9850"/>
                    <a:pt x="16292" y="9875"/>
                  </a:cubicBezTo>
                  <a:cubicBezTo>
                    <a:pt x="16246" y="9879"/>
                    <a:pt x="16204" y="9882"/>
                    <a:pt x="16166" y="9882"/>
                  </a:cubicBezTo>
                  <a:cubicBezTo>
                    <a:pt x="15762" y="9882"/>
                    <a:pt x="15728" y="9651"/>
                    <a:pt x="15339" y="9399"/>
                  </a:cubicBezTo>
                  <a:cubicBezTo>
                    <a:pt x="14963" y="9173"/>
                    <a:pt x="14512" y="9073"/>
                    <a:pt x="14086" y="9073"/>
                  </a:cubicBezTo>
                  <a:cubicBezTo>
                    <a:pt x="13384" y="9098"/>
                    <a:pt x="12733" y="9324"/>
                    <a:pt x="12056" y="9449"/>
                  </a:cubicBezTo>
                  <a:cubicBezTo>
                    <a:pt x="11726" y="9517"/>
                    <a:pt x="11388" y="9547"/>
                    <a:pt x="11050" y="9547"/>
                  </a:cubicBezTo>
                  <a:cubicBezTo>
                    <a:pt x="10516" y="9547"/>
                    <a:pt x="9981" y="9472"/>
                    <a:pt x="9475" y="9349"/>
                  </a:cubicBezTo>
                  <a:cubicBezTo>
                    <a:pt x="8976" y="9219"/>
                    <a:pt x="8160" y="8733"/>
                    <a:pt x="7575" y="8733"/>
                  </a:cubicBezTo>
                  <a:cubicBezTo>
                    <a:pt x="7484" y="8733"/>
                    <a:pt x="7397" y="8745"/>
                    <a:pt x="7319" y="8772"/>
                  </a:cubicBezTo>
                  <a:cubicBezTo>
                    <a:pt x="6928" y="8895"/>
                    <a:pt x="6871" y="9375"/>
                    <a:pt x="6403" y="9375"/>
                  </a:cubicBezTo>
                  <a:cubicBezTo>
                    <a:pt x="6391" y="9375"/>
                    <a:pt x="6379" y="9374"/>
                    <a:pt x="6367" y="9374"/>
                  </a:cubicBezTo>
                  <a:cubicBezTo>
                    <a:pt x="5988" y="9352"/>
                    <a:pt x="5609" y="9190"/>
                    <a:pt x="5230" y="9190"/>
                  </a:cubicBezTo>
                  <a:cubicBezTo>
                    <a:pt x="5183" y="9190"/>
                    <a:pt x="5136" y="9193"/>
                    <a:pt x="5089" y="9198"/>
                  </a:cubicBezTo>
                  <a:cubicBezTo>
                    <a:pt x="4487" y="9274"/>
                    <a:pt x="4061" y="9800"/>
                    <a:pt x="3710" y="10276"/>
                  </a:cubicBezTo>
                  <a:cubicBezTo>
                    <a:pt x="2482" y="11930"/>
                    <a:pt x="1229" y="13584"/>
                    <a:pt x="1" y="15214"/>
                  </a:cubicBezTo>
                  <a:cubicBezTo>
                    <a:pt x="2507" y="17870"/>
                    <a:pt x="6091" y="19098"/>
                    <a:pt x="9700" y="19599"/>
                  </a:cubicBezTo>
                  <a:cubicBezTo>
                    <a:pt x="12781" y="20018"/>
                    <a:pt x="15884" y="20241"/>
                    <a:pt x="18979" y="20241"/>
                  </a:cubicBezTo>
                  <a:cubicBezTo>
                    <a:pt x="24043" y="20241"/>
                    <a:pt x="29087" y="19643"/>
                    <a:pt x="33986" y="18321"/>
                  </a:cubicBezTo>
                  <a:lnTo>
                    <a:pt x="32156" y="16016"/>
                  </a:lnTo>
                  <a:lnTo>
                    <a:pt x="51104" y="16116"/>
                  </a:lnTo>
                  <a:cubicBezTo>
                    <a:pt x="53234" y="17394"/>
                    <a:pt x="55741" y="18121"/>
                    <a:pt x="58272" y="18447"/>
                  </a:cubicBezTo>
                  <a:cubicBezTo>
                    <a:pt x="61374" y="18868"/>
                    <a:pt x="64495" y="19095"/>
                    <a:pt x="67609" y="19095"/>
                  </a:cubicBezTo>
                  <a:cubicBezTo>
                    <a:pt x="72645" y="19095"/>
                    <a:pt x="77664" y="18500"/>
                    <a:pt x="82558" y="17168"/>
                  </a:cubicBezTo>
                  <a:cubicBezTo>
                    <a:pt x="80478" y="14562"/>
                    <a:pt x="78422" y="11955"/>
                    <a:pt x="76342" y="9374"/>
                  </a:cubicBezTo>
                  <a:cubicBezTo>
                    <a:pt x="75640" y="8472"/>
                    <a:pt x="74889" y="7569"/>
                    <a:pt x="73911" y="6993"/>
                  </a:cubicBezTo>
                  <a:cubicBezTo>
                    <a:pt x="72218" y="6025"/>
                    <a:pt x="70177" y="4652"/>
                    <a:pt x="68246" y="4652"/>
                  </a:cubicBezTo>
                  <a:cubicBezTo>
                    <a:pt x="67976" y="4652"/>
                    <a:pt x="67709" y="4679"/>
                    <a:pt x="67445" y="4737"/>
                  </a:cubicBezTo>
                  <a:cubicBezTo>
                    <a:pt x="67219" y="4787"/>
                    <a:pt x="66518" y="7995"/>
                    <a:pt x="66267" y="8146"/>
                  </a:cubicBezTo>
                  <a:cubicBezTo>
                    <a:pt x="65891" y="8421"/>
                    <a:pt x="65340" y="8722"/>
                    <a:pt x="64863" y="8747"/>
                  </a:cubicBezTo>
                  <a:cubicBezTo>
                    <a:pt x="64838" y="8748"/>
                    <a:pt x="64813" y="8749"/>
                    <a:pt x="64790" y="8749"/>
                  </a:cubicBezTo>
                  <a:cubicBezTo>
                    <a:pt x="64311" y="8749"/>
                    <a:pt x="64292" y="8509"/>
                    <a:pt x="63886" y="8246"/>
                  </a:cubicBezTo>
                  <a:cubicBezTo>
                    <a:pt x="63570" y="8043"/>
                    <a:pt x="63153" y="7942"/>
                    <a:pt x="62762" y="7942"/>
                  </a:cubicBezTo>
                  <a:cubicBezTo>
                    <a:pt x="62719" y="7942"/>
                    <a:pt x="62675" y="7943"/>
                    <a:pt x="62633" y="7945"/>
                  </a:cubicBezTo>
                  <a:cubicBezTo>
                    <a:pt x="61956" y="7945"/>
                    <a:pt x="61279" y="8171"/>
                    <a:pt x="60603" y="8321"/>
                  </a:cubicBezTo>
                  <a:cubicBezTo>
                    <a:pt x="60294" y="8376"/>
                    <a:pt x="59982" y="8401"/>
                    <a:pt x="59668" y="8401"/>
                  </a:cubicBezTo>
                  <a:cubicBezTo>
                    <a:pt x="59118" y="8401"/>
                    <a:pt x="58564" y="8324"/>
                    <a:pt x="58021" y="8196"/>
                  </a:cubicBezTo>
                  <a:cubicBezTo>
                    <a:pt x="57521" y="8087"/>
                    <a:pt x="56718" y="7581"/>
                    <a:pt x="56138" y="7581"/>
                  </a:cubicBezTo>
                  <a:cubicBezTo>
                    <a:pt x="56050" y="7581"/>
                    <a:pt x="55967" y="7593"/>
                    <a:pt x="55891" y="7619"/>
                  </a:cubicBezTo>
                  <a:cubicBezTo>
                    <a:pt x="55791" y="7645"/>
                    <a:pt x="55715" y="7695"/>
                    <a:pt x="55665" y="7745"/>
                  </a:cubicBezTo>
                  <a:lnTo>
                    <a:pt x="50903" y="5138"/>
                  </a:lnTo>
                  <a:lnTo>
                    <a:pt x="51329" y="2933"/>
                  </a:lnTo>
                  <a:lnTo>
                    <a:pt x="48172" y="0"/>
                  </a:ln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 flipH="1">
              <a:off x="0" y="4665750"/>
              <a:ext cx="9143972" cy="1105434"/>
            </a:xfrm>
            <a:custGeom>
              <a:avLst/>
              <a:gdLst/>
              <a:ahLst/>
              <a:cxnLst/>
              <a:rect l="l" t="t" r="r" b="b"/>
              <a:pathLst>
                <a:path w="87044" h="14889" extrusionOk="0">
                  <a:moveTo>
                    <a:pt x="0" y="1"/>
                  </a:moveTo>
                  <a:lnTo>
                    <a:pt x="0" y="14888"/>
                  </a:lnTo>
                  <a:lnTo>
                    <a:pt x="87043" y="14888"/>
                  </a:lnTo>
                  <a:lnTo>
                    <a:pt x="87043" y="1"/>
                  </a:lnTo>
                  <a:lnTo>
                    <a:pt x="69073" y="7219"/>
                  </a:lnTo>
                  <a:lnTo>
                    <a:pt x="59549" y="4788"/>
                  </a:lnTo>
                  <a:lnTo>
                    <a:pt x="35740" y="4061"/>
                  </a:lnTo>
                  <a:cubicBezTo>
                    <a:pt x="35740" y="4061"/>
                    <a:pt x="22281" y="8096"/>
                    <a:pt x="22331" y="8146"/>
                  </a:cubicBezTo>
                  <a:cubicBezTo>
                    <a:pt x="22332" y="8147"/>
                    <a:pt x="22331" y="8147"/>
                    <a:pt x="22331" y="8147"/>
                  </a:cubicBezTo>
                  <a:cubicBezTo>
                    <a:pt x="22259" y="8147"/>
                    <a:pt x="14837" y="5139"/>
                    <a:pt x="14837" y="5139"/>
                  </a:cubicBezTo>
                  <a:lnTo>
                    <a:pt x="7669" y="5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title" idx="2"/>
          </p:nvPr>
        </p:nvSpPr>
        <p:spPr>
          <a:xfrm>
            <a:off x="2402725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subTitle" idx="1"/>
          </p:nvPr>
        </p:nvSpPr>
        <p:spPr>
          <a:xfrm>
            <a:off x="2402725" y="2015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title" idx="3"/>
          </p:nvPr>
        </p:nvSpPr>
        <p:spPr>
          <a:xfrm>
            <a:off x="5965008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subTitle" idx="4"/>
          </p:nvPr>
        </p:nvSpPr>
        <p:spPr>
          <a:xfrm>
            <a:off x="5965002" y="2015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title" idx="5"/>
          </p:nvPr>
        </p:nvSpPr>
        <p:spPr>
          <a:xfrm>
            <a:off x="2402725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subTitle" idx="6"/>
          </p:nvPr>
        </p:nvSpPr>
        <p:spPr>
          <a:xfrm>
            <a:off x="2402725" y="35148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title" idx="7"/>
          </p:nvPr>
        </p:nvSpPr>
        <p:spPr>
          <a:xfrm>
            <a:off x="5965008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21"/>
          <p:cNvSpPr txBox="1">
            <a:spLocks noGrp="1"/>
          </p:cNvSpPr>
          <p:nvPr>
            <p:ph type="subTitle" idx="8"/>
          </p:nvPr>
        </p:nvSpPr>
        <p:spPr>
          <a:xfrm>
            <a:off x="5965002" y="35148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7FC3C-4518-F3A5-E3FA-3CFE77C56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4"/>
          <p:cNvGrpSpPr/>
          <p:nvPr/>
        </p:nvGrpSpPr>
        <p:grpSpPr>
          <a:xfrm>
            <a:off x="103398" y="97990"/>
            <a:ext cx="8892462" cy="5045522"/>
            <a:chOff x="103398" y="97990"/>
            <a:chExt cx="8892462" cy="5045522"/>
          </a:xfrm>
        </p:grpSpPr>
        <p:sp>
          <p:nvSpPr>
            <p:cNvPr id="473" name="Google Shape;473;p24"/>
            <p:cNvSpPr/>
            <p:nvPr/>
          </p:nvSpPr>
          <p:spPr>
            <a:xfrm rot="900035">
              <a:off x="8328848" y="4592511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 rot="899951">
              <a:off x="8796876" y="42339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 rot="9612712">
              <a:off x="166870" y="3841933"/>
              <a:ext cx="454279" cy="45420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 rot="899951">
              <a:off x="397676" y="34073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9435392">
              <a:off x="8580528" y="952226"/>
              <a:ext cx="359783" cy="35972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900035">
              <a:off x="143823" y="80143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899951">
              <a:off x="8543376" y="22667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rot="899951">
              <a:off x="241801" y="17622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rot="899951">
              <a:off x="4149976" y="1163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899951">
              <a:off x="1648026" y="47607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899951">
              <a:off x="5357976" y="49613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32B3A-42FA-C2E2-BA69-EB04325D4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5"/>
          <p:cNvSpPr txBox="1">
            <a:spLocks noGrp="1"/>
          </p:cNvSpPr>
          <p:nvPr>
            <p:ph type="subTitle" idx="1"/>
          </p:nvPr>
        </p:nvSpPr>
        <p:spPr>
          <a:xfrm>
            <a:off x="720000" y="24825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2"/>
          </p:nvPr>
        </p:nvSpPr>
        <p:spPr>
          <a:xfrm>
            <a:off x="720000" y="207357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720000" y="3480300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 </a:t>
            </a: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490" name="Google Shape;490;p25"/>
          <p:cNvGrpSpPr/>
          <p:nvPr/>
        </p:nvGrpSpPr>
        <p:grpSpPr>
          <a:xfrm>
            <a:off x="4459625" y="155815"/>
            <a:ext cx="4542234" cy="4762659"/>
            <a:chOff x="4459625" y="155815"/>
            <a:chExt cx="4542234" cy="4762659"/>
          </a:xfrm>
        </p:grpSpPr>
        <p:sp>
          <p:nvSpPr>
            <p:cNvPr id="491" name="Google Shape;491;p25"/>
            <p:cNvSpPr/>
            <p:nvPr/>
          </p:nvSpPr>
          <p:spPr>
            <a:xfrm rot="-9899965">
              <a:off x="8395599" y="196247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 rot="-9900049">
              <a:off x="8307098" y="8265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 rot="-9899965">
              <a:off x="8601649" y="416358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rot="-9900049">
              <a:off x="7811873" y="47362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rot="-9899965">
              <a:off x="4500049" y="2703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6"/>
          <p:cNvGrpSpPr/>
          <p:nvPr/>
        </p:nvGrpSpPr>
        <p:grpSpPr>
          <a:xfrm>
            <a:off x="-397025" y="3599157"/>
            <a:ext cx="9926929" cy="1669452"/>
            <a:chOff x="-397025" y="3599157"/>
            <a:chExt cx="9926929" cy="1669452"/>
          </a:xfrm>
        </p:grpSpPr>
        <p:grpSp>
          <p:nvGrpSpPr>
            <p:cNvPr id="498" name="Google Shape;498;p26"/>
            <p:cNvGrpSpPr/>
            <p:nvPr/>
          </p:nvGrpSpPr>
          <p:grpSpPr>
            <a:xfrm>
              <a:off x="-397025" y="3939588"/>
              <a:ext cx="9926929" cy="1329022"/>
              <a:chOff x="-397025" y="3385225"/>
              <a:chExt cx="9926929" cy="1329022"/>
            </a:xfrm>
          </p:grpSpPr>
          <p:sp>
            <p:nvSpPr>
              <p:cNvPr id="499" name="Google Shape;499;p26"/>
              <p:cNvSpPr/>
              <p:nvPr/>
            </p:nvSpPr>
            <p:spPr>
              <a:xfrm>
                <a:off x="-57100" y="3385225"/>
                <a:ext cx="9258217" cy="1329022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58348" extrusionOk="0">
                    <a:moveTo>
                      <a:pt x="0" y="1"/>
                    </a:moveTo>
                    <a:lnTo>
                      <a:pt x="0" y="58347"/>
                    </a:lnTo>
                    <a:lnTo>
                      <a:pt x="87043" y="58347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3AA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4751530" y="3657713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 flipH="1">
                <a:off x="1488580" y="3527175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7198493" y="3478241"/>
                <a:ext cx="2331380" cy="919787"/>
              </a:xfrm>
              <a:custGeom>
                <a:avLst/>
                <a:gdLst/>
                <a:ahLst/>
                <a:cxnLst/>
                <a:rect l="l" t="t" r="r" b="b"/>
                <a:pathLst>
                  <a:path w="28272" h="11154" extrusionOk="0">
                    <a:moveTo>
                      <a:pt x="20552" y="1"/>
                    </a:moveTo>
                    <a:lnTo>
                      <a:pt x="18397" y="201"/>
                    </a:lnTo>
                    <a:lnTo>
                      <a:pt x="16492" y="3234"/>
                    </a:lnTo>
                    <a:lnTo>
                      <a:pt x="15264" y="3710"/>
                    </a:lnTo>
                    <a:lnTo>
                      <a:pt x="14963" y="4813"/>
                    </a:lnTo>
                    <a:lnTo>
                      <a:pt x="9850" y="3309"/>
                    </a:lnTo>
                    <a:lnTo>
                      <a:pt x="9324" y="2983"/>
                    </a:lnTo>
                    <a:lnTo>
                      <a:pt x="8071" y="2983"/>
                    </a:lnTo>
                    <a:lnTo>
                      <a:pt x="8071" y="4036"/>
                    </a:lnTo>
                    <a:lnTo>
                      <a:pt x="6342" y="5815"/>
                    </a:lnTo>
                    <a:cubicBezTo>
                      <a:pt x="6342" y="5815"/>
                      <a:pt x="4195" y="4957"/>
                      <a:pt x="3576" y="4957"/>
                    </a:cubicBezTo>
                    <a:cubicBezTo>
                      <a:pt x="3510" y="4957"/>
                      <a:pt x="3461" y="4967"/>
                      <a:pt x="3434" y="4988"/>
                    </a:cubicBezTo>
                    <a:cubicBezTo>
                      <a:pt x="3159" y="5239"/>
                      <a:pt x="2708" y="5715"/>
                      <a:pt x="2708" y="5715"/>
                    </a:cubicBezTo>
                    <a:lnTo>
                      <a:pt x="1" y="6617"/>
                    </a:lnTo>
                    <a:lnTo>
                      <a:pt x="8071" y="11054"/>
                    </a:lnTo>
                    <a:lnTo>
                      <a:pt x="27269" y="11154"/>
                    </a:lnTo>
                    <a:lnTo>
                      <a:pt x="28272" y="10327"/>
                    </a:lnTo>
                    <a:lnTo>
                      <a:pt x="28272" y="6768"/>
                    </a:lnTo>
                    <a:lnTo>
                      <a:pt x="22457" y="3560"/>
                    </a:lnTo>
                    <a:lnTo>
                      <a:pt x="22758" y="2031"/>
                    </a:lnTo>
                    <a:lnTo>
                      <a:pt x="20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26"/>
              <p:cNvGrpSpPr/>
              <p:nvPr/>
            </p:nvGrpSpPr>
            <p:grpSpPr>
              <a:xfrm>
                <a:off x="-397025" y="3577445"/>
                <a:ext cx="9926929" cy="1136764"/>
                <a:chOff x="-397025" y="3577445"/>
                <a:chExt cx="9926929" cy="1136764"/>
              </a:xfrm>
            </p:grpSpPr>
            <p:grpSp>
              <p:nvGrpSpPr>
                <p:cNvPr id="504" name="Google Shape;504;p26"/>
                <p:cNvGrpSpPr/>
                <p:nvPr/>
              </p:nvGrpSpPr>
              <p:grpSpPr>
                <a:xfrm>
                  <a:off x="-397025" y="3608775"/>
                  <a:ext cx="9771995" cy="1105434"/>
                  <a:chOff x="-397025" y="3608775"/>
                  <a:chExt cx="9771995" cy="1105434"/>
                </a:xfrm>
              </p:grpSpPr>
              <p:sp>
                <p:nvSpPr>
                  <p:cNvPr id="505" name="Google Shape;505;p26"/>
                  <p:cNvSpPr/>
                  <p:nvPr/>
                </p:nvSpPr>
                <p:spPr>
                  <a:xfrm>
                    <a:off x="-397025" y="3608775"/>
                    <a:ext cx="9771995" cy="1105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44" h="14889" extrusionOk="0">
                        <a:moveTo>
                          <a:pt x="0" y="1"/>
                        </a:moveTo>
                        <a:lnTo>
                          <a:pt x="0" y="14888"/>
                        </a:lnTo>
                        <a:lnTo>
                          <a:pt x="87043" y="14888"/>
                        </a:lnTo>
                        <a:lnTo>
                          <a:pt x="87043" y="1"/>
                        </a:lnTo>
                        <a:lnTo>
                          <a:pt x="69073" y="7219"/>
                        </a:lnTo>
                        <a:lnTo>
                          <a:pt x="59549" y="4788"/>
                        </a:lnTo>
                        <a:lnTo>
                          <a:pt x="35740" y="4061"/>
                        </a:lnTo>
                        <a:cubicBezTo>
                          <a:pt x="35740" y="4061"/>
                          <a:pt x="22281" y="8096"/>
                          <a:pt x="22331" y="8146"/>
                        </a:cubicBezTo>
                        <a:cubicBezTo>
                          <a:pt x="22332" y="8147"/>
                          <a:pt x="22331" y="8147"/>
                          <a:pt x="22331" y="8147"/>
                        </a:cubicBezTo>
                        <a:cubicBezTo>
                          <a:pt x="22259" y="8147"/>
                          <a:pt x="14837" y="5139"/>
                          <a:pt x="14837" y="5139"/>
                        </a:cubicBezTo>
                        <a:lnTo>
                          <a:pt x="7669" y="513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15D7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26"/>
                  <p:cNvSpPr/>
                  <p:nvPr/>
                </p:nvSpPr>
                <p:spPr>
                  <a:xfrm>
                    <a:off x="3698050" y="3784075"/>
                    <a:ext cx="954875" cy="54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5" h="21807" extrusionOk="0">
                        <a:moveTo>
                          <a:pt x="35139" y="0"/>
                        </a:moveTo>
                        <a:lnTo>
                          <a:pt x="0" y="4975"/>
                        </a:lnTo>
                        <a:lnTo>
                          <a:pt x="1619" y="21159"/>
                        </a:lnTo>
                        <a:lnTo>
                          <a:pt x="38195" y="2180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  <p:sp>
              <p:nvSpPr>
                <p:cNvPr id="507" name="Google Shape;507;p26"/>
                <p:cNvSpPr/>
                <p:nvPr/>
              </p:nvSpPr>
              <p:spPr>
                <a:xfrm>
                  <a:off x="457382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6"/>
                <p:cNvSpPr/>
                <p:nvPr/>
              </p:nvSpPr>
              <p:spPr>
                <a:xfrm>
                  <a:off x="-17537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9" name="Google Shape;509;p26"/>
            <p:cNvGrpSpPr/>
            <p:nvPr/>
          </p:nvGrpSpPr>
          <p:grpSpPr>
            <a:xfrm flipH="1">
              <a:off x="-44798" y="3599157"/>
              <a:ext cx="9233597" cy="340561"/>
              <a:chOff x="0" y="3389888"/>
              <a:chExt cx="9143986" cy="340561"/>
            </a:xfrm>
          </p:grpSpPr>
          <p:sp>
            <p:nvSpPr>
              <p:cNvPr id="510" name="Google Shape;510;p26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2" name="Google Shape;512;p26"/>
          <p:cNvGrpSpPr/>
          <p:nvPr/>
        </p:nvGrpSpPr>
        <p:grpSpPr>
          <a:xfrm>
            <a:off x="292225" y="254290"/>
            <a:ext cx="8562534" cy="3082595"/>
            <a:chOff x="292225" y="254290"/>
            <a:chExt cx="8562534" cy="3082595"/>
          </a:xfrm>
        </p:grpSpPr>
        <p:sp>
          <p:nvSpPr>
            <p:cNvPr id="513" name="Google Shape;513;p26"/>
            <p:cNvSpPr/>
            <p:nvPr/>
          </p:nvSpPr>
          <p:spPr>
            <a:xfrm rot="-9900049">
              <a:off x="430623" y="10186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26"/>
            <p:cNvGrpSpPr/>
            <p:nvPr/>
          </p:nvGrpSpPr>
          <p:grpSpPr>
            <a:xfrm>
              <a:off x="292225" y="254290"/>
              <a:ext cx="8562534" cy="3082595"/>
              <a:chOff x="292225" y="254290"/>
              <a:chExt cx="8562534" cy="3082595"/>
            </a:xfrm>
          </p:grpSpPr>
          <p:sp>
            <p:nvSpPr>
              <p:cNvPr id="515" name="Google Shape;515;p26"/>
              <p:cNvSpPr/>
              <p:nvPr/>
            </p:nvSpPr>
            <p:spPr>
              <a:xfrm rot="-9899965">
                <a:off x="519124" y="388397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rot="900035">
                <a:off x="8388067" y="2543311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 rot="899951">
                <a:off x="8672533" y="21089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 rot="899951">
                <a:off x="8348996" y="2726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 rot="-9899965">
                <a:off x="332649" y="2936722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28343" y="2"/>
            <a:ext cx="8966116" cy="2398347"/>
            <a:chOff x="28343" y="2"/>
            <a:chExt cx="8966116" cy="2398347"/>
          </a:xfrm>
        </p:grpSpPr>
        <p:sp>
          <p:nvSpPr>
            <p:cNvPr id="51" name="Google Shape;51;p3"/>
            <p:cNvSpPr/>
            <p:nvPr/>
          </p:nvSpPr>
          <p:spPr>
            <a:xfrm rot="-9899965">
              <a:off x="269399" y="5798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9900049">
              <a:off x="1014998" y="2265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9899965">
              <a:off x="8594249" y="5798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-9900049">
              <a:off x="8572223" y="1387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-9900049">
              <a:off x="4152623" y="2265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9900049">
              <a:off x="5625098" y="184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-9900049">
              <a:off x="46748" y="22161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-397025" y="3385225"/>
            <a:ext cx="10168915" cy="1796097"/>
            <a:chOff x="-397025" y="3385225"/>
            <a:chExt cx="10168915" cy="1796097"/>
          </a:xfrm>
        </p:grpSpPr>
        <p:sp>
          <p:nvSpPr>
            <p:cNvPr id="59" name="Google Shape;59;p3"/>
            <p:cNvSpPr/>
            <p:nvPr/>
          </p:nvSpPr>
          <p:spPr>
            <a:xfrm>
              <a:off x="-57100" y="3385225"/>
              <a:ext cx="9258217" cy="179609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751530" y="3657713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flipH="1">
              <a:off x="1488580" y="3527175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198493" y="3478241"/>
              <a:ext cx="2331380" cy="919787"/>
            </a:xfrm>
            <a:custGeom>
              <a:avLst/>
              <a:gdLst/>
              <a:ahLst/>
              <a:cxnLst/>
              <a:rect l="l" t="t" r="r" b="b"/>
              <a:pathLst>
                <a:path w="28272" h="11154" extrusionOk="0">
                  <a:moveTo>
                    <a:pt x="20552" y="1"/>
                  </a:moveTo>
                  <a:lnTo>
                    <a:pt x="18397" y="201"/>
                  </a:lnTo>
                  <a:lnTo>
                    <a:pt x="16492" y="3234"/>
                  </a:lnTo>
                  <a:lnTo>
                    <a:pt x="15264" y="3710"/>
                  </a:lnTo>
                  <a:lnTo>
                    <a:pt x="14963" y="4813"/>
                  </a:lnTo>
                  <a:lnTo>
                    <a:pt x="9850" y="3309"/>
                  </a:lnTo>
                  <a:lnTo>
                    <a:pt x="9324" y="2983"/>
                  </a:lnTo>
                  <a:lnTo>
                    <a:pt x="8071" y="2983"/>
                  </a:lnTo>
                  <a:lnTo>
                    <a:pt x="8071" y="4036"/>
                  </a:lnTo>
                  <a:lnTo>
                    <a:pt x="6342" y="5815"/>
                  </a:lnTo>
                  <a:cubicBezTo>
                    <a:pt x="6342" y="5815"/>
                    <a:pt x="4195" y="4957"/>
                    <a:pt x="3576" y="4957"/>
                  </a:cubicBezTo>
                  <a:cubicBezTo>
                    <a:pt x="3510" y="4957"/>
                    <a:pt x="3461" y="4967"/>
                    <a:pt x="3434" y="4988"/>
                  </a:cubicBezTo>
                  <a:cubicBezTo>
                    <a:pt x="3159" y="5239"/>
                    <a:pt x="2708" y="5715"/>
                    <a:pt x="2708" y="5715"/>
                  </a:cubicBezTo>
                  <a:lnTo>
                    <a:pt x="1" y="6617"/>
                  </a:lnTo>
                  <a:lnTo>
                    <a:pt x="8071" y="11054"/>
                  </a:lnTo>
                  <a:lnTo>
                    <a:pt x="27269" y="11154"/>
                  </a:lnTo>
                  <a:lnTo>
                    <a:pt x="28272" y="10327"/>
                  </a:lnTo>
                  <a:lnTo>
                    <a:pt x="28272" y="6768"/>
                  </a:lnTo>
                  <a:lnTo>
                    <a:pt x="22457" y="3560"/>
                  </a:lnTo>
                  <a:lnTo>
                    <a:pt x="22758" y="203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>
              <a:off x="-397025" y="3577445"/>
              <a:ext cx="9926929" cy="1136764"/>
              <a:chOff x="-397025" y="3577445"/>
              <a:chExt cx="9926929" cy="1136764"/>
            </a:xfrm>
          </p:grpSpPr>
          <p:grpSp>
            <p:nvGrpSpPr>
              <p:cNvPr id="64" name="Google Shape;64;p3"/>
              <p:cNvGrpSpPr/>
              <p:nvPr/>
            </p:nvGrpSpPr>
            <p:grpSpPr>
              <a:xfrm>
                <a:off x="-397025" y="3608775"/>
                <a:ext cx="9771995" cy="1105434"/>
                <a:chOff x="-397025" y="3608775"/>
                <a:chExt cx="9771995" cy="1105434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>
                  <a:off x="-397025" y="3608775"/>
                  <a:ext cx="9771995" cy="110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4" h="14889" extrusionOk="0">
                      <a:moveTo>
                        <a:pt x="0" y="1"/>
                      </a:moveTo>
                      <a:lnTo>
                        <a:pt x="0" y="14888"/>
                      </a:lnTo>
                      <a:lnTo>
                        <a:pt x="87043" y="14888"/>
                      </a:lnTo>
                      <a:lnTo>
                        <a:pt x="87043" y="1"/>
                      </a:lnTo>
                      <a:lnTo>
                        <a:pt x="69073" y="7219"/>
                      </a:lnTo>
                      <a:lnTo>
                        <a:pt x="59549" y="4788"/>
                      </a:lnTo>
                      <a:lnTo>
                        <a:pt x="35740" y="4061"/>
                      </a:lnTo>
                      <a:cubicBezTo>
                        <a:pt x="35740" y="4061"/>
                        <a:pt x="22281" y="8096"/>
                        <a:pt x="22331" y="8146"/>
                      </a:cubicBezTo>
                      <a:cubicBezTo>
                        <a:pt x="22332" y="8147"/>
                        <a:pt x="22331" y="8147"/>
                        <a:pt x="22331" y="8147"/>
                      </a:cubicBezTo>
                      <a:cubicBezTo>
                        <a:pt x="22259" y="8147"/>
                        <a:pt x="14837" y="5139"/>
                        <a:pt x="14837" y="5139"/>
                      </a:cubicBezTo>
                      <a:lnTo>
                        <a:pt x="7669" y="5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5D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3698050" y="3784075"/>
                  <a:ext cx="954875" cy="5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5" h="21807" extrusionOk="0">
                      <a:moveTo>
                        <a:pt x="35139" y="0"/>
                      </a:moveTo>
                      <a:lnTo>
                        <a:pt x="0" y="4975"/>
                      </a:lnTo>
                      <a:lnTo>
                        <a:pt x="1619" y="21159"/>
                      </a:lnTo>
                      <a:lnTo>
                        <a:pt x="38195" y="2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sp>
            <p:nvSpPr>
              <p:cNvPr id="67" name="Google Shape;67;p3"/>
              <p:cNvSpPr/>
              <p:nvPr/>
            </p:nvSpPr>
            <p:spPr>
              <a:xfrm>
                <a:off x="457382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17537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3"/>
            <p:cNvGrpSpPr/>
            <p:nvPr/>
          </p:nvGrpSpPr>
          <p:grpSpPr>
            <a:xfrm>
              <a:off x="0" y="4453775"/>
              <a:ext cx="9771890" cy="727545"/>
              <a:chOff x="0" y="4453775"/>
              <a:chExt cx="9771890" cy="727545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0" y="4453775"/>
                <a:ext cx="9317158" cy="72754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60101" y="8822"/>
                    </a:lnTo>
                    <a:lnTo>
                      <a:pt x="60101" y="0"/>
                    </a:lnTo>
                    <a:close/>
                  </a:path>
                </a:pathLst>
              </a:custGeom>
              <a:solidFill>
                <a:srgbClr val="9B1E2A">
                  <a:alpha val="51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161809" y="4569460"/>
                <a:ext cx="1610080" cy="496094"/>
              </a:xfrm>
              <a:custGeom>
                <a:avLst/>
                <a:gdLst/>
                <a:ahLst/>
                <a:cxnLst/>
                <a:rect l="l" t="t" r="r" b="b"/>
                <a:pathLst>
                  <a:path w="19525" h="6016" extrusionOk="0">
                    <a:moveTo>
                      <a:pt x="19525" y="1"/>
                    </a:moveTo>
                    <a:cubicBezTo>
                      <a:pt x="19023" y="51"/>
                      <a:pt x="18547" y="76"/>
                      <a:pt x="18121" y="76"/>
                    </a:cubicBezTo>
                    <a:cubicBezTo>
                      <a:pt x="14738" y="101"/>
                      <a:pt x="11379" y="126"/>
                      <a:pt x="7996" y="151"/>
                    </a:cubicBezTo>
                    <a:lnTo>
                      <a:pt x="2131" y="176"/>
                    </a:lnTo>
                    <a:cubicBezTo>
                      <a:pt x="1354" y="176"/>
                      <a:pt x="352" y="326"/>
                      <a:pt x="151" y="1078"/>
                    </a:cubicBezTo>
                    <a:cubicBezTo>
                      <a:pt x="1" y="1605"/>
                      <a:pt x="377" y="2181"/>
                      <a:pt x="878" y="2432"/>
                    </a:cubicBezTo>
                    <a:cubicBezTo>
                      <a:pt x="1354" y="2682"/>
                      <a:pt x="1930" y="2682"/>
                      <a:pt x="2482" y="2707"/>
                    </a:cubicBezTo>
                    <a:cubicBezTo>
                      <a:pt x="3416" y="2718"/>
                      <a:pt x="4355" y="2724"/>
                      <a:pt x="5296" y="2724"/>
                    </a:cubicBezTo>
                    <a:cubicBezTo>
                      <a:pt x="6627" y="2724"/>
                      <a:pt x="7963" y="2712"/>
                      <a:pt x="9299" y="2682"/>
                    </a:cubicBezTo>
                    <a:cubicBezTo>
                      <a:pt x="9353" y="2681"/>
                      <a:pt x="9409" y="2679"/>
                      <a:pt x="9466" y="2679"/>
                    </a:cubicBezTo>
                    <a:cubicBezTo>
                      <a:pt x="10164" y="2679"/>
                      <a:pt x="10991" y="2837"/>
                      <a:pt x="11154" y="3509"/>
                    </a:cubicBezTo>
                    <a:cubicBezTo>
                      <a:pt x="11304" y="4036"/>
                      <a:pt x="10878" y="4587"/>
                      <a:pt x="10352" y="4763"/>
                    </a:cubicBezTo>
                    <a:cubicBezTo>
                      <a:pt x="10169" y="4823"/>
                      <a:pt x="9984" y="4848"/>
                      <a:pt x="9797" y="4848"/>
                    </a:cubicBezTo>
                    <a:cubicBezTo>
                      <a:pt x="9446" y="4848"/>
                      <a:pt x="9091" y="4761"/>
                      <a:pt x="8748" y="4662"/>
                    </a:cubicBezTo>
                    <a:cubicBezTo>
                      <a:pt x="8255" y="4522"/>
                      <a:pt x="7741" y="4359"/>
                      <a:pt x="7246" y="4359"/>
                    </a:cubicBezTo>
                    <a:cubicBezTo>
                      <a:pt x="7212" y="4359"/>
                      <a:pt x="7178" y="4360"/>
                      <a:pt x="7144" y="4362"/>
                    </a:cubicBezTo>
                    <a:cubicBezTo>
                      <a:pt x="6793" y="4387"/>
                      <a:pt x="6417" y="4537"/>
                      <a:pt x="6342" y="4863"/>
                    </a:cubicBezTo>
                    <a:cubicBezTo>
                      <a:pt x="6266" y="5139"/>
                      <a:pt x="6467" y="5464"/>
                      <a:pt x="6743" y="5590"/>
                    </a:cubicBezTo>
                    <a:cubicBezTo>
                      <a:pt x="6993" y="5715"/>
                      <a:pt x="7294" y="5740"/>
                      <a:pt x="7595" y="5740"/>
                    </a:cubicBezTo>
                    <a:lnTo>
                      <a:pt x="19525" y="6016"/>
                    </a:lnTo>
                    <a:lnTo>
                      <a:pt x="195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795411" y="4538207"/>
                <a:ext cx="1091309" cy="296123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3591" extrusionOk="0">
                    <a:moveTo>
                      <a:pt x="4626" y="0"/>
                    </a:moveTo>
                    <a:cubicBezTo>
                      <a:pt x="3508" y="0"/>
                      <a:pt x="2392" y="48"/>
                      <a:pt x="1329" y="229"/>
                    </a:cubicBezTo>
                    <a:cubicBezTo>
                      <a:pt x="753" y="304"/>
                      <a:pt x="151" y="530"/>
                      <a:pt x="76" y="1182"/>
                    </a:cubicBezTo>
                    <a:cubicBezTo>
                      <a:pt x="1" y="2084"/>
                      <a:pt x="828" y="2560"/>
                      <a:pt x="1605" y="2560"/>
                    </a:cubicBezTo>
                    <a:cubicBezTo>
                      <a:pt x="2156" y="2560"/>
                      <a:pt x="2657" y="2410"/>
                      <a:pt x="3184" y="2335"/>
                    </a:cubicBezTo>
                    <a:cubicBezTo>
                      <a:pt x="3344" y="2312"/>
                      <a:pt x="3510" y="2298"/>
                      <a:pt x="3675" y="2298"/>
                    </a:cubicBezTo>
                    <a:cubicBezTo>
                      <a:pt x="4050" y="2298"/>
                      <a:pt x="4424" y="2369"/>
                      <a:pt x="4738" y="2560"/>
                    </a:cubicBezTo>
                    <a:cubicBezTo>
                      <a:pt x="5247" y="2899"/>
                      <a:pt x="5591" y="3590"/>
                      <a:pt x="6203" y="3590"/>
                    </a:cubicBezTo>
                    <a:cubicBezTo>
                      <a:pt x="6224" y="3590"/>
                      <a:pt x="6245" y="3589"/>
                      <a:pt x="6266" y="3588"/>
                    </a:cubicBezTo>
                    <a:cubicBezTo>
                      <a:pt x="6718" y="3563"/>
                      <a:pt x="7043" y="3137"/>
                      <a:pt x="7419" y="2836"/>
                    </a:cubicBezTo>
                    <a:cubicBezTo>
                      <a:pt x="7921" y="2460"/>
                      <a:pt x="8572" y="2335"/>
                      <a:pt x="9224" y="2335"/>
                    </a:cubicBezTo>
                    <a:cubicBezTo>
                      <a:pt x="9876" y="2335"/>
                      <a:pt x="10502" y="2435"/>
                      <a:pt x="11154" y="2435"/>
                    </a:cubicBezTo>
                    <a:cubicBezTo>
                      <a:pt x="11655" y="2435"/>
                      <a:pt x="12181" y="2385"/>
                      <a:pt x="12582" y="2084"/>
                    </a:cubicBezTo>
                    <a:cubicBezTo>
                      <a:pt x="13008" y="1783"/>
                      <a:pt x="13234" y="1207"/>
                      <a:pt x="12983" y="756"/>
                    </a:cubicBezTo>
                    <a:cubicBezTo>
                      <a:pt x="12733" y="254"/>
                      <a:pt x="12081" y="179"/>
                      <a:pt x="11505" y="154"/>
                    </a:cubicBezTo>
                    <a:cubicBezTo>
                      <a:pt x="10251" y="79"/>
                      <a:pt x="8973" y="54"/>
                      <a:pt x="7720" y="54"/>
                    </a:cubicBezTo>
                    <a:cubicBezTo>
                      <a:pt x="6716" y="42"/>
                      <a:pt x="5670" y="0"/>
                      <a:pt x="4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2026636" y="4691632"/>
                <a:ext cx="1091309" cy="296123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3591" extrusionOk="0">
                    <a:moveTo>
                      <a:pt x="4626" y="0"/>
                    </a:moveTo>
                    <a:cubicBezTo>
                      <a:pt x="3508" y="0"/>
                      <a:pt x="2392" y="48"/>
                      <a:pt x="1329" y="229"/>
                    </a:cubicBezTo>
                    <a:cubicBezTo>
                      <a:pt x="753" y="304"/>
                      <a:pt x="151" y="530"/>
                      <a:pt x="76" y="1182"/>
                    </a:cubicBezTo>
                    <a:cubicBezTo>
                      <a:pt x="1" y="2084"/>
                      <a:pt x="828" y="2560"/>
                      <a:pt x="1605" y="2560"/>
                    </a:cubicBezTo>
                    <a:cubicBezTo>
                      <a:pt x="2156" y="2560"/>
                      <a:pt x="2657" y="2410"/>
                      <a:pt x="3184" y="2335"/>
                    </a:cubicBezTo>
                    <a:cubicBezTo>
                      <a:pt x="3344" y="2312"/>
                      <a:pt x="3510" y="2298"/>
                      <a:pt x="3675" y="2298"/>
                    </a:cubicBezTo>
                    <a:cubicBezTo>
                      <a:pt x="4050" y="2298"/>
                      <a:pt x="4424" y="2369"/>
                      <a:pt x="4738" y="2560"/>
                    </a:cubicBezTo>
                    <a:cubicBezTo>
                      <a:pt x="5247" y="2899"/>
                      <a:pt x="5591" y="3590"/>
                      <a:pt x="6203" y="3590"/>
                    </a:cubicBezTo>
                    <a:cubicBezTo>
                      <a:pt x="6224" y="3590"/>
                      <a:pt x="6245" y="3589"/>
                      <a:pt x="6266" y="3588"/>
                    </a:cubicBezTo>
                    <a:cubicBezTo>
                      <a:pt x="6718" y="3563"/>
                      <a:pt x="7043" y="3137"/>
                      <a:pt x="7419" y="2836"/>
                    </a:cubicBezTo>
                    <a:cubicBezTo>
                      <a:pt x="7921" y="2460"/>
                      <a:pt x="8572" y="2335"/>
                      <a:pt x="9224" y="2335"/>
                    </a:cubicBezTo>
                    <a:cubicBezTo>
                      <a:pt x="9876" y="2335"/>
                      <a:pt x="10502" y="2435"/>
                      <a:pt x="11154" y="2435"/>
                    </a:cubicBezTo>
                    <a:cubicBezTo>
                      <a:pt x="11655" y="2435"/>
                      <a:pt x="12181" y="2385"/>
                      <a:pt x="12582" y="2084"/>
                    </a:cubicBezTo>
                    <a:cubicBezTo>
                      <a:pt x="13008" y="1783"/>
                      <a:pt x="13234" y="1207"/>
                      <a:pt x="12983" y="756"/>
                    </a:cubicBezTo>
                    <a:cubicBezTo>
                      <a:pt x="12733" y="254"/>
                      <a:pt x="12081" y="179"/>
                      <a:pt x="11505" y="154"/>
                    </a:cubicBezTo>
                    <a:cubicBezTo>
                      <a:pt x="10251" y="79"/>
                      <a:pt x="8973" y="54"/>
                      <a:pt x="7720" y="54"/>
                    </a:cubicBezTo>
                    <a:cubicBezTo>
                      <a:pt x="6716" y="42"/>
                      <a:pt x="5670" y="0"/>
                      <a:pt x="4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flipH="1">
                <a:off x="9" y="4569460"/>
                <a:ext cx="1610080" cy="496094"/>
              </a:xfrm>
              <a:custGeom>
                <a:avLst/>
                <a:gdLst/>
                <a:ahLst/>
                <a:cxnLst/>
                <a:rect l="l" t="t" r="r" b="b"/>
                <a:pathLst>
                  <a:path w="19525" h="6016" extrusionOk="0">
                    <a:moveTo>
                      <a:pt x="19525" y="1"/>
                    </a:moveTo>
                    <a:cubicBezTo>
                      <a:pt x="19023" y="51"/>
                      <a:pt x="18547" y="76"/>
                      <a:pt x="18121" y="76"/>
                    </a:cubicBezTo>
                    <a:cubicBezTo>
                      <a:pt x="14738" y="101"/>
                      <a:pt x="11379" y="126"/>
                      <a:pt x="7996" y="151"/>
                    </a:cubicBezTo>
                    <a:lnTo>
                      <a:pt x="2131" y="176"/>
                    </a:lnTo>
                    <a:cubicBezTo>
                      <a:pt x="1354" y="176"/>
                      <a:pt x="352" y="326"/>
                      <a:pt x="151" y="1078"/>
                    </a:cubicBezTo>
                    <a:cubicBezTo>
                      <a:pt x="1" y="1605"/>
                      <a:pt x="377" y="2181"/>
                      <a:pt x="878" y="2432"/>
                    </a:cubicBezTo>
                    <a:cubicBezTo>
                      <a:pt x="1354" y="2682"/>
                      <a:pt x="1930" y="2682"/>
                      <a:pt x="2482" y="2707"/>
                    </a:cubicBezTo>
                    <a:cubicBezTo>
                      <a:pt x="3416" y="2718"/>
                      <a:pt x="4355" y="2724"/>
                      <a:pt x="5296" y="2724"/>
                    </a:cubicBezTo>
                    <a:cubicBezTo>
                      <a:pt x="6627" y="2724"/>
                      <a:pt x="7963" y="2712"/>
                      <a:pt x="9299" y="2682"/>
                    </a:cubicBezTo>
                    <a:cubicBezTo>
                      <a:pt x="9353" y="2681"/>
                      <a:pt x="9409" y="2679"/>
                      <a:pt x="9466" y="2679"/>
                    </a:cubicBezTo>
                    <a:cubicBezTo>
                      <a:pt x="10164" y="2679"/>
                      <a:pt x="10991" y="2837"/>
                      <a:pt x="11154" y="3509"/>
                    </a:cubicBezTo>
                    <a:cubicBezTo>
                      <a:pt x="11304" y="4036"/>
                      <a:pt x="10878" y="4587"/>
                      <a:pt x="10352" y="4763"/>
                    </a:cubicBezTo>
                    <a:cubicBezTo>
                      <a:pt x="10169" y="4823"/>
                      <a:pt x="9984" y="4848"/>
                      <a:pt x="9797" y="4848"/>
                    </a:cubicBezTo>
                    <a:cubicBezTo>
                      <a:pt x="9446" y="4848"/>
                      <a:pt x="9091" y="4761"/>
                      <a:pt x="8748" y="4662"/>
                    </a:cubicBezTo>
                    <a:cubicBezTo>
                      <a:pt x="8255" y="4522"/>
                      <a:pt x="7741" y="4359"/>
                      <a:pt x="7246" y="4359"/>
                    </a:cubicBezTo>
                    <a:cubicBezTo>
                      <a:pt x="7212" y="4359"/>
                      <a:pt x="7178" y="4360"/>
                      <a:pt x="7144" y="4362"/>
                    </a:cubicBezTo>
                    <a:cubicBezTo>
                      <a:pt x="6793" y="4387"/>
                      <a:pt x="6417" y="4537"/>
                      <a:pt x="6342" y="4863"/>
                    </a:cubicBezTo>
                    <a:cubicBezTo>
                      <a:pt x="6266" y="5139"/>
                      <a:pt x="6467" y="5464"/>
                      <a:pt x="6743" y="5590"/>
                    </a:cubicBezTo>
                    <a:cubicBezTo>
                      <a:pt x="6993" y="5715"/>
                      <a:pt x="7294" y="5740"/>
                      <a:pt x="7595" y="5740"/>
                    </a:cubicBezTo>
                    <a:lnTo>
                      <a:pt x="19525" y="6016"/>
                    </a:lnTo>
                    <a:lnTo>
                      <a:pt x="195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3534475" y="4629410"/>
                <a:ext cx="2573150" cy="420559"/>
                <a:chOff x="3534475" y="4629410"/>
                <a:chExt cx="2573150" cy="420559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4815850" y="4629410"/>
                  <a:ext cx="1291775" cy="4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5" h="5100" extrusionOk="0">
                      <a:moveTo>
                        <a:pt x="0" y="0"/>
                      </a:moveTo>
                      <a:lnTo>
                        <a:pt x="0" y="4888"/>
                      </a:lnTo>
                      <a:cubicBezTo>
                        <a:pt x="1170" y="4714"/>
                        <a:pt x="2350" y="4651"/>
                        <a:pt x="3535" y="4651"/>
                      </a:cubicBezTo>
                      <a:cubicBezTo>
                        <a:pt x="6696" y="4651"/>
                        <a:pt x="9899" y="5099"/>
                        <a:pt x="13074" y="5099"/>
                      </a:cubicBezTo>
                      <a:cubicBezTo>
                        <a:pt x="13353" y="5099"/>
                        <a:pt x="13631" y="5096"/>
                        <a:pt x="13910" y="5088"/>
                      </a:cubicBezTo>
                      <a:cubicBezTo>
                        <a:pt x="14286" y="5088"/>
                        <a:pt x="14662" y="5063"/>
                        <a:pt x="15013" y="4913"/>
                      </a:cubicBezTo>
                      <a:cubicBezTo>
                        <a:pt x="15363" y="4737"/>
                        <a:pt x="15639" y="4437"/>
                        <a:pt x="15639" y="4061"/>
                      </a:cubicBezTo>
                      <a:cubicBezTo>
                        <a:pt x="15664" y="3685"/>
                        <a:pt x="15389" y="3359"/>
                        <a:pt x="15088" y="3209"/>
                      </a:cubicBezTo>
                      <a:cubicBezTo>
                        <a:pt x="14762" y="3033"/>
                        <a:pt x="14411" y="2983"/>
                        <a:pt x="14035" y="2983"/>
                      </a:cubicBezTo>
                      <a:cubicBezTo>
                        <a:pt x="13822" y="2970"/>
                        <a:pt x="13608" y="2964"/>
                        <a:pt x="13393" y="2964"/>
                      </a:cubicBezTo>
                      <a:cubicBezTo>
                        <a:pt x="12174" y="2964"/>
                        <a:pt x="10941" y="3147"/>
                        <a:pt x="9723" y="3147"/>
                      </a:cubicBezTo>
                      <a:cubicBezTo>
                        <a:pt x="9143" y="3147"/>
                        <a:pt x="8566" y="3106"/>
                        <a:pt x="7995" y="2983"/>
                      </a:cubicBezTo>
                      <a:cubicBezTo>
                        <a:pt x="7820" y="2933"/>
                        <a:pt x="7644" y="2883"/>
                        <a:pt x="7544" y="2757"/>
                      </a:cubicBezTo>
                      <a:cubicBezTo>
                        <a:pt x="7368" y="2507"/>
                        <a:pt x="7544" y="2156"/>
                        <a:pt x="7795" y="2031"/>
                      </a:cubicBezTo>
                      <a:cubicBezTo>
                        <a:pt x="7983" y="1918"/>
                        <a:pt x="8199" y="1904"/>
                        <a:pt x="8422" y="1904"/>
                      </a:cubicBezTo>
                      <a:cubicBezTo>
                        <a:pt x="8496" y="1904"/>
                        <a:pt x="8571" y="1905"/>
                        <a:pt x="8647" y="1905"/>
                      </a:cubicBezTo>
                      <a:cubicBezTo>
                        <a:pt x="8709" y="1910"/>
                        <a:pt x="8771" y="1913"/>
                        <a:pt x="8833" y="1913"/>
                      </a:cubicBezTo>
                      <a:cubicBezTo>
                        <a:pt x="9069" y="1913"/>
                        <a:pt x="9295" y="1869"/>
                        <a:pt x="9474" y="1730"/>
                      </a:cubicBezTo>
                      <a:cubicBezTo>
                        <a:pt x="9900" y="1379"/>
                        <a:pt x="9699" y="602"/>
                        <a:pt x="9248" y="301"/>
                      </a:cubicBezTo>
                      <a:cubicBezTo>
                        <a:pt x="8904" y="84"/>
                        <a:pt x="8494" y="37"/>
                        <a:pt x="8086" y="37"/>
                      </a:cubicBezTo>
                      <a:cubicBezTo>
                        <a:pt x="7929" y="37"/>
                        <a:pt x="7772" y="44"/>
                        <a:pt x="7619" y="51"/>
                      </a:cubicBezTo>
                      <a:cubicBezTo>
                        <a:pt x="5739" y="176"/>
                        <a:pt x="3860" y="276"/>
                        <a:pt x="1980" y="376"/>
                      </a:cubicBezTo>
                      <a:cubicBezTo>
                        <a:pt x="1798" y="384"/>
                        <a:pt x="1613" y="392"/>
                        <a:pt x="1429" y="392"/>
                      </a:cubicBezTo>
                      <a:cubicBezTo>
                        <a:pt x="1031" y="392"/>
                        <a:pt x="636" y="355"/>
                        <a:pt x="276" y="201"/>
                      </a:cubicBezTo>
                      <a:cubicBezTo>
                        <a:pt x="175" y="151"/>
                        <a:pt x="75" y="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 flipH="1">
                  <a:off x="3534475" y="4629410"/>
                  <a:ext cx="1291775" cy="4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5" h="5100" extrusionOk="0">
                      <a:moveTo>
                        <a:pt x="0" y="0"/>
                      </a:moveTo>
                      <a:lnTo>
                        <a:pt x="0" y="4888"/>
                      </a:lnTo>
                      <a:cubicBezTo>
                        <a:pt x="1170" y="4714"/>
                        <a:pt x="2350" y="4651"/>
                        <a:pt x="3535" y="4651"/>
                      </a:cubicBezTo>
                      <a:cubicBezTo>
                        <a:pt x="6696" y="4651"/>
                        <a:pt x="9899" y="5099"/>
                        <a:pt x="13074" y="5099"/>
                      </a:cubicBezTo>
                      <a:cubicBezTo>
                        <a:pt x="13353" y="5099"/>
                        <a:pt x="13631" y="5096"/>
                        <a:pt x="13910" y="5088"/>
                      </a:cubicBezTo>
                      <a:cubicBezTo>
                        <a:pt x="14286" y="5088"/>
                        <a:pt x="14662" y="5063"/>
                        <a:pt x="15013" y="4913"/>
                      </a:cubicBezTo>
                      <a:cubicBezTo>
                        <a:pt x="15363" y="4737"/>
                        <a:pt x="15639" y="4437"/>
                        <a:pt x="15639" y="4061"/>
                      </a:cubicBezTo>
                      <a:cubicBezTo>
                        <a:pt x="15664" y="3685"/>
                        <a:pt x="15389" y="3359"/>
                        <a:pt x="15088" y="3209"/>
                      </a:cubicBezTo>
                      <a:cubicBezTo>
                        <a:pt x="14762" y="3033"/>
                        <a:pt x="14411" y="2983"/>
                        <a:pt x="14035" y="2983"/>
                      </a:cubicBezTo>
                      <a:cubicBezTo>
                        <a:pt x="13822" y="2970"/>
                        <a:pt x="13608" y="2964"/>
                        <a:pt x="13393" y="2964"/>
                      </a:cubicBezTo>
                      <a:cubicBezTo>
                        <a:pt x="12174" y="2964"/>
                        <a:pt x="10941" y="3147"/>
                        <a:pt x="9723" y="3147"/>
                      </a:cubicBezTo>
                      <a:cubicBezTo>
                        <a:pt x="9143" y="3147"/>
                        <a:pt x="8566" y="3106"/>
                        <a:pt x="7995" y="2983"/>
                      </a:cubicBezTo>
                      <a:cubicBezTo>
                        <a:pt x="7820" y="2933"/>
                        <a:pt x="7644" y="2883"/>
                        <a:pt x="7544" y="2757"/>
                      </a:cubicBezTo>
                      <a:cubicBezTo>
                        <a:pt x="7368" y="2507"/>
                        <a:pt x="7544" y="2156"/>
                        <a:pt x="7795" y="2031"/>
                      </a:cubicBezTo>
                      <a:cubicBezTo>
                        <a:pt x="7983" y="1918"/>
                        <a:pt x="8199" y="1904"/>
                        <a:pt x="8422" y="1904"/>
                      </a:cubicBezTo>
                      <a:cubicBezTo>
                        <a:pt x="8496" y="1904"/>
                        <a:pt x="8571" y="1905"/>
                        <a:pt x="8647" y="1905"/>
                      </a:cubicBezTo>
                      <a:cubicBezTo>
                        <a:pt x="8709" y="1910"/>
                        <a:pt x="8771" y="1913"/>
                        <a:pt x="8833" y="1913"/>
                      </a:cubicBezTo>
                      <a:cubicBezTo>
                        <a:pt x="9069" y="1913"/>
                        <a:pt x="9295" y="1869"/>
                        <a:pt x="9474" y="1730"/>
                      </a:cubicBezTo>
                      <a:cubicBezTo>
                        <a:pt x="9900" y="1379"/>
                        <a:pt x="9699" y="602"/>
                        <a:pt x="9248" y="301"/>
                      </a:cubicBezTo>
                      <a:cubicBezTo>
                        <a:pt x="8904" y="84"/>
                        <a:pt x="8494" y="37"/>
                        <a:pt x="8086" y="37"/>
                      </a:cubicBezTo>
                      <a:cubicBezTo>
                        <a:pt x="7929" y="37"/>
                        <a:pt x="7772" y="44"/>
                        <a:pt x="7619" y="51"/>
                      </a:cubicBezTo>
                      <a:cubicBezTo>
                        <a:pt x="5739" y="176"/>
                        <a:pt x="3860" y="276"/>
                        <a:pt x="1980" y="376"/>
                      </a:cubicBezTo>
                      <a:cubicBezTo>
                        <a:pt x="1798" y="384"/>
                        <a:pt x="1613" y="392"/>
                        <a:pt x="1429" y="392"/>
                      </a:cubicBezTo>
                      <a:cubicBezTo>
                        <a:pt x="1031" y="392"/>
                        <a:pt x="636" y="355"/>
                        <a:pt x="276" y="201"/>
                      </a:cubicBezTo>
                      <a:cubicBezTo>
                        <a:pt x="175" y="151"/>
                        <a:pt x="75" y="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033700" y="893498"/>
            <a:ext cx="3852000" cy="15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555446"/>
            <a:ext cx="1092600" cy="6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2033700" y="2468788"/>
            <a:ext cx="3852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00EE9-C709-6859-75E2-660A4554A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7"/>
          <p:cNvGrpSpPr/>
          <p:nvPr/>
        </p:nvGrpSpPr>
        <p:grpSpPr>
          <a:xfrm>
            <a:off x="103398" y="97990"/>
            <a:ext cx="8892462" cy="5045522"/>
            <a:chOff x="103398" y="97990"/>
            <a:chExt cx="8892462" cy="5045522"/>
          </a:xfrm>
        </p:grpSpPr>
        <p:sp>
          <p:nvSpPr>
            <p:cNvPr id="522" name="Google Shape;522;p27"/>
            <p:cNvSpPr/>
            <p:nvPr/>
          </p:nvSpPr>
          <p:spPr>
            <a:xfrm rot="900035">
              <a:off x="8328848" y="4592511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rot="899951">
              <a:off x="8796876" y="42339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rot="9612712">
              <a:off x="166870" y="3841933"/>
              <a:ext cx="454279" cy="45420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rot="899951">
              <a:off x="397676" y="34073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rot="-9435392">
              <a:off x="8580528" y="952226"/>
              <a:ext cx="359783" cy="35972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rot="900035">
              <a:off x="143823" y="80143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rot="899951">
              <a:off x="8543376" y="22667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rot="899951">
              <a:off x="241801" y="17622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rot="899951">
              <a:off x="4149976" y="1163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rot="899951">
              <a:off x="1648026" y="47607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rot="899951">
              <a:off x="5357976" y="49613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 rot="-9899965">
            <a:off x="106899" y="135422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-9900049">
            <a:off x="8909623" y="1599786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 rot="-900035" flipH="1">
            <a:off x="7117324" y="4870597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8566651" y="1955160"/>
            <a:ext cx="310852" cy="31078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-9900049">
            <a:off x="18398" y="765686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-9900049">
            <a:off x="166098" y="4701511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9AB59-654B-A822-625B-FC80A937E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 flipH="1">
            <a:off x="0" y="4423788"/>
            <a:ext cx="9143986" cy="719744"/>
            <a:chOff x="0" y="4423788"/>
            <a:chExt cx="9143986" cy="719744"/>
          </a:xfrm>
        </p:grpSpPr>
        <p:sp>
          <p:nvSpPr>
            <p:cNvPr id="92" name="Google Shape;92;p5"/>
            <p:cNvSpPr/>
            <p:nvPr/>
          </p:nvSpPr>
          <p:spPr>
            <a:xfrm>
              <a:off x="0" y="4673100"/>
              <a:ext cx="9143972" cy="470431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5"/>
            <p:cNvGrpSpPr/>
            <p:nvPr/>
          </p:nvGrpSpPr>
          <p:grpSpPr>
            <a:xfrm flipH="1">
              <a:off x="0" y="4423788"/>
              <a:ext cx="9143986" cy="340561"/>
              <a:chOff x="0" y="3389888"/>
              <a:chExt cx="9143986" cy="340561"/>
            </a:xfrm>
          </p:grpSpPr>
          <p:sp>
            <p:nvSpPr>
              <p:cNvPr id="94" name="Google Shape;94;p5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96;p5"/>
          <p:cNvGrpSpPr/>
          <p:nvPr/>
        </p:nvGrpSpPr>
        <p:grpSpPr>
          <a:xfrm flipH="1">
            <a:off x="-47824" y="269674"/>
            <a:ext cx="9239623" cy="3904413"/>
            <a:chOff x="-95624" y="269674"/>
            <a:chExt cx="9239623" cy="3904413"/>
          </a:xfrm>
        </p:grpSpPr>
        <p:sp>
          <p:nvSpPr>
            <p:cNvPr id="97" name="Google Shape;97;p5"/>
            <p:cNvSpPr/>
            <p:nvPr/>
          </p:nvSpPr>
          <p:spPr>
            <a:xfrm rot="-9899965">
              <a:off x="312899" y="1058147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-9900049">
              <a:off x="224398" y="16884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899990">
              <a:off x="8518001" y="319177"/>
              <a:ext cx="440524" cy="440456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9900049" flipH="1">
              <a:off x="8637206" y="18198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flipH="1">
              <a:off x="8833147" y="2175197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9900049" flipH="1">
              <a:off x="8637206" y="39918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flipH="1">
              <a:off x="-95624" y="3531685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 idx="2"/>
          </p:nvPr>
        </p:nvSpPr>
        <p:spPr>
          <a:xfrm>
            <a:off x="1537425" y="2499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title" idx="3"/>
          </p:nvPr>
        </p:nvSpPr>
        <p:spPr>
          <a:xfrm>
            <a:off x="4863972" y="2499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1"/>
          </p:nvPr>
        </p:nvSpPr>
        <p:spPr>
          <a:xfrm>
            <a:off x="4863975" y="3058150"/>
            <a:ext cx="2742600" cy="9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4"/>
          </p:nvPr>
        </p:nvSpPr>
        <p:spPr>
          <a:xfrm>
            <a:off x="1537425" y="3058150"/>
            <a:ext cx="2742600" cy="9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6"/>
          <p:cNvGrpSpPr/>
          <p:nvPr/>
        </p:nvGrpSpPr>
        <p:grpSpPr>
          <a:xfrm>
            <a:off x="-104965" y="54540"/>
            <a:ext cx="9248962" cy="5088971"/>
            <a:chOff x="-104965" y="54540"/>
            <a:chExt cx="9248962" cy="5088971"/>
          </a:xfrm>
        </p:grpSpPr>
        <p:sp>
          <p:nvSpPr>
            <p:cNvPr id="111" name="Google Shape;111;p6"/>
            <p:cNvSpPr/>
            <p:nvPr/>
          </p:nvSpPr>
          <p:spPr>
            <a:xfrm rot="-9899965">
              <a:off x="533212" y="94972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9900049">
              <a:off x="261148" y="6494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-1187288">
              <a:off x="8626247" y="309498"/>
              <a:ext cx="454279" cy="45420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-9900049">
              <a:off x="8685898" y="10345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364608">
              <a:off x="-49416" y="3903473"/>
              <a:ext cx="359783" cy="35972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-9899965">
              <a:off x="8707912" y="328968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-9900049">
              <a:off x="57198" y="28789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-9900049">
              <a:off x="2049473" y="2628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 rot="-9900049">
              <a:off x="4952098" y="49613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-9900049">
              <a:off x="7210148" y="1929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E7635-6F7E-F4AF-5E7F-FB958A7A56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7"/>
          <p:cNvGrpSpPr/>
          <p:nvPr/>
        </p:nvGrpSpPr>
        <p:grpSpPr>
          <a:xfrm>
            <a:off x="69493" y="98803"/>
            <a:ext cx="8957335" cy="4931984"/>
            <a:chOff x="69493" y="98803"/>
            <a:chExt cx="8957335" cy="4931984"/>
          </a:xfrm>
        </p:grpSpPr>
        <p:sp>
          <p:nvSpPr>
            <p:cNvPr id="124" name="Google Shape;124;p7"/>
            <p:cNvSpPr/>
            <p:nvPr/>
          </p:nvSpPr>
          <p:spPr>
            <a:xfrm rot="-9899965">
              <a:off x="251974" y="1392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rot="-9900049">
              <a:off x="87898" y="9756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-9899965">
              <a:off x="195299" y="4572410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9900049">
              <a:off x="1023073" y="48485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9900049">
              <a:off x="8844598" y="4433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rot="-9900123">
              <a:off x="8692871" y="1357382"/>
              <a:ext cx="233192" cy="23314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4577798">
              <a:off x="8629572" y="4093353"/>
              <a:ext cx="359788" cy="359733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rot="-9900049">
              <a:off x="8391173" y="46480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 rot="-9900049">
              <a:off x="4253698" y="1827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rot="-9899929">
              <a:off x="4578327" y="374917"/>
              <a:ext cx="88959" cy="889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 rot="-9900049">
              <a:off x="3790823" y="48051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720000" y="1915375"/>
            <a:ext cx="3803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720000" y="611525"/>
            <a:ext cx="3803400" cy="10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9"/>
          <p:cNvGrpSpPr/>
          <p:nvPr/>
        </p:nvGrpSpPr>
        <p:grpSpPr>
          <a:xfrm>
            <a:off x="-397025" y="3599157"/>
            <a:ext cx="9926929" cy="1669452"/>
            <a:chOff x="-397025" y="3599157"/>
            <a:chExt cx="9926929" cy="1669452"/>
          </a:xfrm>
        </p:grpSpPr>
        <p:grpSp>
          <p:nvGrpSpPr>
            <p:cNvPr id="178" name="Google Shape;178;p9"/>
            <p:cNvGrpSpPr/>
            <p:nvPr/>
          </p:nvGrpSpPr>
          <p:grpSpPr>
            <a:xfrm>
              <a:off x="-397025" y="3939588"/>
              <a:ext cx="9926929" cy="1329022"/>
              <a:chOff x="-397025" y="3385225"/>
              <a:chExt cx="9926929" cy="1329022"/>
            </a:xfrm>
          </p:grpSpPr>
          <p:sp>
            <p:nvSpPr>
              <p:cNvPr id="179" name="Google Shape;179;p9"/>
              <p:cNvSpPr/>
              <p:nvPr/>
            </p:nvSpPr>
            <p:spPr>
              <a:xfrm>
                <a:off x="-57100" y="3385225"/>
                <a:ext cx="9258217" cy="1329022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58348" extrusionOk="0">
                    <a:moveTo>
                      <a:pt x="0" y="1"/>
                    </a:moveTo>
                    <a:lnTo>
                      <a:pt x="0" y="58347"/>
                    </a:lnTo>
                    <a:lnTo>
                      <a:pt x="87043" y="58347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3AA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4751530" y="3657713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 flipH="1">
                <a:off x="1488580" y="3527175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7198493" y="3478241"/>
                <a:ext cx="2331380" cy="919787"/>
              </a:xfrm>
              <a:custGeom>
                <a:avLst/>
                <a:gdLst/>
                <a:ahLst/>
                <a:cxnLst/>
                <a:rect l="l" t="t" r="r" b="b"/>
                <a:pathLst>
                  <a:path w="28272" h="11154" extrusionOk="0">
                    <a:moveTo>
                      <a:pt x="20552" y="1"/>
                    </a:moveTo>
                    <a:lnTo>
                      <a:pt x="18397" y="201"/>
                    </a:lnTo>
                    <a:lnTo>
                      <a:pt x="16492" y="3234"/>
                    </a:lnTo>
                    <a:lnTo>
                      <a:pt x="15264" y="3710"/>
                    </a:lnTo>
                    <a:lnTo>
                      <a:pt x="14963" y="4813"/>
                    </a:lnTo>
                    <a:lnTo>
                      <a:pt x="9850" y="3309"/>
                    </a:lnTo>
                    <a:lnTo>
                      <a:pt x="9324" y="2983"/>
                    </a:lnTo>
                    <a:lnTo>
                      <a:pt x="8071" y="2983"/>
                    </a:lnTo>
                    <a:lnTo>
                      <a:pt x="8071" y="4036"/>
                    </a:lnTo>
                    <a:lnTo>
                      <a:pt x="6342" y="5815"/>
                    </a:lnTo>
                    <a:cubicBezTo>
                      <a:pt x="6342" y="5815"/>
                      <a:pt x="4195" y="4957"/>
                      <a:pt x="3576" y="4957"/>
                    </a:cubicBezTo>
                    <a:cubicBezTo>
                      <a:pt x="3510" y="4957"/>
                      <a:pt x="3461" y="4967"/>
                      <a:pt x="3434" y="4988"/>
                    </a:cubicBezTo>
                    <a:cubicBezTo>
                      <a:pt x="3159" y="5239"/>
                      <a:pt x="2708" y="5715"/>
                      <a:pt x="2708" y="5715"/>
                    </a:cubicBezTo>
                    <a:lnTo>
                      <a:pt x="1" y="6617"/>
                    </a:lnTo>
                    <a:lnTo>
                      <a:pt x="8071" y="11054"/>
                    </a:lnTo>
                    <a:lnTo>
                      <a:pt x="27269" y="11154"/>
                    </a:lnTo>
                    <a:lnTo>
                      <a:pt x="28272" y="10327"/>
                    </a:lnTo>
                    <a:lnTo>
                      <a:pt x="28272" y="6768"/>
                    </a:lnTo>
                    <a:lnTo>
                      <a:pt x="22457" y="3560"/>
                    </a:lnTo>
                    <a:lnTo>
                      <a:pt x="22758" y="2031"/>
                    </a:lnTo>
                    <a:lnTo>
                      <a:pt x="20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9"/>
              <p:cNvGrpSpPr/>
              <p:nvPr/>
            </p:nvGrpSpPr>
            <p:grpSpPr>
              <a:xfrm>
                <a:off x="-397025" y="3577445"/>
                <a:ext cx="9926929" cy="1136764"/>
                <a:chOff x="-397025" y="3577445"/>
                <a:chExt cx="9926929" cy="1136764"/>
              </a:xfrm>
            </p:grpSpPr>
            <p:grpSp>
              <p:nvGrpSpPr>
                <p:cNvPr id="184" name="Google Shape;184;p9"/>
                <p:cNvGrpSpPr/>
                <p:nvPr/>
              </p:nvGrpSpPr>
              <p:grpSpPr>
                <a:xfrm>
                  <a:off x="-397025" y="3608775"/>
                  <a:ext cx="9771995" cy="1105434"/>
                  <a:chOff x="-397025" y="3608775"/>
                  <a:chExt cx="9771995" cy="1105434"/>
                </a:xfrm>
              </p:grpSpPr>
              <p:sp>
                <p:nvSpPr>
                  <p:cNvPr id="185" name="Google Shape;185;p9"/>
                  <p:cNvSpPr/>
                  <p:nvPr/>
                </p:nvSpPr>
                <p:spPr>
                  <a:xfrm>
                    <a:off x="-397025" y="3608775"/>
                    <a:ext cx="9771995" cy="1105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44" h="14889" extrusionOk="0">
                        <a:moveTo>
                          <a:pt x="0" y="1"/>
                        </a:moveTo>
                        <a:lnTo>
                          <a:pt x="0" y="14888"/>
                        </a:lnTo>
                        <a:lnTo>
                          <a:pt x="87043" y="14888"/>
                        </a:lnTo>
                        <a:lnTo>
                          <a:pt x="87043" y="1"/>
                        </a:lnTo>
                        <a:lnTo>
                          <a:pt x="69073" y="7219"/>
                        </a:lnTo>
                        <a:lnTo>
                          <a:pt x="59549" y="4788"/>
                        </a:lnTo>
                        <a:lnTo>
                          <a:pt x="35740" y="4061"/>
                        </a:lnTo>
                        <a:cubicBezTo>
                          <a:pt x="35740" y="4061"/>
                          <a:pt x="22281" y="8096"/>
                          <a:pt x="22331" y="8146"/>
                        </a:cubicBezTo>
                        <a:cubicBezTo>
                          <a:pt x="22332" y="8147"/>
                          <a:pt x="22331" y="8147"/>
                          <a:pt x="22331" y="8147"/>
                        </a:cubicBezTo>
                        <a:cubicBezTo>
                          <a:pt x="22259" y="8147"/>
                          <a:pt x="14837" y="5139"/>
                          <a:pt x="14837" y="5139"/>
                        </a:cubicBezTo>
                        <a:lnTo>
                          <a:pt x="7669" y="513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15D7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9"/>
                  <p:cNvSpPr/>
                  <p:nvPr/>
                </p:nvSpPr>
                <p:spPr>
                  <a:xfrm>
                    <a:off x="3698050" y="3784075"/>
                    <a:ext cx="954875" cy="54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5" h="21807" extrusionOk="0">
                        <a:moveTo>
                          <a:pt x="35139" y="0"/>
                        </a:moveTo>
                        <a:lnTo>
                          <a:pt x="0" y="4975"/>
                        </a:lnTo>
                        <a:lnTo>
                          <a:pt x="1619" y="21159"/>
                        </a:lnTo>
                        <a:lnTo>
                          <a:pt x="38195" y="2180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  <p:sp>
              <p:nvSpPr>
                <p:cNvPr id="187" name="Google Shape;187;p9"/>
                <p:cNvSpPr/>
                <p:nvPr/>
              </p:nvSpPr>
              <p:spPr>
                <a:xfrm>
                  <a:off x="457382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-17537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9" name="Google Shape;189;p9"/>
            <p:cNvGrpSpPr/>
            <p:nvPr/>
          </p:nvGrpSpPr>
          <p:grpSpPr>
            <a:xfrm flipH="1">
              <a:off x="-44798" y="3599157"/>
              <a:ext cx="9233597" cy="340561"/>
              <a:chOff x="0" y="3389888"/>
              <a:chExt cx="9143986" cy="340561"/>
            </a:xfrm>
          </p:grpSpPr>
          <p:sp>
            <p:nvSpPr>
              <p:cNvPr id="190" name="Google Shape;190;p9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9"/>
          <p:cNvGrpSpPr/>
          <p:nvPr/>
        </p:nvGrpSpPr>
        <p:grpSpPr>
          <a:xfrm>
            <a:off x="292225" y="254290"/>
            <a:ext cx="8562534" cy="3082595"/>
            <a:chOff x="292225" y="254290"/>
            <a:chExt cx="8562534" cy="3082595"/>
          </a:xfrm>
        </p:grpSpPr>
        <p:sp>
          <p:nvSpPr>
            <p:cNvPr id="193" name="Google Shape;193;p9"/>
            <p:cNvSpPr/>
            <p:nvPr/>
          </p:nvSpPr>
          <p:spPr>
            <a:xfrm rot="-9900049">
              <a:off x="430623" y="10186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9"/>
            <p:cNvGrpSpPr/>
            <p:nvPr/>
          </p:nvGrpSpPr>
          <p:grpSpPr>
            <a:xfrm>
              <a:off x="292225" y="254290"/>
              <a:ext cx="8562534" cy="3082595"/>
              <a:chOff x="292225" y="254290"/>
              <a:chExt cx="8562534" cy="3082595"/>
            </a:xfrm>
          </p:grpSpPr>
          <p:sp>
            <p:nvSpPr>
              <p:cNvPr id="195" name="Google Shape;195;p9"/>
              <p:cNvSpPr/>
              <p:nvPr/>
            </p:nvSpPr>
            <p:spPr>
              <a:xfrm rot="-9899965">
                <a:off x="519124" y="388397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 rot="900035">
                <a:off x="8388067" y="2543311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 rot="899951">
                <a:off x="8672533" y="21089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rot="899951">
                <a:off x="8348996" y="2726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 rot="-9899965">
                <a:off x="332649" y="2936722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2088300" y="1013250"/>
            <a:ext cx="4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1"/>
          </p:nvPr>
        </p:nvSpPr>
        <p:spPr>
          <a:xfrm>
            <a:off x="2088300" y="1855050"/>
            <a:ext cx="4967400" cy="11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 hasCustomPrompt="1"/>
          </p:nvPr>
        </p:nvSpPr>
        <p:spPr>
          <a:xfrm>
            <a:off x="3058300" y="548600"/>
            <a:ext cx="5372700" cy="15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subTitle" idx="1"/>
          </p:nvPr>
        </p:nvSpPr>
        <p:spPr>
          <a:xfrm>
            <a:off x="3058300" y="2074650"/>
            <a:ext cx="53727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 rot="-9900049">
            <a:off x="670048" y="1270386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1"/>
          <p:cNvGrpSpPr/>
          <p:nvPr/>
        </p:nvGrpSpPr>
        <p:grpSpPr>
          <a:xfrm>
            <a:off x="66475" y="94990"/>
            <a:ext cx="440634" cy="1017959"/>
            <a:chOff x="66475" y="94990"/>
            <a:chExt cx="440634" cy="1017959"/>
          </a:xfrm>
        </p:grpSpPr>
        <p:sp>
          <p:nvSpPr>
            <p:cNvPr id="219" name="Google Shape;219;p11"/>
            <p:cNvSpPr/>
            <p:nvPr/>
          </p:nvSpPr>
          <p:spPr>
            <a:xfrm rot="-9899965">
              <a:off x="106899" y="135422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-9900049">
              <a:off x="171635" y="9307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/>
          <p:nvPr/>
        </p:nvSpPr>
        <p:spPr>
          <a:xfrm rot="-9900049">
            <a:off x="2503298" y="219086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11"/>
          <p:cNvGrpSpPr/>
          <p:nvPr/>
        </p:nvGrpSpPr>
        <p:grpSpPr>
          <a:xfrm>
            <a:off x="0" y="3189138"/>
            <a:ext cx="9143986" cy="2084682"/>
            <a:chOff x="0" y="3284688"/>
            <a:chExt cx="9143986" cy="2084682"/>
          </a:xfrm>
        </p:grpSpPr>
        <p:sp>
          <p:nvSpPr>
            <p:cNvPr id="223" name="Google Shape;223;p11"/>
            <p:cNvSpPr/>
            <p:nvPr/>
          </p:nvSpPr>
          <p:spPr>
            <a:xfrm>
              <a:off x="0" y="3618200"/>
              <a:ext cx="9143972" cy="1751169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11"/>
            <p:cNvGrpSpPr/>
            <p:nvPr/>
          </p:nvGrpSpPr>
          <p:grpSpPr>
            <a:xfrm>
              <a:off x="0" y="3284688"/>
              <a:ext cx="9143986" cy="340561"/>
              <a:chOff x="0" y="3389888"/>
              <a:chExt cx="9143986" cy="340561"/>
            </a:xfrm>
          </p:grpSpPr>
          <p:sp>
            <p:nvSpPr>
              <p:cNvPr id="225" name="Google Shape;225;p11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926BD-D744-A71A-9E61-329C2415F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9AA4F-7B56-CEDA-3BF4-0B854E3B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1BC-B6DE-4E8C-AFE3-D371F493E8F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5" r:id="rId8"/>
    <p:sldLayoutId id="2147483657" r:id="rId9"/>
    <p:sldLayoutId id="2147483685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70" r:id="rId17"/>
    <p:sldLayoutId id="2147483671" r:id="rId18"/>
    <p:sldLayoutId id="2147483672" r:id="rId19"/>
    <p:sldLayoutId id="2147483673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ctrTitle"/>
          </p:nvPr>
        </p:nvSpPr>
        <p:spPr>
          <a:xfrm>
            <a:off x="-270454" y="82904"/>
            <a:ext cx="6484251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br>
              <a:rPr lang="pt-PT" sz="44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</a:br>
            <a:r>
              <a:rPr lang="pt-PT" sz="4400" b="0" i="0" u="none" strike="noStrike" baseline="0">
                <a:solidFill>
                  <a:srgbClr val="000000"/>
                </a:solidFill>
                <a:latin typeface="Amasis MT Pro" panose="02040504050005020304" pitchFamily="18" charset="0"/>
              </a:rPr>
              <a:t> </a:t>
            </a:r>
            <a:r>
              <a:rPr lang="pt-PT" sz="4400" b="0" i="0" u="none" strike="noStrike" baseline="0">
                <a:solidFill>
                  <a:srgbClr val="FFFFFF"/>
                </a:solidFill>
                <a:latin typeface="Amasis MT Pro" panose="02040504050005020304" pitchFamily="18" charset="0"/>
              </a:rPr>
              <a:t>Sistemas de</a:t>
            </a:r>
            <a:br>
              <a:rPr lang="pt-PT" sz="4400" b="0" i="0" u="none" strike="noStrike" baseline="0">
                <a:solidFill>
                  <a:srgbClr val="FFFFFF"/>
                </a:solidFill>
                <a:latin typeface="Amasis MT Pro" panose="02040504050005020304" pitchFamily="18" charset="0"/>
              </a:rPr>
            </a:br>
            <a:r>
              <a:rPr lang="pt-PT" sz="4400" b="0" i="0" u="none" strike="noStrike" baseline="0">
                <a:solidFill>
                  <a:srgbClr val="FFFFFF"/>
                </a:solidFill>
                <a:latin typeface="Amasis MT Pro" panose="02040504050005020304" pitchFamily="18" charset="0"/>
              </a:rPr>
              <a:t>armazenamento e produção de hidrogénio</a:t>
            </a:r>
            <a:endParaRPr sz="287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2" name="Google Shape;542;p30"/>
          <p:cNvSpPr txBox="1">
            <a:spLocks noGrp="1"/>
          </p:cNvSpPr>
          <p:nvPr>
            <p:ph type="subTitle" idx="1"/>
          </p:nvPr>
        </p:nvSpPr>
        <p:spPr>
          <a:xfrm>
            <a:off x="88186" y="2793337"/>
            <a:ext cx="3619038" cy="736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Bernardo Espírito Santo - 107736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Magner Gusse - 110180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Rúben Abreu - 107421</a:t>
            </a:r>
            <a:endParaRPr sz="1400" dirty="0"/>
          </a:p>
        </p:txBody>
      </p:sp>
      <p:grpSp>
        <p:nvGrpSpPr>
          <p:cNvPr id="543" name="Google Shape;543;p30"/>
          <p:cNvGrpSpPr/>
          <p:nvPr/>
        </p:nvGrpSpPr>
        <p:grpSpPr>
          <a:xfrm>
            <a:off x="3602438" y="740823"/>
            <a:ext cx="6769539" cy="5309573"/>
            <a:chOff x="1659275" y="782600"/>
            <a:chExt cx="1760700" cy="1380975"/>
          </a:xfrm>
        </p:grpSpPr>
        <p:sp>
          <p:nvSpPr>
            <p:cNvPr id="544" name="Google Shape;544;p30"/>
            <p:cNvSpPr/>
            <p:nvPr/>
          </p:nvSpPr>
          <p:spPr>
            <a:xfrm>
              <a:off x="2611675" y="976200"/>
              <a:ext cx="114675" cy="127225"/>
            </a:xfrm>
            <a:custGeom>
              <a:avLst/>
              <a:gdLst/>
              <a:ahLst/>
              <a:cxnLst/>
              <a:rect l="l" t="t" r="r" b="b"/>
              <a:pathLst>
                <a:path w="4587" h="5089" extrusionOk="0">
                  <a:moveTo>
                    <a:pt x="0" y="1"/>
                  </a:moveTo>
                  <a:lnTo>
                    <a:pt x="0" y="5089"/>
                  </a:lnTo>
                  <a:lnTo>
                    <a:pt x="4587" y="5089"/>
                  </a:lnTo>
                  <a:lnTo>
                    <a:pt x="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621075" y="988750"/>
              <a:ext cx="94625" cy="49525"/>
            </a:xfrm>
            <a:custGeom>
              <a:avLst/>
              <a:gdLst/>
              <a:ahLst/>
              <a:cxnLst/>
              <a:rect l="l" t="t" r="r" b="b"/>
              <a:pathLst>
                <a:path w="3785" h="1981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26" y="1980"/>
                    <a:pt x="477" y="1980"/>
                  </a:cubicBezTo>
                  <a:lnTo>
                    <a:pt x="3309" y="1980"/>
                  </a:lnTo>
                  <a:cubicBezTo>
                    <a:pt x="3584" y="1980"/>
                    <a:pt x="3785" y="1780"/>
                    <a:pt x="3785" y="1529"/>
                  </a:cubicBezTo>
                  <a:lnTo>
                    <a:pt x="3785" y="451"/>
                  </a:lnTo>
                  <a:cubicBezTo>
                    <a:pt x="3785" y="201"/>
                    <a:pt x="3584" y="0"/>
                    <a:pt x="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621075" y="1047025"/>
              <a:ext cx="94625" cy="49525"/>
            </a:xfrm>
            <a:custGeom>
              <a:avLst/>
              <a:gdLst/>
              <a:ahLst/>
              <a:cxnLst/>
              <a:rect l="l" t="t" r="r" b="b"/>
              <a:pathLst>
                <a:path w="3785" h="1981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26" y="1980"/>
                    <a:pt x="477" y="1980"/>
                  </a:cubicBezTo>
                  <a:lnTo>
                    <a:pt x="3309" y="1980"/>
                  </a:lnTo>
                  <a:cubicBezTo>
                    <a:pt x="3584" y="1980"/>
                    <a:pt x="3785" y="1780"/>
                    <a:pt x="3785" y="1529"/>
                  </a:cubicBezTo>
                  <a:lnTo>
                    <a:pt x="3785" y="451"/>
                  </a:lnTo>
                  <a:cubicBezTo>
                    <a:pt x="3785" y="201"/>
                    <a:pt x="3584" y="0"/>
                    <a:pt x="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678100" y="909800"/>
              <a:ext cx="16925" cy="66425"/>
            </a:xfrm>
            <a:custGeom>
              <a:avLst/>
              <a:gdLst/>
              <a:ahLst/>
              <a:cxnLst/>
              <a:rect l="l" t="t" r="r" b="b"/>
              <a:pathLst>
                <a:path w="677" h="2657" extrusionOk="0">
                  <a:moveTo>
                    <a:pt x="401" y="0"/>
                  </a:moveTo>
                  <a:lnTo>
                    <a:pt x="401" y="1629"/>
                  </a:lnTo>
                  <a:lnTo>
                    <a:pt x="0" y="1629"/>
                  </a:lnTo>
                  <a:lnTo>
                    <a:pt x="0" y="2657"/>
                  </a:lnTo>
                  <a:lnTo>
                    <a:pt x="677" y="2657"/>
                  </a:lnTo>
                  <a:lnTo>
                    <a:pt x="677" y="251"/>
                  </a:lnTo>
                  <a:cubicBezTo>
                    <a:pt x="677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340375" y="927350"/>
              <a:ext cx="114050" cy="175450"/>
            </a:xfrm>
            <a:custGeom>
              <a:avLst/>
              <a:gdLst/>
              <a:ahLst/>
              <a:cxnLst/>
              <a:rect l="l" t="t" r="r" b="b"/>
              <a:pathLst>
                <a:path w="4562" h="7018" extrusionOk="0">
                  <a:moveTo>
                    <a:pt x="0" y="0"/>
                  </a:moveTo>
                  <a:lnTo>
                    <a:pt x="0" y="7018"/>
                  </a:lnTo>
                  <a:lnTo>
                    <a:pt x="4562" y="7018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349775" y="939875"/>
              <a:ext cx="94000" cy="49525"/>
            </a:xfrm>
            <a:custGeom>
              <a:avLst/>
              <a:gdLst/>
              <a:ahLst/>
              <a:cxnLst/>
              <a:rect l="l" t="t" r="r" b="b"/>
              <a:pathLst>
                <a:path w="3760" h="1981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80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349775" y="998150"/>
              <a:ext cx="94000" cy="49525"/>
            </a:xfrm>
            <a:custGeom>
              <a:avLst/>
              <a:gdLst/>
              <a:ahLst/>
              <a:cxnLst/>
              <a:rect l="l" t="t" r="r" b="b"/>
              <a:pathLst>
                <a:path w="3760" h="1981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80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349775" y="1056425"/>
              <a:ext cx="94000" cy="49500"/>
            </a:xfrm>
            <a:custGeom>
              <a:avLst/>
              <a:gdLst/>
              <a:ahLst/>
              <a:cxnLst/>
              <a:rect l="l" t="t" r="r" b="b"/>
              <a:pathLst>
                <a:path w="3760" h="1980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79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79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362925" y="815800"/>
              <a:ext cx="10675" cy="112825"/>
            </a:xfrm>
            <a:custGeom>
              <a:avLst/>
              <a:gdLst/>
              <a:ahLst/>
              <a:cxnLst/>
              <a:rect l="l" t="t" r="r" b="b"/>
              <a:pathLst>
                <a:path w="427" h="4513" extrusionOk="0">
                  <a:moveTo>
                    <a:pt x="301" y="1"/>
                  </a:moveTo>
                  <a:lnTo>
                    <a:pt x="301" y="3861"/>
                  </a:lnTo>
                  <a:lnTo>
                    <a:pt x="176" y="3861"/>
                  </a:lnTo>
                  <a:lnTo>
                    <a:pt x="176" y="2858"/>
                  </a:lnTo>
                  <a:cubicBezTo>
                    <a:pt x="76" y="2858"/>
                    <a:pt x="0" y="2933"/>
                    <a:pt x="0" y="3008"/>
                  </a:cubicBezTo>
                  <a:lnTo>
                    <a:pt x="0" y="4512"/>
                  </a:lnTo>
                  <a:lnTo>
                    <a:pt x="427" y="4512"/>
                  </a:lnTo>
                  <a:lnTo>
                    <a:pt x="427" y="3861"/>
                  </a:lnTo>
                  <a:lnTo>
                    <a:pt x="351" y="3861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269575" y="1107800"/>
              <a:ext cx="159800" cy="91275"/>
            </a:xfrm>
            <a:custGeom>
              <a:avLst/>
              <a:gdLst/>
              <a:ahLst/>
              <a:cxnLst/>
              <a:rect l="l" t="t" r="r" b="b"/>
              <a:pathLst>
                <a:path w="6392" h="3651" extrusionOk="0">
                  <a:moveTo>
                    <a:pt x="2932" y="0"/>
                  </a:moveTo>
                  <a:lnTo>
                    <a:pt x="125" y="3058"/>
                  </a:lnTo>
                  <a:cubicBezTo>
                    <a:pt x="0" y="3208"/>
                    <a:pt x="0" y="3434"/>
                    <a:pt x="151" y="3559"/>
                  </a:cubicBezTo>
                  <a:cubicBezTo>
                    <a:pt x="226" y="3609"/>
                    <a:pt x="301" y="3634"/>
                    <a:pt x="376" y="3634"/>
                  </a:cubicBezTo>
                  <a:cubicBezTo>
                    <a:pt x="476" y="3634"/>
                    <a:pt x="577" y="3609"/>
                    <a:pt x="627" y="3534"/>
                  </a:cubicBezTo>
                  <a:lnTo>
                    <a:pt x="3208" y="727"/>
                  </a:lnTo>
                  <a:lnTo>
                    <a:pt x="5765" y="3534"/>
                  </a:lnTo>
                  <a:cubicBezTo>
                    <a:pt x="5830" y="3613"/>
                    <a:pt x="5923" y="3650"/>
                    <a:pt x="6015" y="3650"/>
                  </a:cubicBezTo>
                  <a:cubicBezTo>
                    <a:pt x="6098" y="3650"/>
                    <a:pt x="6181" y="3619"/>
                    <a:pt x="6241" y="3559"/>
                  </a:cubicBezTo>
                  <a:cubicBezTo>
                    <a:pt x="6391" y="3434"/>
                    <a:pt x="6391" y="3208"/>
                    <a:pt x="6266" y="3058"/>
                  </a:cubicBez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275825" y="1116575"/>
              <a:ext cx="147275" cy="81775"/>
            </a:xfrm>
            <a:custGeom>
              <a:avLst/>
              <a:gdLst/>
              <a:ahLst/>
              <a:cxnLst/>
              <a:rect l="l" t="t" r="r" b="b"/>
              <a:pathLst>
                <a:path w="5891" h="3271" extrusionOk="0">
                  <a:moveTo>
                    <a:pt x="2858" y="0"/>
                  </a:moveTo>
                  <a:lnTo>
                    <a:pt x="51" y="3058"/>
                  </a:lnTo>
                  <a:cubicBezTo>
                    <a:pt x="1" y="3108"/>
                    <a:pt x="1" y="3183"/>
                    <a:pt x="51" y="3233"/>
                  </a:cubicBezTo>
                  <a:cubicBezTo>
                    <a:pt x="76" y="3258"/>
                    <a:pt x="101" y="3258"/>
                    <a:pt x="126" y="3258"/>
                  </a:cubicBezTo>
                  <a:cubicBezTo>
                    <a:pt x="176" y="3258"/>
                    <a:pt x="201" y="3258"/>
                    <a:pt x="226" y="3233"/>
                  </a:cubicBezTo>
                  <a:lnTo>
                    <a:pt x="2958" y="251"/>
                  </a:lnTo>
                  <a:lnTo>
                    <a:pt x="5690" y="3233"/>
                  </a:lnTo>
                  <a:cubicBezTo>
                    <a:pt x="5703" y="3258"/>
                    <a:pt x="5728" y="3271"/>
                    <a:pt x="5756" y="3271"/>
                  </a:cubicBezTo>
                  <a:cubicBezTo>
                    <a:pt x="5784" y="3271"/>
                    <a:pt x="5815" y="3258"/>
                    <a:pt x="5840" y="3233"/>
                  </a:cubicBezTo>
                  <a:cubicBezTo>
                    <a:pt x="5891" y="3183"/>
                    <a:pt x="5891" y="3108"/>
                    <a:pt x="5840" y="3058"/>
                  </a:cubicBezTo>
                  <a:lnTo>
                    <a:pt x="3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256405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79" y="4136"/>
                    <a:pt x="1931" y="3710"/>
                    <a:pt x="1931" y="3184"/>
                  </a:cubicBezTo>
                  <a:lnTo>
                    <a:pt x="1931" y="953"/>
                  </a:lnTo>
                  <a:cubicBezTo>
                    <a:pt x="1931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398630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505" y="4136"/>
                    <a:pt x="1931" y="3710"/>
                    <a:pt x="1931" y="3184"/>
                  </a:cubicBezTo>
                  <a:lnTo>
                    <a:pt x="1931" y="953"/>
                  </a:lnTo>
                  <a:cubicBezTo>
                    <a:pt x="1931" y="427"/>
                    <a:pt x="1505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400525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479" y="76"/>
                    <a:pt x="1479" y="176"/>
                    <a:pt x="1479" y="276"/>
                  </a:cubicBezTo>
                  <a:lnTo>
                    <a:pt x="1479" y="2507"/>
                  </a:lnTo>
                  <a:cubicBezTo>
                    <a:pt x="1479" y="3008"/>
                    <a:pt x="1078" y="3409"/>
                    <a:pt x="602" y="3409"/>
                  </a:cubicBezTo>
                  <a:cubicBezTo>
                    <a:pt x="351" y="3409"/>
                    <a:pt x="151" y="3309"/>
                    <a:pt x="0" y="3159"/>
                  </a:cubicBezTo>
                  <a:lnTo>
                    <a:pt x="0" y="3159"/>
                  </a:lnTo>
                  <a:cubicBezTo>
                    <a:pt x="126" y="3509"/>
                    <a:pt x="451" y="3760"/>
                    <a:pt x="827" y="3760"/>
                  </a:cubicBezTo>
                  <a:cubicBezTo>
                    <a:pt x="1329" y="3760"/>
                    <a:pt x="1730" y="3359"/>
                    <a:pt x="1730" y="2883"/>
                  </a:cubicBezTo>
                  <a:lnTo>
                    <a:pt x="1730" y="652"/>
                  </a:lnTo>
                  <a:cubicBezTo>
                    <a:pt x="1730" y="402"/>
                    <a:pt x="1629" y="151"/>
                    <a:pt x="1429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256400" y="1152275"/>
              <a:ext cx="43275" cy="94025"/>
            </a:xfrm>
            <a:custGeom>
              <a:avLst/>
              <a:gdLst/>
              <a:ahLst/>
              <a:cxnLst/>
              <a:rect l="l" t="t" r="r" b="b"/>
              <a:pathLst>
                <a:path w="1731" h="3761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9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283975" y="1199900"/>
              <a:ext cx="52025" cy="23200"/>
            </a:xfrm>
            <a:custGeom>
              <a:avLst/>
              <a:gdLst/>
              <a:ahLst/>
              <a:cxnLst/>
              <a:rect l="l" t="t" r="r" b="b"/>
              <a:pathLst>
                <a:path w="2081" h="928" extrusionOk="0">
                  <a:moveTo>
                    <a:pt x="452" y="0"/>
                  </a:moveTo>
                  <a:cubicBezTo>
                    <a:pt x="201" y="0"/>
                    <a:pt x="1" y="201"/>
                    <a:pt x="1" y="452"/>
                  </a:cubicBezTo>
                  <a:cubicBezTo>
                    <a:pt x="1" y="702"/>
                    <a:pt x="201" y="928"/>
                    <a:pt x="452" y="928"/>
                  </a:cubicBezTo>
                  <a:lnTo>
                    <a:pt x="2081" y="928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371075" y="1199900"/>
              <a:ext cx="52650" cy="23200"/>
            </a:xfrm>
            <a:custGeom>
              <a:avLst/>
              <a:gdLst/>
              <a:ahLst/>
              <a:cxnLst/>
              <a:rect l="l" t="t" r="r" b="b"/>
              <a:pathLst>
                <a:path w="2106" h="928" extrusionOk="0">
                  <a:moveTo>
                    <a:pt x="0" y="0"/>
                  </a:moveTo>
                  <a:lnTo>
                    <a:pt x="0" y="928"/>
                  </a:lnTo>
                  <a:lnTo>
                    <a:pt x="1654" y="928"/>
                  </a:lnTo>
                  <a:cubicBezTo>
                    <a:pt x="1905" y="928"/>
                    <a:pt x="2106" y="702"/>
                    <a:pt x="2106" y="452"/>
                  </a:cubicBezTo>
                  <a:cubicBezTo>
                    <a:pt x="2106" y="201"/>
                    <a:pt x="1905" y="0"/>
                    <a:pt x="1654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283975" y="1213675"/>
              <a:ext cx="52025" cy="9425"/>
            </a:xfrm>
            <a:custGeom>
              <a:avLst/>
              <a:gdLst/>
              <a:ahLst/>
              <a:cxnLst/>
              <a:rect l="l" t="t" r="r" b="b"/>
              <a:pathLst>
                <a:path w="2081" h="377" extrusionOk="0">
                  <a:moveTo>
                    <a:pt x="1" y="1"/>
                  </a:moveTo>
                  <a:cubicBezTo>
                    <a:pt x="51" y="201"/>
                    <a:pt x="226" y="377"/>
                    <a:pt x="452" y="377"/>
                  </a:cubicBezTo>
                  <a:lnTo>
                    <a:pt x="2081" y="377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371075" y="1213675"/>
              <a:ext cx="52650" cy="9425"/>
            </a:xfrm>
            <a:custGeom>
              <a:avLst/>
              <a:gdLst/>
              <a:ahLst/>
              <a:cxnLst/>
              <a:rect l="l" t="t" r="r" b="b"/>
              <a:pathLst>
                <a:path w="2106" h="377" extrusionOk="0">
                  <a:moveTo>
                    <a:pt x="0" y="1"/>
                  </a:moveTo>
                  <a:lnTo>
                    <a:pt x="0" y="377"/>
                  </a:lnTo>
                  <a:lnTo>
                    <a:pt x="1654" y="377"/>
                  </a:lnTo>
                  <a:cubicBezTo>
                    <a:pt x="1855" y="377"/>
                    <a:pt x="2055" y="201"/>
                    <a:pt x="2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529600" y="1212425"/>
              <a:ext cx="191750" cy="169825"/>
            </a:xfrm>
            <a:custGeom>
              <a:avLst/>
              <a:gdLst/>
              <a:ahLst/>
              <a:cxnLst/>
              <a:rect l="l" t="t" r="r" b="b"/>
              <a:pathLst>
                <a:path w="7670" h="6793" extrusionOk="0">
                  <a:moveTo>
                    <a:pt x="7243" y="1"/>
                  </a:moveTo>
                  <a:lnTo>
                    <a:pt x="5664" y="4211"/>
                  </a:lnTo>
                  <a:lnTo>
                    <a:pt x="0" y="6367"/>
                  </a:lnTo>
                  <a:lnTo>
                    <a:pt x="176" y="6793"/>
                  </a:lnTo>
                  <a:lnTo>
                    <a:pt x="6015" y="4562"/>
                  </a:lnTo>
                  <a:lnTo>
                    <a:pt x="7669" y="176"/>
                  </a:lnTo>
                  <a:lnTo>
                    <a:pt x="7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671200" y="1319575"/>
              <a:ext cx="748775" cy="844000"/>
            </a:xfrm>
            <a:custGeom>
              <a:avLst/>
              <a:gdLst/>
              <a:ahLst/>
              <a:cxnLst/>
              <a:rect l="l" t="t" r="r" b="b"/>
              <a:pathLst>
                <a:path w="29951" h="33760" extrusionOk="0">
                  <a:moveTo>
                    <a:pt x="351" y="0"/>
                  </a:moveTo>
                  <a:lnTo>
                    <a:pt x="0" y="301"/>
                  </a:lnTo>
                  <a:lnTo>
                    <a:pt x="29600" y="33760"/>
                  </a:lnTo>
                  <a:lnTo>
                    <a:pt x="29950" y="3343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343500" y="1212425"/>
              <a:ext cx="191750" cy="169825"/>
            </a:xfrm>
            <a:custGeom>
              <a:avLst/>
              <a:gdLst/>
              <a:ahLst/>
              <a:cxnLst/>
              <a:rect l="l" t="t" r="r" b="b"/>
              <a:pathLst>
                <a:path w="7670" h="6793" extrusionOk="0">
                  <a:moveTo>
                    <a:pt x="452" y="1"/>
                  </a:moveTo>
                  <a:lnTo>
                    <a:pt x="1" y="176"/>
                  </a:lnTo>
                  <a:lnTo>
                    <a:pt x="1655" y="4562"/>
                  </a:lnTo>
                  <a:lnTo>
                    <a:pt x="7519" y="6793"/>
                  </a:lnTo>
                  <a:lnTo>
                    <a:pt x="7670" y="6367"/>
                  </a:lnTo>
                  <a:lnTo>
                    <a:pt x="2031" y="421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659275" y="1319575"/>
              <a:ext cx="734375" cy="825225"/>
            </a:xfrm>
            <a:custGeom>
              <a:avLst/>
              <a:gdLst/>
              <a:ahLst/>
              <a:cxnLst/>
              <a:rect l="l" t="t" r="r" b="b"/>
              <a:pathLst>
                <a:path w="29375" h="33009" extrusionOk="0">
                  <a:moveTo>
                    <a:pt x="29024" y="0"/>
                  </a:moveTo>
                  <a:lnTo>
                    <a:pt x="1" y="32707"/>
                  </a:lnTo>
                  <a:lnTo>
                    <a:pt x="352" y="33008"/>
                  </a:lnTo>
                  <a:lnTo>
                    <a:pt x="29375" y="301"/>
                  </a:lnTo>
                  <a:lnTo>
                    <a:pt x="29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32783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80" y="4136"/>
                    <a:pt x="1906" y="3710"/>
                    <a:pt x="1906" y="3184"/>
                  </a:cubicBezTo>
                  <a:lnTo>
                    <a:pt x="1906" y="953"/>
                  </a:lnTo>
                  <a:cubicBezTo>
                    <a:pt x="1906" y="427"/>
                    <a:pt x="1480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2327825" y="1152275"/>
              <a:ext cx="43275" cy="94025"/>
            </a:xfrm>
            <a:custGeom>
              <a:avLst/>
              <a:gdLst/>
              <a:ahLst/>
              <a:cxnLst/>
              <a:rect l="l" t="t" r="r" b="b"/>
              <a:pathLst>
                <a:path w="1731" h="3761" extrusionOk="0">
                  <a:moveTo>
                    <a:pt x="302" y="1"/>
                  </a:move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903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9" y="3409"/>
                  </a:cubicBezTo>
                  <a:cubicBezTo>
                    <a:pt x="653" y="3409"/>
                    <a:pt x="252" y="3008"/>
                    <a:pt x="252" y="2507"/>
                  </a:cubicBezTo>
                  <a:lnTo>
                    <a:pt x="252" y="276"/>
                  </a:lnTo>
                  <a:cubicBezTo>
                    <a:pt x="252" y="176"/>
                    <a:pt x="252" y="76"/>
                    <a:pt x="3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33722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27" y="0"/>
                  </a:moveTo>
                  <a:cubicBezTo>
                    <a:pt x="252" y="0"/>
                    <a:pt x="1" y="176"/>
                    <a:pt x="1" y="401"/>
                  </a:cubicBezTo>
                  <a:cubicBezTo>
                    <a:pt x="1" y="602"/>
                    <a:pt x="252" y="777"/>
                    <a:pt x="527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27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408675" y="1149150"/>
              <a:ext cx="25700" cy="19450"/>
            </a:xfrm>
            <a:custGeom>
              <a:avLst/>
              <a:gdLst/>
              <a:ahLst/>
              <a:cxnLst/>
              <a:rect l="l" t="t" r="r" b="b"/>
              <a:pathLst>
                <a:path w="1028" h="778" extrusionOk="0">
                  <a:moveTo>
                    <a:pt x="501" y="0"/>
                  </a:moveTo>
                  <a:cubicBezTo>
                    <a:pt x="226" y="0"/>
                    <a:pt x="0" y="176"/>
                    <a:pt x="0" y="401"/>
                  </a:cubicBezTo>
                  <a:cubicBezTo>
                    <a:pt x="0" y="602"/>
                    <a:pt x="226" y="777"/>
                    <a:pt x="501" y="777"/>
                  </a:cubicBezTo>
                  <a:cubicBezTo>
                    <a:pt x="802" y="777"/>
                    <a:pt x="1028" y="602"/>
                    <a:pt x="1028" y="401"/>
                  </a:cubicBezTo>
                  <a:cubicBezTo>
                    <a:pt x="1028" y="176"/>
                    <a:pt x="802" y="0"/>
                    <a:pt x="501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26642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02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02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35475" y="1107800"/>
              <a:ext cx="159800" cy="91275"/>
            </a:xfrm>
            <a:custGeom>
              <a:avLst/>
              <a:gdLst/>
              <a:ahLst/>
              <a:cxnLst/>
              <a:rect l="l" t="t" r="r" b="b"/>
              <a:pathLst>
                <a:path w="6392" h="3651" extrusionOk="0">
                  <a:moveTo>
                    <a:pt x="2933" y="0"/>
                  </a:moveTo>
                  <a:lnTo>
                    <a:pt x="126" y="3058"/>
                  </a:lnTo>
                  <a:cubicBezTo>
                    <a:pt x="1" y="3208"/>
                    <a:pt x="1" y="3434"/>
                    <a:pt x="151" y="3559"/>
                  </a:cubicBezTo>
                  <a:cubicBezTo>
                    <a:pt x="211" y="3619"/>
                    <a:pt x="294" y="3650"/>
                    <a:pt x="377" y="3650"/>
                  </a:cubicBezTo>
                  <a:cubicBezTo>
                    <a:pt x="469" y="3650"/>
                    <a:pt x="562" y="3613"/>
                    <a:pt x="627" y="3534"/>
                  </a:cubicBezTo>
                  <a:lnTo>
                    <a:pt x="3184" y="727"/>
                  </a:lnTo>
                  <a:lnTo>
                    <a:pt x="5765" y="3534"/>
                  </a:lnTo>
                  <a:cubicBezTo>
                    <a:pt x="5815" y="3609"/>
                    <a:pt x="5916" y="3634"/>
                    <a:pt x="6016" y="3634"/>
                  </a:cubicBezTo>
                  <a:cubicBezTo>
                    <a:pt x="6091" y="3634"/>
                    <a:pt x="6191" y="3609"/>
                    <a:pt x="6241" y="3559"/>
                  </a:cubicBezTo>
                  <a:cubicBezTo>
                    <a:pt x="6392" y="3434"/>
                    <a:pt x="6392" y="3208"/>
                    <a:pt x="6266" y="3058"/>
                  </a:cubicBez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641750" y="1116575"/>
              <a:ext cx="147275" cy="81775"/>
            </a:xfrm>
            <a:custGeom>
              <a:avLst/>
              <a:gdLst/>
              <a:ahLst/>
              <a:cxnLst/>
              <a:rect l="l" t="t" r="r" b="b"/>
              <a:pathLst>
                <a:path w="5891" h="3271" extrusionOk="0">
                  <a:moveTo>
                    <a:pt x="2858" y="0"/>
                  </a:moveTo>
                  <a:lnTo>
                    <a:pt x="51" y="3058"/>
                  </a:lnTo>
                  <a:cubicBezTo>
                    <a:pt x="0" y="3108"/>
                    <a:pt x="0" y="3183"/>
                    <a:pt x="51" y="3233"/>
                  </a:cubicBezTo>
                  <a:cubicBezTo>
                    <a:pt x="76" y="3258"/>
                    <a:pt x="101" y="3258"/>
                    <a:pt x="126" y="3258"/>
                  </a:cubicBezTo>
                  <a:cubicBezTo>
                    <a:pt x="151" y="3258"/>
                    <a:pt x="201" y="3258"/>
                    <a:pt x="201" y="3233"/>
                  </a:cubicBezTo>
                  <a:lnTo>
                    <a:pt x="2933" y="251"/>
                  </a:lnTo>
                  <a:lnTo>
                    <a:pt x="5665" y="3233"/>
                  </a:lnTo>
                  <a:cubicBezTo>
                    <a:pt x="5690" y="3258"/>
                    <a:pt x="5721" y="3271"/>
                    <a:pt x="5752" y="3271"/>
                  </a:cubicBezTo>
                  <a:cubicBezTo>
                    <a:pt x="5784" y="3271"/>
                    <a:pt x="5815" y="3258"/>
                    <a:pt x="5840" y="3233"/>
                  </a:cubicBezTo>
                  <a:cubicBezTo>
                    <a:pt x="5890" y="3183"/>
                    <a:pt x="5890" y="3108"/>
                    <a:pt x="5840" y="3058"/>
                  </a:cubicBezTo>
                  <a:lnTo>
                    <a:pt x="3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62233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lnTo>
                    <a:pt x="0" y="3184"/>
                  </a:lnTo>
                  <a:cubicBezTo>
                    <a:pt x="0" y="3710"/>
                    <a:pt x="426" y="4136"/>
                    <a:pt x="953" y="4136"/>
                  </a:cubicBezTo>
                  <a:cubicBezTo>
                    <a:pt x="1479" y="4136"/>
                    <a:pt x="1905" y="3710"/>
                    <a:pt x="1905" y="3184"/>
                  </a:cubicBezTo>
                  <a:lnTo>
                    <a:pt x="1905" y="953"/>
                  </a:ln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76330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79" y="4136"/>
                    <a:pt x="1905" y="3710"/>
                    <a:pt x="1905" y="3184"/>
                  </a:cubicBezTo>
                  <a:lnTo>
                    <a:pt x="1905" y="953"/>
                  </a:ln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765800" y="1152275"/>
              <a:ext cx="43900" cy="94025"/>
            </a:xfrm>
            <a:custGeom>
              <a:avLst/>
              <a:gdLst/>
              <a:ahLst/>
              <a:cxnLst/>
              <a:rect l="l" t="t" r="r" b="b"/>
              <a:pathLst>
                <a:path w="1756" h="3761" extrusionOk="0">
                  <a:moveTo>
                    <a:pt x="1455" y="1"/>
                  </a:moveTo>
                  <a:lnTo>
                    <a:pt x="1455" y="1"/>
                  </a:lnTo>
                  <a:cubicBezTo>
                    <a:pt x="1480" y="76"/>
                    <a:pt x="1505" y="176"/>
                    <a:pt x="1505" y="276"/>
                  </a:cubicBezTo>
                  <a:lnTo>
                    <a:pt x="1505" y="2507"/>
                  </a:lnTo>
                  <a:cubicBezTo>
                    <a:pt x="1505" y="3008"/>
                    <a:pt x="1104" y="3409"/>
                    <a:pt x="627" y="3409"/>
                  </a:cubicBezTo>
                  <a:cubicBezTo>
                    <a:pt x="377" y="3409"/>
                    <a:pt x="176" y="3309"/>
                    <a:pt x="1" y="3159"/>
                  </a:cubicBezTo>
                  <a:lnTo>
                    <a:pt x="1" y="3159"/>
                  </a:lnTo>
                  <a:cubicBezTo>
                    <a:pt x="126" y="3509"/>
                    <a:pt x="477" y="3760"/>
                    <a:pt x="853" y="3760"/>
                  </a:cubicBezTo>
                  <a:cubicBezTo>
                    <a:pt x="1354" y="3760"/>
                    <a:pt x="1755" y="3359"/>
                    <a:pt x="1755" y="2883"/>
                  </a:cubicBezTo>
                  <a:lnTo>
                    <a:pt x="1755" y="652"/>
                  </a:lnTo>
                  <a:cubicBezTo>
                    <a:pt x="1755" y="402"/>
                    <a:pt x="1630" y="151"/>
                    <a:pt x="1455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622325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276" y="1"/>
                  </a:moveTo>
                  <a:cubicBezTo>
                    <a:pt x="101" y="151"/>
                    <a:pt x="0" y="402"/>
                    <a:pt x="0" y="652"/>
                  </a:cubicBezTo>
                  <a:lnTo>
                    <a:pt x="0" y="2883"/>
                  </a:lnTo>
                  <a:cubicBezTo>
                    <a:pt x="0" y="3359"/>
                    <a:pt x="401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79" y="3309"/>
                    <a:pt x="1354" y="3409"/>
                    <a:pt x="1128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6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649275" y="1199900"/>
              <a:ext cx="52650" cy="23200"/>
            </a:xfrm>
            <a:custGeom>
              <a:avLst/>
              <a:gdLst/>
              <a:ahLst/>
              <a:cxnLst/>
              <a:rect l="l" t="t" r="r" b="b"/>
              <a:pathLst>
                <a:path w="2106" h="928" extrusionOk="0">
                  <a:moveTo>
                    <a:pt x="476" y="0"/>
                  </a:moveTo>
                  <a:cubicBezTo>
                    <a:pt x="226" y="0"/>
                    <a:pt x="0" y="201"/>
                    <a:pt x="0" y="452"/>
                  </a:cubicBezTo>
                  <a:cubicBezTo>
                    <a:pt x="0" y="702"/>
                    <a:pt x="226" y="928"/>
                    <a:pt x="476" y="928"/>
                  </a:cubicBezTo>
                  <a:lnTo>
                    <a:pt x="2105" y="928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736975" y="1199900"/>
              <a:ext cx="52675" cy="23200"/>
            </a:xfrm>
            <a:custGeom>
              <a:avLst/>
              <a:gdLst/>
              <a:ahLst/>
              <a:cxnLst/>
              <a:rect l="l" t="t" r="r" b="b"/>
              <a:pathLst>
                <a:path w="2107" h="928" extrusionOk="0">
                  <a:moveTo>
                    <a:pt x="1" y="0"/>
                  </a:moveTo>
                  <a:lnTo>
                    <a:pt x="1" y="928"/>
                  </a:lnTo>
                  <a:lnTo>
                    <a:pt x="1630" y="928"/>
                  </a:lnTo>
                  <a:cubicBezTo>
                    <a:pt x="1881" y="928"/>
                    <a:pt x="2106" y="702"/>
                    <a:pt x="2106" y="452"/>
                  </a:cubicBezTo>
                  <a:cubicBezTo>
                    <a:pt x="2106" y="201"/>
                    <a:pt x="1881" y="0"/>
                    <a:pt x="1630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649900" y="1213675"/>
              <a:ext cx="52025" cy="9425"/>
            </a:xfrm>
            <a:custGeom>
              <a:avLst/>
              <a:gdLst/>
              <a:ahLst/>
              <a:cxnLst/>
              <a:rect l="l" t="t" r="r" b="b"/>
              <a:pathLst>
                <a:path w="2081" h="377" extrusionOk="0">
                  <a:moveTo>
                    <a:pt x="0" y="1"/>
                  </a:moveTo>
                  <a:cubicBezTo>
                    <a:pt x="25" y="201"/>
                    <a:pt x="226" y="377"/>
                    <a:pt x="451" y="377"/>
                  </a:cubicBezTo>
                  <a:lnTo>
                    <a:pt x="2080" y="377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736975" y="1213675"/>
              <a:ext cx="52050" cy="9425"/>
            </a:xfrm>
            <a:custGeom>
              <a:avLst/>
              <a:gdLst/>
              <a:ahLst/>
              <a:cxnLst/>
              <a:rect l="l" t="t" r="r" b="b"/>
              <a:pathLst>
                <a:path w="2082" h="377" extrusionOk="0">
                  <a:moveTo>
                    <a:pt x="1" y="1"/>
                  </a:moveTo>
                  <a:lnTo>
                    <a:pt x="1" y="377"/>
                  </a:lnTo>
                  <a:lnTo>
                    <a:pt x="1630" y="377"/>
                  </a:lnTo>
                  <a:cubicBezTo>
                    <a:pt x="1856" y="377"/>
                    <a:pt x="2056" y="201"/>
                    <a:pt x="2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2693130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78" y="1"/>
                  </a:moveTo>
                  <a:cubicBezTo>
                    <a:pt x="427" y="1"/>
                    <a:pt x="0" y="427"/>
                    <a:pt x="0" y="953"/>
                  </a:cubicBezTo>
                  <a:lnTo>
                    <a:pt x="0" y="3184"/>
                  </a:lnTo>
                  <a:cubicBezTo>
                    <a:pt x="0" y="3710"/>
                    <a:pt x="427" y="4136"/>
                    <a:pt x="978" y="4136"/>
                  </a:cubicBezTo>
                  <a:cubicBezTo>
                    <a:pt x="1504" y="4136"/>
                    <a:pt x="1930" y="3710"/>
                    <a:pt x="1930" y="3184"/>
                  </a:cubicBezTo>
                  <a:lnTo>
                    <a:pt x="1930" y="953"/>
                  </a:lnTo>
                  <a:cubicBezTo>
                    <a:pt x="1930" y="427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693750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276" y="1"/>
                  </a:moveTo>
                  <a:lnTo>
                    <a:pt x="276" y="1"/>
                  </a:ln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8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6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2703150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27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27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27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77457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02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02" y="777"/>
                  </a:cubicBezTo>
                  <a:cubicBezTo>
                    <a:pt x="778" y="777"/>
                    <a:pt x="1028" y="602"/>
                    <a:pt x="1028" y="401"/>
                  </a:cubicBezTo>
                  <a:cubicBezTo>
                    <a:pt x="1028" y="17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632350" y="1149150"/>
              <a:ext cx="25075" cy="19450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502" y="0"/>
                  </a:moveTo>
                  <a:cubicBezTo>
                    <a:pt x="226" y="0"/>
                    <a:pt x="0" y="176"/>
                    <a:pt x="0" y="401"/>
                  </a:cubicBezTo>
                  <a:cubicBezTo>
                    <a:pt x="0" y="602"/>
                    <a:pt x="226" y="777"/>
                    <a:pt x="502" y="777"/>
                  </a:cubicBezTo>
                  <a:cubicBezTo>
                    <a:pt x="777" y="777"/>
                    <a:pt x="1003" y="602"/>
                    <a:pt x="1003" y="401"/>
                  </a:cubicBezTo>
                  <a:cubicBezTo>
                    <a:pt x="1003" y="176"/>
                    <a:pt x="777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2321575" y="1106550"/>
              <a:ext cx="420450" cy="25075"/>
            </a:xfrm>
            <a:custGeom>
              <a:avLst/>
              <a:gdLst/>
              <a:ahLst/>
              <a:cxnLst/>
              <a:rect l="l" t="t" r="r" b="b"/>
              <a:pathLst>
                <a:path w="16818" h="1003" extrusionOk="0">
                  <a:moveTo>
                    <a:pt x="0" y="0"/>
                  </a:moveTo>
                  <a:lnTo>
                    <a:pt x="0" y="1003"/>
                  </a:lnTo>
                  <a:lnTo>
                    <a:pt x="16817" y="1003"/>
                  </a:lnTo>
                  <a:lnTo>
                    <a:pt x="16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2297130" y="1097775"/>
              <a:ext cx="472475" cy="8800"/>
            </a:xfrm>
            <a:custGeom>
              <a:avLst/>
              <a:gdLst/>
              <a:ahLst/>
              <a:cxnLst/>
              <a:rect l="l" t="t" r="r" b="b"/>
              <a:pathLst>
                <a:path w="18899" h="352" extrusionOk="0">
                  <a:moveTo>
                    <a:pt x="1" y="0"/>
                  </a:moveTo>
                  <a:lnTo>
                    <a:pt x="1" y="351"/>
                  </a:lnTo>
                  <a:lnTo>
                    <a:pt x="18898" y="351"/>
                  </a:lnTo>
                  <a:lnTo>
                    <a:pt x="18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2522700" y="782600"/>
              <a:ext cx="5675" cy="291375"/>
            </a:xfrm>
            <a:custGeom>
              <a:avLst/>
              <a:gdLst/>
              <a:ahLst/>
              <a:cxnLst/>
              <a:rect l="l" t="t" r="r" b="b"/>
              <a:pathLst>
                <a:path w="227" h="11655" extrusionOk="0">
                  <a:moveTo>
                    <a:pt x="126" y="1"/>
                  </a:moveTo>
                  <a:cubicBezTo>
                    <a:pt x="51" y="1"/>
                    <a:pt x="0" y="51"/>
                    <a:pt x="0" y="126"/>
                  </a:cubicBezTo>
                  <a:lnTo>
                    <a:pt x="0" y="11529"/>
                  </a:lnTo>
                  <a:cubicBezTo>
                    <a:pt x="0" y="11605"/>
                    <a:pt x="51" y="11655"/>
                    <a:pt x="126" y="11655"/>
                  </a:cubicBezTo>
                  <a:cubicBezTo>
                    <a:pt x="176" y="11655"/>
                    <a:pt x="226" y="11605"/>
                    <a:pt x="226" y="11529"/>
                  </a:cubicBezTo>
                  <a:lnTo>
                    <a:pt x="226" y="126"/>
                  </a:lnTo>
                  <a:cubicBezTo>
                    <a:pt x="226" y="51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2488875" y="823900"/>
              <a:ext cx="70825" cy="250075"/>
            </a:xfrm>
            <a:custGeom>
              <a:avLst/>
              <a:gdLst/>
              <a:ahLst/>
              <a:cxnLst/>
              <a:rect l="l" t="t" r="r" b="b"/>
              <a:pathLst>
                <a:path w="2833" h="10003" extrusionOk="0">
                  <a:moveTo>
                    <a:pt x="537" y="0"/>
                  </a:moveTo>
                  <a:cubicBezTo>
                    <a:pt x="501" y="0"/>
                    <a:pt x="467" y="22"/>
                    <a:pt x="451" y="53"/>
                  </a:cubicBezTo>
                  <a:cubicBezTo>
                    <a:pt x="401" y="103"/>
                    <a:pt x="426" y="178"/>
                    <a:pt x="476" y="203"/>
                  </a:cubicBezTo>
                  <a:lnTo>
                    <a:pt x="2231" y="1231"/>
                  </a:lnTo>
                  <a:lnTo>
                    <a:pt x="376" y="2409"/>
                  </a:lnTo>
                  <a:cubicBezTo>
                    <a:pt x="351" y="2434"/>
                    <a:pt x="326" y="2459"/>
                    <a:pt x="326" y="2484"/>
                  </a:cubicBezTo>
                  <a:cubicBezTo>
                    <a:pt x="326" y="2534"/>
                    <a:pt x="351" y="2559"/>
                    <a:pt x="376" y="2584"/>
                  </a:cubicBezTo>
                  <a:lnTo>
                    <a:pt x="2381" y="4163"/>
                  </a:lnTo>
                  <a:lnTo>
                    <a:pt x="226" y="5667"/>
                  </a:lnTo>
                  <a:cubicBezTo>
                    <a:pt x="201" y="5692"/>
                    <a:pt x="176" y="5717"/>
                    <a:pt x="176" y="5767"/>
                  </a:cubicBezTo>
                  <a:cubicBezTo>
                    <a:pt x="176" y="5792"/>
                    <a:pt x="201" y="5842"/>
                    <a:pt x="226" y="5867"/>
                  </a:cubicBezTo>
                  <a:lnTo>
                    <a:pt x="2531" y="7622"/>
                  </a:lnTo>
                  <a:lnTo>
                    <a:pt x="50" y="9802"/>
                  </a:lnTo>
                  <a:cubicBezTo>
                    <a:pt x="0" y="9852"/>
                    <a:pt x="0" y="9903"/>
                    <a:pt x="25" y="9953"/>
                  </a:cubicBezTo>
                  <a:cubicBezTo>
                    <a:pt x="50" y="9978"/>
                    <a:pt x="75" y="10003"/>
                    <a:pt x="125" y="10003"/>
                  </a:cubicBezTo>
                  <a:cubicBezTo>
                    <a:pt x="150" y="10003"/>
                    <a:pt x="176" y="10003"/>
                    <a:pt x="201" y="9978"/>
                  </a:cubicBezTo>
                  <a:lnTo>
                    <a:pt x="2807" y="7697"/>
                  </a:lnTo>
                  <a:cubicBezTo>
                    <a:pt x="2832" y="7672"/>
                    <a:pt x="2832" y="7647"/>
                    <a:pt x="2832" y="7597"/>
                  </a:cubicBezTo>
                  <a:cubicBezTo>
                    <a:pt x="2832" y="7572"/>
                    <a:pt x="2807" y="7547"/>
                    <a:pt x="2782" y="7522"/>
                  </a:cubicBezTo>
                  <a:lnTo>
                    <a:pt x="501" y="5767"/>
                  </a:lnTo>
                  <a:lnTo>
                    <a:pt x="2632" y="4263"/>
                  </a:lnTo>
                  <a:cubicBezTo>
                    <a:pt x="2657" y="4238"/>
                    <a:pt x="2682" y="4213"/>
                    <a:pt x="2682" y="4188"/>
                  </a:cubicBezTo>
                  <a:cubicBezTo>
                    <a:pt x="2682" y="4138"/>
                    <a:pt x="2682" y="4113"/>
                    <a:pt x="2632" y="4088"/>
                  </a:cubicBezTo>
                  <a:lnTo>
                    <a:pt x="652" y="2509"/>
                  </a:lnTo>
                  <a:lnTo>
                    <a:pt x="2506" y="1331"/>
                  </a:lnTo>
                  <a:cubicBezTo>
                    <a:pt x="2531" y="1306"/>
                    <a:pt x="2557" y="1281"/>
                    <a:pt x="2557" y="1231"/>
                  </a:cubicBezTo>
                  <a:cubicBezTo>
                    <a:pt x="2557" y="1181"/>
                    <a:pt x="2531" y="1156"/>
                    <a:pt x="2506" y="1131"/>
                  </a:cubicBezTo>
                  <a:lnTo>
                    <a:pt x="602" y="28"/>
                  </a:lnTo>
                  <a:cubicBezTo>
                    <a:pt x="582" y="9"/>
                    <a:pt x="560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491375" y="823900"/>
              <a:ext cx="71450" cy="250075"/>
            </a:xfrm>
            <a:custGeom>
              <a:avLst/>
              <a:gdLst/>
              <a:ahLst/>
              <a:cxnLst/>
              <a:rect l="l" t="t" r="r" b="b"/>
              <a:pathLst>
                <a:path w="2858" h="10003" extrusionOk="0">
                  <a:moveTo>
                    <a:pt x="2295" y="0"/>
                  </a:moveTo>
                  <a:cubicBezTo>
                    <a:pt x="2273" y="0"/>
                    <a:pt x="2250" y="9"/>
                    <a:pt x="2231" y="28"/>
                  </a:cubicBezTo>
                  <a:lnTo>
                    <a:pt x="326" y="1131"/>
                  </a:lnTo>
                  <a:cubicBezTo>
                    <a:pt x="301" y="1156"/>
                    <a:pt x="276" y="1181"/>
                    <a:pt x="276" y="1231"/>
                  </a:cubicBezTo>
                  <a:cubicBezTo>
                    <a:pt x="276" y="1281"/>
                    <a:pt x="301" y="1306"/>
                    <a:pt x="326" y="1331"/>
                  </a:cubicBezTo>
                  <a:lnTo>
                    <a:pt x="2206" y="2509"/>
                  </a:lnTo>
                  <a:lnTo>
                    <a:pt x="201" y="4088"/>
                  </a:lnTo>
                  <a:cubicBezTo>
                    <a:pt x="176" y="4113"/>
                    <a:pt x="151" y="4138"/>
                    <a:pt x="151" y="4188"/>
                  </a:cubicBezTo>
                  <a:cubicBezTo>
                    <a:pt x="151" y="4213"/>
                    <a:pt x="176" y="4238"/>
                    <a:pt x="201" y="4263"/>
                  </a:cubicBezTo>
                  <a:lnTo>
                    <a:pt x="2356" y="5767"/>
                  </a:lnTo>
                  <a:lnTo>
                    <a:pt x="50" y="7522"/>
                  </a:lnTo>
                  <a:cubicBezTo>
                    <a:pt x="25" y="7547"/>
                    <a:pt x="0" y="7572"/>
                    <a:pt x="0" y="7597"/>
                  </a:cubicBezTo>
                  <a:cubicBezTo>
                    <a:pt x="0" y="7647"/>
                    <a:pt x="25" y="7672"/>
                    <a:pt x="50" y="7697"/>
                  </a:cubicBezTo>
                  <a:lnTo>
                    <a:pt x="2632" y="9978"/>
                  </a:lnTo>
                  <a:cubicBezTo>
                    <a:pt x="2657" y="10003"/>
                    <a:pt x="2682" y="10003"/>
                    <a:pt x="2707" y="10003"/>
                  </a:cubicBezTo>
                  <a:cubicBezTo>
                    <a:pt x="2757" y="10003"/>
                    <a:pt x="2782" y="9978"/>
                    <a:pt x="2807" y="9953"/>
                  </a:cubicBezTo>
                  <a:cubicBezTo>
                    <a:pt x="2858" y="9903"/>
                    <a:pt x="2832" y="9852"/>
                    <a:pt x="2807" y="9802"/>
                  </a:cubicBezTo>
                  <a:lnTo>
                    <a:pt x="301" y="7622"/>
                  </a:lnTo>
                  <a:lnTo>
                    <a:pt x="2607" y="5867"/>
                  </a:lnTo>
                  <a:cubicBezTo>
                    <a:pt x="2632" y="5842"/>
                    <a:pt x="2657" y="5792"/>
                    <a:pt x="2657" y="5767"/>
                  </a:cubicBezTo>
                  <a:cubicBezTo>
                    <a:pt x="2657" y="5717"/>
                    <a:pt x="2632" y="5692"/>
                    <a:pt x="2607" y="5667"/>
                  </a:cubicBezTo>
                  <a:lnTo>
                    <a:pt x="451" y="4163"/>
                  </a:lnTo>
                  <a:lnTo>
                    <a:pt x="2457" y="2584"/>
                  </a:lnTo>
                  <a:cubicBezTo>
                    <a:pt x="2507" y="2559"/>
                    <a:pt x="2507" y="2534"/>
                    <a:pt x="2507" y="2484"/>
                  </a:cubicBezTo>
                  <a:cubicBezTo>
                    <a:pt x="2507" y="2459"/>
                    <a:pt x="2482" y="2434"/>
                    <a:pt x="2457" y="2409"/>
                  </a:cubicBezTo>
                  <a:lnTo>
                    <a:pt x="627" y="1231"/>
                  </a:lnTo>
                  <a:lnTo>
                    <a:pt x="2356" y="203"/>
                  </a:lnTo>
                  <a:cubicBezTo>
                    <a:pt x="2406" y="178"/>
                    <a:pt x="2431" y="103"/>
                    <a:pt x="2381" y="53"/>
                  </a:cubicBezTo>
                  <a:cubicBezTo>
                    <a:pt x="2366" y="22"/>
                    <a:pt x="2331" y="0"/>
                    <a:pt x="2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492000" y="992500"/>
              <a:ext cx="30725" cy="43875"/>
            </a:xfrm>
            <a:custGeom>
              <a:avLst/>
              <a:gdLst/>
              <a:ahLst/>
              <a:cxnLst/>
              <a:rect l="l" t="t" r="r" b="b"/>
              <a:pathLst>
                <a:path w="1229" h="1755" extrusionOk="0">
                  <a:moveTo>
                    <a:pt x="1078" y="1"/>
                  </a:moveTo>
                  <a:lnTo>
                    <a:pt x="51" y="803"/>
                  </a:lnTo>
                  <a:cubicBezTo>
                    <a:pt x="25" y="828"/>
                    <a:pt x="25" y="828"/>
                    <a:pt x="0" y="853"/>
                  </a:cubicBezTo>
                  <a:cubicBezTo>
                    <a:pt x="0" y="878"/>
                    <a:pt x="25" y="903"/>
                    <a:pt x="51" y="928"/>
                  </a:cubicBezTo>
                  <a:lnTo>
                    <a:pt x="1003" y="1755"/>
                  </a:lnTo>
                  <a:cubicBezTo>
                    <a:pt x="1053" y="1730"/>
                    <a:pt x="1078" y="1705"/>
                    <a:pt x="1128" y="1680"/>
                  </a:cubicBezTo>
                  <a:lnTo>
                    <a:pt x="226" y="878"/>
                  </a:lnTo>
                  <a:lnTo>
                    <a:pt x="1228" y="101"/>
                  </a:lnTo>
                  <a:cubicBezTo>
                    <a:pt x="1203" y="101"/>
                    <a:pt x="1178" y="76"/>
                    <a:pt x="1178" y="76"/>
                  </a:cubicBezTo>
                  <a:cubicBezTo>
                    <a:pt x="1128" y="51"/>
                    <a:pt x="1103" y="26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2529600" y="1045125"/>
              <a:ext cx="31975" cy="28225"/>
            </a:xfrm>
            <a:custGeom>
              <a:avLst/>
              <a:gdLst/>
              <a:ahLst/>
              <a:cxnLst/>
              <a:rect l="l" t="t" r="r" b="b"/>
              <a:pathLst>
                <a:path w="1279" h="1129" extrusionOk="0">
                  <a:moveTo>
                    <a:pt x="126" y="1"/>
                  </a:moveTo>
                  <a:cubicBezTo>
                    <a:pt x="75" y="26"/>
                    <a:pt x="50" y="76"/>
                    <a:pt x="0" y="101"/>
                  </a:cubicBezTo>
                  <a:lnTo>
                    <a:pt x="1128" y="1104"/>
                  </a:lnTo>
                  <a:cubicBezTo>
                    <a:pt x="1153" y="1104"/>
                    <a:pt x="1178" y="1129"/>
                    <a:pt x="1178" y="1129"/>
                  </a:cubicBezTo>
                  <a:cubicBezTo>
                    <a:pt x="1203" y="1129"/>
                    <a:pt x="1228" y="1104"/>
                    <a:pt x="1253" y="1079"/>
                  </a:cubicBezTo>
                  <a:cubicBezTo>
                    <a:pt x="1253" y="1079"/>
                    <a:pt x="1278" y="1054"/>
                    <a:pt x="1278" y="1028"/>
                  </a:cubicBezTo>
                  <a:cubicBezTo>
                    <a:pt x="1278" y="1003"/>
                    <a:pt x="1253" y="978"/>
                    <a:pt x="1253" y="97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528975" y="949900"/>
              <a:ext cx="28200" cy="37000"/>
            </a:xfrm>
            <a:custGeom>
              <a:avLst/>
              <a:gdLst/>
              <a:ahLst/>
              <a:cxnLst/>
              <a:rect l="l" t="t" r="r" b="b"/>
              <a:pathLst>
                <a:path w="1128" h="1480" extrusionOk="0">
                  <a:moveTo>
                    <a:pt x="151" y="0"/>
                  </a:moveTo>
                  <a:cubicBezTo>
                    <a:pt x="100" y="25"/>
                    <a:pt x="50" y="76"/>
                    <a:pt x="0" y="101"/>
                  </a:cubicBezTo>
                  <a:lnTo>
                    <a:pt x="902" y="727"/>
                  </a:lnTo>
                  <a:lnTo>
                    <a:pt x="50" y="1379"/>
                  </a:lnTo>
                  <a:cubicBezTo>
                    <a:pt x="100" y="1404"/>
                    <a:pt x="151" y="1454"/>
                    <a:pt x="176" y="1479"/>
                  </a:cubicBezTo>
                  <a:lnTo>
                    <a:pt x="1078" y="802"/>
                  </a:lnTo>
                  <a:cubicBezTo>
                    <a:pt x="1103" y="777"/>
                    <a:pt x="1128" y="752"/>
                    <a:pt x="1128" y="727"/>
                  </a:cubicBezTo>
                  <a:cubicBezTo>
                    <a:pt x="1128" y="702"/>
                    <a:pt x="1103" y="677"/>
                    <a:pt x="1078" y="652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2495750" y="907300"/>
              <a:ext cx="28850" cy="38225"/>
            </a:xfrm>
            <a:custGeom>
              <a:avLst/>
              <a:gdLst/>
              <a:ahLst/>
              <a:cxnLst/>
              <a:rect l="l" t="t" r="r" b="b"/>
              <a:pathLst>
                <a:path w="1154" h="1529" extrusionOk="0">
                  <a:moveTo>
                    <a:pt x="1028" y="0"/>
                  </a:moveTo>
                  <a:lnTo>
                    <a:pt x="51" y="777"/>
                  </a:lnTo>
                  <a:cubicBezTo>
                    <a:pt x="26" y="802"/>
                    <a:pt x="1" y="827"/>
                    <a:pt x="1" y="852"/>
                  </a:cubicBezTo>
                  <a:cubicBezTo>
                    <a:pt x="1" y="877"/>
                    <a:pt x="26" y="902"/>
                    <a:pt x="51" y="902"/>
                  </a:cubicBezTo>
                  <a:lnTo>
                    <a:pt x="953" y="1529"/>
                  </a:lnTo>
                  <a:cubicBezTo>
                    <a:pt x="953" y="1529"/>
                    <a:pt x="978" y="1504"/>
                    <a:pt x="1003" y="1504"/>
                  </a:cubicBezTo>
                  <a:cubicBezTo>
                    <a:pt x="1028" y="1479"/>
                    <a:pt x="1053" y="1454"/>
                    <a:pt x="1078" y="1429"/>
                  </a:cubicBezTo>
                  <a:lnTo>
                    <a:pt x="226" y="827"/>
                  </a:lnTo>
                  <a:lnTo>
                    <a:pt x="1154" y="100"/>
                  </a:lnTo>
                  <a:cubicBezTo>
                    <a:pt x="1104" y="75"/>
                    <a:pt x="1078" y="25"/>
                    <a:pt x="1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528350" y="872200"/>
              <a:ext cx="25075" cy="30725"/>
            </a:xfrm>
            <a:custGeom>
              <a:avLst/>
              <a:gdLst/>
              <a:ahLst/>
              <a:cxnLst/>
              <a:rect l="l" t="t" r="r" b="b"/>
              <a:pathLst>
                <a:path w="1003" h="1229" extrusionOk="0">
                  <a:moveTo>
                    <a:pt x="150" y="1"/>
                  </a:moveTo>
                  <a:cubicBezTo>
                    <a:pt x="100" y="26"/>
                    <a:pt x="50" y="51"/>
                    <a:pt x="0" y="76"/>
                  </a:cubicBezTo>
                  <a:lnTo>
                    <a:pt x="777" y="577"/>
                  </a:lnTo>
                  <a:lnTo>
                    <a:pt x="100" y="1103"/>
                  </a:lnTo>
                  <a:cubicBezTo>
                    <a:pt x="150" y="1153"/>
                    <a:pt x="176" y="1178"/>
                    <a:pt x="226" y="1229"/>
                  </a:cubicBezTo>
                  <a:lnTo>
                    <a:pt x="978" y="627"/>
                  </a:lnTo>
                  <a:cubicBezTo>
                    <a:pt x="978" y="602"/>
                    <a:pt x="1003" y="577"/>
                    <a:pt x="1003" y="552"/>
                  </a:cubicBezTo>
                  <a:cubicBezTo>
                    <a:pt x="1003" y="527"/>
                    <a:pt x="978" y="502"/>
                    <a:pt x="952" y="502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499525" y="824575"/>
              <a:ext cx="51400" cy="42000"/>
            </a:xfrm>
            <a:custGeom>
              <a:avLst/>
              <a:gdLst/>
              <a:ahLst/>
              <a:cxnLst/>
              <a:rect l="l" t="t" r="r" b="b"/>
              <a:pathLst>
                <a:path w="2056" h="1680" extrusionOk="0">
                  <a:moveTo>
                    <a:pt x="1980" y="1"/>
                  </a:moveTo>
                  <a:cubicBezTo>
                    <a:pt x="1955" y="1"/>
                    <a:pt x="1930" y="1"/>
                    <a:pt x="1930" y="26"/>
                  </a:cubicBezTo>
                  <a:lnTo>
                    <a:pt x="25" y="1129"/>
                  </a:lnTo>
                  <a:cubicBezTo>
                    <a:pt x="0" y="1154"/>
                    <a:pt x="0" y="1179"/>
                    <a:pt x="0" y="1204"/>
                  </a:cubicBezTo>
                  <a:cubicBezTo>
                    <a:pt x="0" y="1229"/>
                    <a:pt x="0" y="1254"/>
                    <a:pt x="25" y="1279"/>
                  </a:cubicBezTo>
                  <a:lnTo>
                    <a:pt x="652" y="1680"/>
                  </a:lnTo>
                  <a:cubicBezTo>
                    <a:pt x="702" y="1630"/>
                    <a:pt x="752" y="1605"/>
                    <a:pt x="802" y="1555"/>
                  </a:cubicBezTo>
                  <a:lnTo>
                    <a:pt x="226" y="1204"/>
                  </a:lnTo>
                  <a:lnTo>
                    <a:pt x="2005" y="151"/>
                  </a:lnTo>
                  <a:cubicBezTo>
                    <a:pt x="2055" y="126"/>
                    <a:pt x="2055" y="76"/>
                    <a:pt x="2030" y="51"/>
                  </a:cubicBezTo>
                  <a:cubicBezTo>
                    <a:pt x="2030" y="26"/>
                    <a:pt x="2005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488875" y="823950"/>
              <a:ext cx="73325" cy="250025"/>
            </a:xfrm>
            <a:custGeom>
              <a:avLst/>
              <a:gdLst/>
              <a:ahLst/>
              <a:cxnLst/>
              <a:rect l="l" t="t" r="r" b="b"/>
              <a:pathLst>
                <a:path w="2933" h="10001" extrusionOk="0">
                  <a:moveTo>
                    <a:pt x="2281" y="226"/>
                  </a:moveTo>
                  <a:lnTo>
                    <a:pt x="2707" y="9775"/>
                  </a:lnTo>
                  <a:lnTo>
                    <a:pt x="251" y="9775"/>
                  </a:lnTo>
                  <a:lnTo>
                    <a:pt x="652" y="226"/>
                  </a:lnTo>
                  <a:close/>
                  <a:moveTo>
                    <a:pt x="551" y="1"/>
                  </a:moveTo>
                  <a:cubicBezTo>
                    <a:pt x="476" y="1"/>
                    <a:pt x="426" y="51"/>
                    <a:pt x="426" y="101"/>
                  </a:cubicBezTo>
                  <a:lnTo>
                    <a:pt x="0" y="9875"/>
                  </a:lnTo>
                  <a:cubicBezTo>
                    <a:pt x="0" y="9901"/>
                    <a:pt x="25" y="9951"/>
                    <a:pt x="25" y="9976"/>
                  </a:cubicBezTo>
                  <a:cubicBezTo>
                    <a:pt x="50" y="9976"/>
                    <a:pt x="75" y="10001"/>
                    <a:pt x="125" y="10001"/>
                  </a:cubicBezTo>
                  <a:lnTo>
                    <a:pt x="2832" y="10001"/>
                  </a:lnTo>
                  <a:cubicBezTo>
                    <a:pt x="2857" y="10001"/>
                    <a:pt x="2882" y="9976"/>
                    <a:pt x="2907" y="9976"/>
                  </a:cubicBezTo>
                  <a:cubicBezTo>
                    <a:pt x="2932" y="9951"/>
                    <a:pt x="2932" y="9901"/>
                    <a:pt x="2932" y="9875"/>
                  </a:cubicBezTo>
                  <a:lnTo>
                    <a:pt x="2506" y="101"/>
                  </a:lnTo>
                  <a:cubicBezTo>
                    <a:pt x="2506" y="51"/>
                    <a:pt x="2456" y="1"/>
                    <a:pt x="2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2473825" y="1066450"/>
              <a:ext cx="115950" cy="31350"/>
            </a:xfrm>
            <a:custGeom>
              <a:avLst/>
              <a:gdLst/>
              <a:ahLst/>
              <a:cxnLst/>
              <a:rect l="l" t="t" r="r" b="b"/>
              <a:pathLst>
                <a:path w="4638" h="1254" extrusionOk="0">
                  <a:moveTo>
                    <a:pt x="1" y="0"/>
                  </a:moveTo>
                  <a:lnTo>
                    <a:pt x="1" y="1253"/>
                  </a:lnTo>
                  <a:lnTo>
                    <a:pt x="4637" y="1253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2507650" y="1202400"/>
              <a:ext cx="48275" cy="114700"/>
            </a:xfrm>
            <a:custGeom>
              <a:avLst/>
              <a:gdLst/>
              <a:ahLst/>
              <a:cxnLst/>
              <a:rect l="l" t="t" r="r" b="b"/>
              <a:pathLst>
                <a:path w="1931" h="4588" extrusionOk="0">
                  <a:moveTo>
                    <a:pt x="1" y="1"/>
                  </a:moveTo>
                  <a:lnTo>
                    <a:pt x="1" y="4587"/>
                  </a:lnTo>
                  <a:lnTo>
                    <a:pt x="1931" y="4587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507650" y="1202400"/>
              <a:ext cx="48275" cy="61425"/>
            </a:xfrm>
            <a:custGeom>
              <a:avLst/>
              <a:gdLst/>
              <a:ahLst/>
              <a:cxnLst/>
              <a:rect l="l" t="t" r="r" b="b"/>
              <a:pathLst>
                <a:path w="1931" h="2457" extrusionOk="0">
                  <a:moveTo>
                    <a:pt x="1" y="1"/>
                  </a:moveTo>
                  <a:lnTo>
                    <a:pt x="1" y="2457"/>
                  </a:lnTo>
                  <a:lnTo>
                    <a:pt x="1931" y="2081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2524575" y="1412925"/>
              <a:ext cx="10050" cy="349650"/>
            </a:xfrm>
            <a:custGeom>
              <a:avLst/>
              <a:gdLst/>
              <a:ahLst/>
              <a:cxnLst/>
              <a:rect l="l" t="t" r="r" b="b"/>
              <a:pathLst>
                <a:path w="402" h="13986" extrusionOk="0">
                  <a:moveTo>
                    <a:pt x="1" y="1"/>
                  </a:moveTo>
                  <a:lnTo>
                    <a:pt x="1" y="13986"/>
                  </a:lnTo>
                  <a:lnTo>
                    <a:pt x="402" y="13986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509550" y="1901650"/>
              <a:ext cx="40125" cy="39500"/>
            </a:xfrm>
            <a:custGeom>
              <a:avLst/>
              <a:gdLst/>
              <a:ahLst/>
              <a:cxnLst/>
              <a:rect l="l" t="t" r="r" b="b"/>
              <a:pathLst>
                <a:path w="1605" h="1580" extrusionOk="0">
                  <a:moveTo>
                    <a:pt x="577" y="1"/>
                  </a:moveTo>
                  <a:lnTo>
                    <a:pt x="0" y="577"/>
                  </a:lnTo>
                  <a:lnTo>
                    <a:pt x="802" y="1580"/>
                  </a:lnTo>
                  <a:lnTo>
                    <a:pt x="1604" y="577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517050" y="1904150"/>
              <a:ext cx="25100" cy="8175"/>
            </a:xfrm>
            <a:custGeom>
              <a:avLst/>
              <a:gdLst/>
              <a:ahLst/>
              <a:cxnLst/>
              <a:rect l="l" t="t" r="r" b="b"/>
              <a:pathLst>
                <a:path w="1004" h="327" extrusionOk="0">
                  <a:moveTo>
                    <a:pt x="327" y="1"/>
                  </a:moveTo>
                  <a:lnTo>
                    <a:pt x="1" y="327"/>
                  </a:lnTo>
                  <a:lnTo>
                    <a:pt x="1003" y="32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513925" y="1916075"/>
              <a:ext cx="31350" cy="20700"/>
            </a:xfrm>
            <a:custGeom>
              <a:avLst/>
              <a:gdLst/>
              <a:ahLst/>
              <a:cxnLst/>
              <a:rect l="l" t="t" r="r" b="b"/>
              <a:pathLst>
                <a:path w="1254" h="828" extrusionOk="0">
                  <a:moveTo>
                    <a:pt x="1" y="0"/>
                  </a:moveTo>
                  <a:lnTo>
                    <a:pt x="627" y="82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503900" y="1745025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26"/>
                    <a:pt x="402" y="927"/>
                    <a:pt x="903" y="927"/>
                  </a:cubicBezTo>
                  <a:lnTo>
                    <a:pt x="2056" y="927"/>
                  </a:lnTo>
                  <a:cubicBezTo>
                    <a:pt x="2056" y="4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524575" y="1748150"/>
              <a:ext cx="22575" cy="6275"/>
            </a:xfrm>
            <a:custGeom>
              <a:avLst/>
              <a:gdLst/>
              <a:ahLst/>
              <a:cxnLst/>
              <a:rect l="l" t="t" r="r" b="b"/>
              <a:pathLst>
                <a:path w="903" h="251" extrusionOk="0">
                  <a:moveTo>
                    <a:pt x="1" y="0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1"/>
                    <a:pt x="552" y="0"/>
                    <a:pt x="327" y="0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512675" y="1759425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503900" y="1768200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02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01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524575" y="1771325"/>
              <a:ext cx="22575" cy="5675"/>
            </a:xfrm>
            <a:custGeom>
              <a:avLst/>
              <a:gdLst/>
              <a:ahLst/>
              <a:cxnLst/>
              <a:rect l="l" t="t" r="r" b="b"/>
              <a:pathLst>
                <a:path w="903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03" y="226"/>
                  </a:lnTo>
                  <a:cubicBezTo>
                    <a:pt x="753" y="76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512675" y="1782600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1"/>
                  </a:moveTo>
                  <a:cubicBezTo>
                    <a:pt x="151" y="126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503900" y="1791375"/>
              <a:ext cx="51400" cy="22575"/>
            </a:xfrm>
            <a:custGeom>
              <a:avLst/>
              <a:gdLst/>
              <a:ahLst/>
              <a:cxnLst/>
              <a:rect l="l" t="t" r="r" b="b"/>
              <a:pathLst>
                <a:path w="2056" h="903" extrusionOk="0">
                  <a:moveTo>
                    <a:pt x="1" y="1"/>
                  </a:moveTo>
                  <a:cubicBezTo>
                    <a:pt x="1" y="502"/>
                    <a:pt x="402" y="903"/>
                    <a:pt x="903" y="903"/>
                  </a:cubicBezTo>
                  <a:lnTo>
                    <a:pt x="2056" y="903"/>
                  </a:lnTo>
                  <a:cubicBezTo>
                    <a:pt x="2056" y="402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524575" y="1793875"/>
              <a:ext cx="22575" cy="6300"/>
            </a:xfrm>
            <a:custGeom>
              <a:avLst/>
              <a:gdLst/>
              <a:ahLst/>
              <a:cxnLst/>
              <a:rect l="l" t="t" r="r" b="b"/>
              <a:pathLst>
                <a:path w="903" h="252" extrusionOk="0">
                  <a:moveTo>
                    <a:pt x="1" y="1"/>
                  </a:moveTo>
                  <a:lnTo>
                    <a:pt x="1" y="252"/>
                  </a:lnTo>
                  <a:lnTo>
                    <a:pt x="903" y="252"/>
                  </a:lnTo>
                  <a:cubicBezTo>
                    <a:pt x="753" y="101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12675" y="1805175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0" y="0"/>
                  </a:moveTo>
                  <a:cubicBezTo>
                    <a:pt x="151" y="150"/>
                    <a:pt x="351" y="251"/>
                    <a:pt x="552" y="251"/>
                  </a:cubicBezTo>
                  <a:lnTo>
                    <a:pt x="878" y="25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503900" y="1813925"/>
              <a:ext cx="51400" cy="23225"/>
            </a:xfrm>
            <a:custGeom>
              <a:avLst/>
              <a:gdLst/>
              <a:ahLst/>
              <a:cxnLst/>
              <a:rect l="l" t="t" r="r" b="b"/>
              <a:pathLst>
                <a:path w="2056" h="929" extrusionOk="0">
                  <a:moveTo>
                    <a:pt x="1" y="1"/>
                  </a:moveTo>
                  <a:cubicBezTo>
                    <a:pt x="1" y="527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27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507025" y="1817075"/>
              <a:ext cx="40125" cy="6275"/>
            </a:xfrm>
            <a:custGeom>
              <a:avLst/>
              <a:gdLst/>
              <a:ahLst/>
              <a:cxnLst/>
              <a:rect l="l" t="t" r="r" b="b"/>
              <a:pathLst>
                <a:path w="1605" h="251" extrusionOk="0">
                  <a:moveTo>
                    <a:pt x="1" y="0"/>
                  </a:moveTo>
                  <a:cubicBezTo>
                    <a:pt x="1" y="75"/>
                    <a:pt x="26" y="176"/>
                    <a:pt x="76" y="251"/>
                  </a:cubicBezTo>
                  <a:lnTo>
                    <a:pt x="1605" y="251"/>
                  </a:lnTo>
                  <a:cubicBezTo>
                    <a:pt x="1455" y="100"/>
                    <a:pt x="1254" y="0"/>
                    <a:pt x="1029" y="0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512675" y="1828350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503900" y="1837125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02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01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524575" y="1840250"/>
              <a:ext cx="22575" cy="5675"/>
            </a:xfrm>
            <a:custGeom>
              <a:avLst/>
              <a:gdLst/>
              <a:ahLst/>
              <a:cxnLst/>
              <a:rect l="l" t="t" r="r" b="b"/>
              <a:pathLst>
                <a:path w="903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03" y="226"/>
                  </a:lnTo>
                  <a:cubicBezTo>
                    <a:pt x="753" y="76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512675" y="1851525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1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503900" y="1860300"/>
              <a:ext cx="51400" cy="22575"/>
            </a:xfrm>
            <a:custGeom>
              <a:avLst/>
              <a:gdLst/>
              <a:ahLst/>
              <a:cxnLst/>
              <a:rect l="l" t="t" r="r" b="b"/>
              <a:pathLst>
                <a:path w="2056" h="903" extrusionOk="0">
                  <a:moveTo>
                    <a:pt x="1" y="1"/>
                  </a:moveTo>
                  <a:cubicBezTo>
                    <a:pt x="1" y="502"/>
                    <a:pt x="402" y="903"/>
                    <a:pt x="903" y="903"/>
                  </a:cubicBezTo>
                  <a:lnTo>
                    <a:pt x="2056" y="903"/>
                  </a:lnTo>
                  <a:cubicBezTo>
                    <a:pt x="2056" y="402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2524575" y="1862800"/>
              <a:ext cx="22575" cy="6300"/>
            </a:xfrm>
            <a:custGeom>
              <a:avLst/>
              <a:gdLst/>
              <a:ahLst/>
              <a:cxnLst/>
              <a:rect l="l" t="t" r="r" b="b"/>
              <a:pathLst>
                <a:path w="903" h="252" extrusionOk="0">
                  <a:moveTo>
                    <a:pt x="1" y="1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1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2512675" y="1874725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25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2503900" y="1882850"/>
              <a:ext cx="51400" cy="23225"/>
            </a:xfrm>
            <a:custGeom>
              <a:avLst/>
              <a:gdLst/>
              <a:ahLst/>
              <a:cxnLst/>
              <a:rect l="l" t="t" r="r" b="b"/>
              <a:pathLst>
                <a:path w="2056" h="929" extrusionOk="0">
                  <a:moveTo>
                    <a:pt x="1" y="1"/>
                  </a:moveTo>
                  <a:cubicBezTo>
                    <a:pt x="1" y="527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27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2524575" y="1886000"/>
              <a:ext cx="22575" cy="6275"/>
            </a:xfrm>
            <a:custGeom>
              <a:avLst/>
              <a:gdLst/>
              <a:ahLst/>
              <a:cxnLst/>
              <a:rect l="l" t="t" r="r" b="b"/>
              <a:pathLst>
                <a:path w="903" h="251" extrusionOk="0">
                  <a:moveTo>
                    <a:pt x="1" y="0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0"/>
                    <a:pt x="552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512675" y="1897275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507650" y="1414800"/>
              <a:ext cx="48275" cy="114075"/>
            </a:xfrm>
            <a:custGeom>
              <a:avLst/>
              <a:gdLst/>
              <a:ahLst/>
              <a:cxnLst/>
              <a:rect l="l" t="t" r="r" b="b"/>
              <a:pathLst>
                <a:path w="1931" h="4563" extrusionOk="0">
                  <a:moveTo>
                    <a:pt x="1" y="1"/>
                  </a:moveTo>
                  <a:lnTo>
                    <a:pt x="1" y="4562"/>
                  </a:lnTo>
                  <a:lnTo>
                    <a:pt x="1931" y="4562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507650" y="1414800"/>
              <a:ext cx="48275" cy="61450"/>
            </a:xfrm>
            <a:custGeom>
              <a:avLst/>
              <a:gdLst/>
              <a:ahLst/>
              <a:cxnLst/>
              <a:rect l="l" t="t" r="r" b="b"/>
              <a:pathLst>
                <a:path w="1931" h="2458" extrusionOk="0">
                  <a:moveTo>
                    <a:pt x="1" y="1"/>
                  </a:moveTo>
                  <a:lnTo>
                    <a:pt x="1" y="2457"/>
                  </a:lnTo>
                  <a:lnTo>
                    <a:pt x="1931" y="2081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2492005" y="1131600"/>
              <a:ext cx="82100" cy="83350"/>
            </a:xfrm>
            <a:custGeom>
              <a:avLst/>
              <a:gdLst/>
              <a:ahLst/>
              <a:cxnLst/>
              <a:rect l="l" t="t" r="r" b="b"/>
              <a:pathLst>
                <a:path w="3284" h="3334" extrusionOk="0">
                  <a:moveTo>
                    <a:pt x="0" y="1"/>
                  </a:moveTo>
                  <a:lnTo>
                    <a:pt x="0" y="3334"/>
                  </a:lnTo>
                  <a:lnTo>
                    <a:pt x="3284" y="3334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490750" y="1297025"/>
              <a:ext cx="82100" cy="149150"/>
            </a:xfrm>
            <a:custGeom>
              <a:avLst/>
              <a:gdLst/>
              <a:ahLst/>
              <a:cxnLst/>
              <a:rect l="l" t="t" r="r" b="b"/>
              <a:pathLst>
                <a:path w="3284" h="5966" extrusionOk="0">
                  <a:moveTo>
                    <a:pt x="1654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4311"/>
                  </a:lnTo>
                  <a:cubicBezTo>
                    <a:pt x="0" y="5238"/>
                    <a:pt x="727" y="5965"/>
                    <a:pt x="1654" y="5965"/>
                  </a:cubicBezTo>
                  <a:cubicBezTo>
                    <a:pt x="2557" y="5965"/>
                    <a:pt x="3284" y="5238"/>
                    <a:pt x="3284" y="4311"/>
                  </a:cubicBezTo>
                  <a:lnTo>
                    <a:pt x="3284" y="1654"/>
                  </a:lnTo>
                  <a:cubicBezTo>
                    <a:pt x="3284" y="752"/>
                    <a:pt x="2557" y="0"/>
                    <a:pt x="1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2493250" y="1310175"/>
              <a:ext cx="74600" cy="132850"/>
            </a:xfrm>
            <a:custGeom>
              <a:avLst/>
              <a:gdLst/>
              <a:ahLst/>
              <a:cxnLst/>
              <a:rect l="l" t="t" r="r" b="b"/>
              <a:pathLst>
                <a:path w="2984" h="5314" extrusionOk="0">
                  <a:moveTo>
                    <a:pt x="502" y="0"/>
                  </a:moveTo>
                  <a:lnTo>
                    <a:pt x="502" y="0"/>
                  </a:lnTo>
                  <a:cubicBezTo>
                    <a:pt x="201" y="276"/>
                    <a:pt x="1" y="677"/>
                    <a:pt x="1" y="1128"/>
                  </a:cubicBezTo>
                  <a:lnTo>
                    <a:pt x="1" y="3785"/>
                  </a:lnTo>
                  <a:cubicBezTo>
                    <a:pt x="1" y="4637"/>
                    <a:pt x="702" y="5314"/>
                    <a:pt x="1529" y="5314"/>
                  </a:cubicBezTo>
                  <a:cubicBezTo>
                    <a:pt x="2206" y="5314"/>
                    <a:pt x="2783" y="4888"/>
                    <a:pt x="2983" y="4286"/>
                  </a:cubicBezTo>
                  <a:lnTo>
                    <a:pt x="2983" y="4286"/>
                  </a:lnTo>
                  <a:cubicBezTo>
                    <a:pt x="2707" y="4537"/>
                    <a:pt x="2356" y="4687"/>
                    <a:pt x="1955" y="4687"/>
                  </a:cubicBezTo>
                  <a:cubicBezTo>
                    <a:pt x="1103" y="4687"/>
                    <a:pt x="427" y="4010"/>
                    <a:pt x="427" y="3158"/>
                  </a:cubicBezTo>
                  <a:lnTo>
                    <a:pt x="427" y="502"/>
                  </a:lnTo>
                  <a:cubicBezTo>
                    <a:pt x="427" y="326"/>
                    <a:pt x="452" y="151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2490750" y="1131600"/>
              <a:ext cx="82100" cy="83350"/>
            </a:xfrm>
            <a:custGeom>
              <a:avLst/>
              <a:gdLst/>
              <a:ahLst/>
              <a:cxnLst/>
              <a:rect l="l" t="t" r="r" b="b"/>
              <a:pathLst>
                <a:path w="3284" h="3334" extrusionOk="0">
                  <a:moveTo>
                    <a:pt x="2156" y="1"/>
                  </a:moveTo>
                  <a:lnTo>
                    <a:pt x="2156" y="2457"/>
                  </a:lnTo>
                  <a:lnTo>
                    <a:pt x="0" y="2457"/>
                  </a:lnTo>
                  <a:lnTo>
                    <a:pt x="0" y="3334"/>
                  </a:lnTo>
                  <a:lnTo>
                    <a:pt x="3284" y="3334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2510175" y="1305150"/>
              <a:ext cx="43875" cy="33250"/>
            </a:xfrm>
            <a:custGeom>
              <a:avLst/>
              <a:gdLst/>
              <a:ahLst/>
              <a:cxnLst/>
              <a:rect l="l" t="t" r="r" b="b"/>
              <a:pathLst>
                <a:path w="1755" h="1330" extrusionOk="0">
                  <a:moveTo>
                    <a:pt x="877" y="1"/>
                  </a:moveTo>
                  <a:cubicBezTo>
                    <a:pt x="376" y="1"/>
                    <a:pt x="0" y="302"/>
                    <a:pt x="0" y="678"/>
                  </a:cubicBezTo>
                  <a:cubicBezTo>
                    <a:pt x="0" y="1029"/>
                    <a:pt x="376" y="1329"/>
                    <a:pt x="877" y="1329"/>
                  </a:cubicBezTo>
                  <a:cubicBezTo>
                    <a:pt x="1354" y="1329"/>
                    <a:pt x="1755" y="1029"/>
                    <a:pt x="1755" y="678"/>
                  </a:cubicBezTo>
                  <a:cubicBezTo>
                    <a:pt x="1755" y="302"/>
                    <a:pt x="1354" y="1"/>
                    <a:pt x="877" y="1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2503275" y="1142875"/>
              <a:ext cx="13175" cy="42000"/>
            </a:xfrm>
            <a:custGeom>
              <a:avLst/>
              <a:gdLst/>
              <a:ahLst/>
              <a:cxnLst/>
              <a:rect l="l" t="t" r="r" b="b"/>
              <a:pathLst>
                <a:path w="527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527" y="1680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F4AA1D-EE17-9E80-D761-3D1B02E68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550" y="204662"/>
            <a:ext cx="5692200" cy="1478400"/>
          </a:xfrm>
        </p:spPr>
        <p:txBody>
          <a:bodyPr/>
          <a:lstStyle/>
          <a:p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EF8"/>
                </a:solidFill>
                <a:effectLst/>
                <a:uLnTx/>
                <a:uFillTx/>
                <a:latin typeface="Poppins ExtraBold"/>
                <a:cs typeface="Poppins ExtraBold"/>
                <a:sym typeface="Poppins ExtraBold"/>
              </a:rPr>
              <a:t>Pirólise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EC1C3-C45F-0BC4-85FE-2263741FC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7D86-79D9-C09C-64C3-71FE5A88D18F}"/>
              </a:ext>
            </a:extLst>
          </p:cNvPr>
          <p:cNvSpPr txBox="1"/>
          <p:nvPr/>
        </p:nvSpPr>
        <p:spPr>
          <a:xfrm>
            <a:off x="962025" y="1910030"/>
            <a:ext cx="7429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Aquecimento</a:t>
            </a:r>
            <a:r>
              <a:rPr lang="en-US" sz="2000" dirty="0"/>
              <a:t>: entre 400º e 800º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Vaporização</a:t>
            </a:r>
            <a:r>
              <a:rPr lang="en-US" sz="2000" dirty="0"/>
              <a:t>: </a:t>
            </a:r>
            <a:r>
              <a:rPr lang="en-US" sz="2000" dirty="0" err="1"/>
              <a:t>libertação</a:t>
            </a:r>
            <a:r>
              <a:rPr lang="en-US" sz="2000" dirty="0"/>
              <a:t> de gases </a:t>
            </a:r>
            <a:r>
              <a:rPr lang="en-US" sz="2000" dirty="0" err="1"/>
              <a:t>vapores</a:t>
            </a:r>
            <a:r>
              <a:rPr lang="en-US" sz="2000" dirty="0"/>
              <a:t> e </a:t>
            </a:r>
            <a:r>
              <a:rPr lang="en-US" sz="2000" dirty="0" err="1"/>
              <a:t>subprodutos</a:t>
            </a:r>
            <a:r>
              <a:rPr lang="en-US" sz="2000" dirty="0"/>
              <a:t> </a:t>
            </a:r>
            <a:r>
              <a:rPr lang="en-US" sz="2000" dirty="0" err="1"/>
              <a:t>orgânicos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Quebra</a:t>
            </a:r>
            <a:r>
              <a:rPr lang="en-US" sz="2000" dirty="0"/>
              <a:t> de </a:t>
            </a:r>
            <a:r>
              <a:rPr lang="en-US" sz="2000" dirty="0" err="1"/>
              <a:t>moléculas</a:t>
            </a:r>
            <a:r>
              <a:rPr lang="en-US" sz="2000" dirty="0"/>
              <a:t>: forma-se gases, </a:t>
            </a:r>
            <a:r>
              <a:rPr lang="en-US" sz="2000" dirty="0" err="1"/>
              <a:t>líquidos</a:t>
            </a:r>
            <a:r>
              <a:rPr lang="en-US" sz="2000" dirty="0"/>
              <a:t> e </a:t>
            </a:r>
            <a:r>
              <a:rPr lang="en-US" sz="2000" dirty="0" err="1"/>
              <a:t>sólidos</a:t>
            </a:r>
            <a:r>
              <a:rPr lang="en-US" sz="2000" dirty="0"/>
              <a:t> </a:t>
            </a:r>
            <a:r>
              <a:rPr lang="en-US" sz="2000" dirty="0" err="1"/>
              <a:t>carbonizados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Coleta de </a:t>
            </a:r>
            <a:r>
              <a:rPr lang="en-US" sz="2000" dirty="0" err="1"/>
              <a:t>produtos</a:t>
            </a:r>
            <a:r>
              <a:rPr lang="en-US" sz="2000" dirty="0"/>
              <a:t>: bio-</a:t>
            </a:r>
            <a:r>
              <a:rPr lang="en-US" sz="2000" dirty="0" err="1"/>
              <a:t>óleo</a:t>
            </a:r>
            <a:r>
              <a:rPr lang="en-US" sz="2000" dirty="0"/>
              <a:t>, </a:t>
            </a:r>
            <a:r>
              <a:rPr lang="en-US" sz="2000" dirty="0" err="1"/>
              <a:t>gás</a:t>
            </a:r>
            <a:r>
              <a:rPr lang="en-US" sz="2000" dirty="0"/>
              <a:t> de </a:t>
            </a:r>
            <a:r>
              <a:rPr lang="en-US" sz="2000" dirty="0" err="1"/>
              <a:t>síntese</a:t>
            </a:r>
            <a:r>
              <a:rPr lang="en-US" sz="2000" dirty="0"/>
              <a:t>, </a:t>
            </a:r>
            <a:r>
              <a:rPr lang="en-US" sz="2000" dirty="0" err="1"/>
              <a:t>carvão</a:t>
            </a:r>
            <a:r>
              <a:rPr lang="en-US" sz="2000" dirty="0"/>
              <a:t> </a:t>
            </a:r>
            <a:r>
              <a:rPr lang="en-US" sz="2000" dirty="0" err="1"/>
              <a:t>carbonizado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8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C563C-2F38-9753-5FD7-594207E7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17314"/>
            <a:ext cx="7704000" cy="2505272"/>
          </a:xfrm>
        </p:spPr>
        <p:txBody>
          <a:bodyPr/>
          <a:lstStyle/>
          <a:p>
            <a:r>
              <a:rPr lang="pt-PT" sz="4000"/>
              <a:t>Armazenamento e transporte de hidrogénio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F6C90-46CE-8817-2C9E-4942DFDA4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0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7"/>
          <p:cNvSpPr/>
          <p:nvPr/>
        </p:nvSpPr>
        <p:spPr>
          <a:xfrm rot="900035">
            <a:off x="695217" y="1787824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37"/>
          <p:cNvGrpSpPr/>
          <p:nvPr/>
        </p:nvGrpSpPr>
        <p:grpSpPr>
          <a:xfrm>
            <a:off x="8030266" y="1744876"/>
            <a:ext cx="357133" cy="575748"/>
            <a:chOff x="8030266" y="1744876"/>
            <a:chExt cx="357133" cy="575748"/>
          </a:xfrm>
        </p:grpSpPr>
        <p:sp>
          <p:nvSpPr>
            <p:cNvPr id="1158" name="Google Shape;1158;p37"/>
            <p:cNvSpPr/>
            <p:nvPr/>
          </p:nvSpPr>
          <p:spPr>
            <a:xfrm rot="899951">
              <a:off x="8048671" y="2138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rot="899765">
              <a:off x="8244691" y="1759290"/>
              <a:ext cx="128296" cy="1282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8083188" y="1448255"/>
            <a:ext cx="2403033" cy="3119481"/>
            <a:chOff x="7684788" y="1484608"/>
            <a:chExt cx="2403033" cy="3119481"/>
          </a:xfrm>
        </p:grpSpPr>
        <p:sp>
          <p:nvSpPr>
            <p:cNvPr id="1161" name="Google Shape;1161;p37"/>
            <p:cNvSpPr/>
            <p:nvPr/>
          </p:nvSpPr>
          <p:spPr>
            <a:xfrm>
              <a:off x="9328184" y="2381367"/>
              <a:ext cx="502144" cy="2222722"/>
            </a:xfrm>
            <a:custGeom>
              <a:avLst/>
              <a:gdLst/>
              <a:ahLst/>
              <a:cxnLst/>
              <a:rect l="l" t="t" r="r" b="b"/>
              <a:pathLst>
                <a:path w="2933" h="12983" extrusionOk="0">
                  <a:moveTo>
                    <a:pt x="0" y="0"/>
                  </a:moveTo>
                  <a:lnTo>
                    <a:pt x="0" y="12983"/>
                  </a:lnTo>
                  <a:lnTo>
                    <a:pt x="2933" y="129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684788" y="3308086"/>
              <a:ext cx="592369" cy="1296003"/>
            </a:xfrm>
            <a:custGeom>
              <a:avLst/>
              <a:gdLst/>
              <a:ahLst/>
              <a:cxnLst/>
              <a:rect l="l" t="t" r="r" b="b"/>
              <a:pathLst>
                <a:path w="3460" h="7570" extrusionOk="0">
                  <a:moveTo>
                    <a:pt x="0" y="1"/>
                  </a:moveTo>
                  <a:lnTo>
                    <a:pt x="0" y="7570"/>
                  </a:lnTo>
                  <a:lnTo>
                    <a:pt x="3459" y="757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8276986" y="2329835"/>
              <a:ext cx="592198" cy="2274254"/>
            </a:xfrm>
            <a:custGeom>
              <a:avLst/>
              <a:gdLst/>
              <a:ahLst/>
              <a:cxnLst/>
              <a:rect l="l" t="t" r="r" b="b"/>
              <a:pathLst>
                <a:path w="3459" h="13284" extrusionOk="0">
                  <a:moveTo>
                    <a:pt x="0" y="1"/>
                  </a:moveTo>
                  <a:lnTo>
                    <a:pt x="0" y="13284"/>
                  </a:lnTo>
                  <a:lnTo>
                    <a:pt x="3459" y="132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8349919" y="2140998"/>
              <a:ext cx="437771" cy="377844"/>
            </a:xfrm>
            <a:custGeom>
              <a:avLst/>
              <a:gdLst/>
              <a:ahLst/>
              <a:cxnLst/>
              <a:rect l="l" t="t" r="r" b="b"/>
              <a:pathLst>
                <a:path w="2557" h="2207" extrusionOk="0">
                  <a:moveTo>
                    <a:pt x="0" y="1"/>
                  </a:moveTo>
                  <a:lnTo>
                    <a:pt x="0" y="2206"/>
                  </a:lnTo>
                  <a:lnTo>
                    <a:pt x="2557" y="220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8418572" y="2003694"/>
              <a:ext cx="326146" cy="326312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1905" y="190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551599" y="1484608"/>
              <a:ext cx="60093" cy="656562"/>
            </a:xfrm>
            <a:custGeom>
              <a:avLst/>
              <a:gdLst/>
              <a:ahLst/>
              <a:cxnLst/>
              <a:rect l="l" t="t" r="r" b="b"/>
              <a:pathLst>
                <a:path w="351" h="3835" extrusionOk="0">
                  <a:moveTo>
                    <a:pt x="0" y="0"/>
                  </a:moveTo>
                  <a:lnTo>
                    <a:pt x="0" y="3835"/>
                  </a:lnTo>
                  <a:lnTo>
                    <a:pt x="351" y="38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92720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8538587" y="2458579"/>
              <a:ext cx="68824" cy="1896752"/>
            </a:xfrm>
            <a:custGeom>
              <a:avLst/>
              <a:gdLst/>
              <a:ahLst/>
              <a:cxnLst/>
              <a:rect l="l" t="t" r="r" b="b"/>
              <a:pathLst>
                <a:path w="402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02" y="1107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8671613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70561" y="3479802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3"/>
                  </a:lnTo>
                  <a:lnTo>
                    <a:pt x="878" y="90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9504183" y="2763148"/>
              <a:ext cx="150318" cy="150487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504183" y="3003517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9504183" y="3243714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7" y="903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9504183" y="2522951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7980801" y="3479802"/>
              <a:ext cx="154769" cy="154596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1" y="0"/>
                  </a:moveTo>
                  <a:lnTo>
                    <a:pt x="1" y="903"/>
                  </a:lnTo>
                  <a:lnTo>
                    <a:pt x="903" y="90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770561" y="3733010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878" y="877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980801" y="3733010"/>
              <a:ext cx="154769" cy="150316"/>
            </a:xfrm>
            <a:custGeom>
              <a:avLst/>
              <a:gdLst/>
              <a:ahLst/>
              <a:cxnLst/>
              <a:rect l="l" t="t" r="r" b="b"/>
              <a:pathLst>
                <a:path w="904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03" y="87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869013" y="2655976"/>
              <a:ext cx="566689" cy="1948113"/>
            </a:xfrm>
            <a:custGeom>
              <a:avLst/>
              <a:gdLst/>
              <a:ahLst/>
              <a:cxnLst/>
              <a:rect l="l" t="t" r="r" b="b"/>
              <a:pathLst>
                <a:path w="3310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3309" y="11379"/>
                  </a:lnTo>
                  <a:lnTo>
                    <a:pt x="3309" y="255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9049292" y="3372458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8" y="90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9212279" y="3127981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2"/>
                  </a:lnTo>
                  <a:lnTo>
                    <a:pt x="878" y="9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8894865" y="3771531"/>
              <a:ext cx="154598" cy="150316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02" y="878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7684788" y="2814680"/>
              <a:ext cx="514985" cy="313472"/>
            </a:xfrm>
            <a:custGeom>
              <a:avLst/>
              <a:gdLst/>
              <a:ahLst/>
              <a:cxnLst/>
              <a:rect l="l" t="t" r="r" b="b"/>
              <a:pathLst>
                <a:path w="3008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3008" y="1830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8118108" y="3029197"/>
              <a:ext cx="30303" cy="296352"/>
            </a:xfrm>
            <a:custGeom>
              <a:avLst/>
              <a:gdLst/>
              <a:ahLst/>
              <a:cxnLst/>
              <a:rect l="l" t="t" r="r" b="b"/>
              <a:pathLst>
                <a:path w="177" h="1731" extrusionOk="0">
                  <a:moveTo>
                    <a:pt x="1" y="1"/>
                  </a:moveTo>
                  <a:lnTo>
                    <a:pt x="1" y="1730"/>
                  </a:lnTo>
                  <a:lnTo>
                    <a:pt x="176" y="173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8972078" y="2140998"/>
              <a:ext cx="38692" cy="600921"/>
            </a:xfrm>
            <a:custGeom>
              <a:avLst/>
              <a:gdLst/>
              <a:ahLst/>
              <a:cxnLst/>
              <a:rect l="l" t="t" r="r" b="b"/>
              <a:pathLst>
                <a:path w="226" h="3510" extrusionOk="0">
                  <a:moveTo>
                    <a:pt x="0" y="1"/>
                  </a:moveTo>
                  <a:lnTo>
                    <a:pt x="0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9062132" y="2140998"/>
              <a:ext cx="38864" cy="600921"/>
            </a:xfrm>
            <a:custGeom>
              <a:avLst/>
              <a:gdLst/>
              <a:ahLst/>
              <a:cxnLst/>
              <a:rect l="l" t="t" r="r" b="b"/>
              <a:pathLst>
                <a:path w="227" h="3510" extrusionOk="0">
                  <a:moveTo>
                    <a:pt x="1" y="1"/>
                  </a:moveTo>
                  <a:lnTo>
                    <a:pt x="1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9791636" y="3149381"/>
              <a:ext cx="296185" cy="1454708"/>
            </a:xfrm>
            <a:custGeom>
              <a:avLst/>
              <a:gdLst/>
              <a:ahLst/>
              <a:cxnLst/>
              <a:rect l="l" t="t" r="r" b="b"/>
              <a:pathLst>
                <a:path w="1730" h="8497" extrusionOk="0">
                  <a:moveTo>
                    <a:pt x="0" y="1"/>
                  </a:moveTo>
                  <a:lnTo>
                    <a:pt x="0" y="8497"/>
                  </a:lnTo>
                  <a:lnTo>
                    <a:pt x="1730" y="84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801219-5A54-CFC4-25EE-2341EFA4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474" y="1222666"/>
            <a:ext cx="6699845" cy="749968"/>
          </a:xfrm>
        </p:spPr>
        <p:txBody>
          <a:bodyPr/>
          <a:lstStyle/>
          <a:p>
            <a:pPr marL="139700" indent="0" algn="l"/>
            <a:r>
              <a:rPr lang="en-US"/>
              <a:t>Pode ser </a:t>
            </a:r>
            <a:r>
              <a:rPr lang="en-US" err="1"/>
              <a:t>armazenado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três</a:t>
            </a:r>
            <a:r>
              <a:rPr lang="en-US"/>
              <a:t> </a:t>
            </a:r>
            <a:r>
              <a:rPr lang="en-US" err="1"/>
              <a:t>estados</a:t>
            </a:r>
            <a:r>
              <a:rPr lang="en-US"/>
              <a:t>:</a:t>
            </a:r>
          </a:p>
        </p:txBody>
      </p:sp>
      <p:sp>
        <p:nvSpPr>
          <p:cNvPr id="2" name="Google Shape;1112;p36">
            <a:extLst>
              <a:ext uri="{FF2B5EF4-FFF2-40B4-BE49-F238E27FC236}">
                <a16:creationId xmlns:a16="http://schemas.microsoft.com/office/drawing/2014/main" id="{94265A26-95B4-9F1E-D1FA-BB5CFD5CBE68}"/>
              </a:ext>
            </a:extLst>
          </p:cNvPr>
          <p:cNvSpPr txBox="1">
            <a:spLocks/>
          </p:cNvSpPr>
          <p:nvPr/>
        </p:nvSpPr>
        <p:spPr>
          <a:xfrm>
            <a:off x="351533" y="3478266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1" err="1">
                <a:solidFill>
                  <a:schemeClr val="bg2">
                    <a:lumMod val="50000"/>
                  </a:schemeClr>
                </a:solidFill>
                <a:latin typeface="Istok Web" panose="020B0604020202020204" charset="0"/>
              </a:rPr>
              <a:t>Líquido</a:t>
            </a:r>
            <a:endParaRPr lang="en-GB" sz="1800" b="1">
              <a:solidFill>
                <a:schemeClr val="bg2">
                  <a:lumMod val="50000"/>
                </a:schemeClr>
              </a:solidFill>
              <a:latin typeface="Istok Web" panose="020B0604020202020204" charset="0"/>
            </a:endParaRPr>
          </a:p>
        </p:txBody>
      </p:sp>
      <p:sp>
        <p:nvSpPr>
          <p:cNvPr id="7" name="Google Shape;1118;p36">
            <a:extLst>
              <a:ext uri="{FF2B5EF4-FFF2-40B4-BE49-F238E27FC236}">
                <a16:creationId xmlns:a16="http://schemas.microsoft.com/office/drawing/2014/main" id="{FCB6963E-E4C0-0DF5-3D72-272A15611ECF}"/>
              </a:ext>
            </a:extLst>
          </p:cNvPr>
          <p:cNvSpPr/>
          <p:nvPr/>
        </p:nvSpPr>
        <p:spPr>
          <a:xfrm rot="12509525">
            <a:off x="1059416" y="2509658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9;p36">
            <a:extLst>
              <a:ext uri="{FF2B5EF4-FFF2-40B4-BE49-F238E27FC236}">
                <a16:creationId xmlns:a16="http://schemas.microsoft.com/office/drawing/2014/main" id="{72C27C5D-DD5C-3B82-42B6-0FAEA04CF0C4}"/>
              </a:ext>
            </a:extLst>
          </p:cNvPr>
          <p:cNvSpPr/>
          <p:nvPr/>
        </p:nvSpPr>
        <p:spPr>
          <a:xfrm flipH="1">
            <a:off x="3410114" y="2502138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20;p36">
            <a:extLst>
              <a:ext uri="{FF2B5EF4-FFF2-40B4-BE49-F238E27FC236}">
                <a16:creationId xmlns:a16="http://schemas.microsoft.com/office/drawing/2014/main" id="{ED210067-6653-4308-B91E-2A01055D6FD5}"/>
              </a:ext>
            </a:extLst>
          </p:cNvPr>
          <p:cNvSpPr/>
          <p:nvPr/>
        </p:nvSpPr>
        <p:spPr>
          <a:xfrm>
            <a:off x="5582970" y="2509658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146;p36">
            <a:extLst>
              <a:ext uri="{FF2B5EF4-FFF2-40B4-BE49-F238E27FC236}">
                <a16:creationId xmlns:a16="http://schemas.microsoft.com/office/drawing/2014/main" id="{C0CDE12A-BFE4-B90D-56D3-E9FA1C580D13}"/>
              </a:ext>
            </a:extLst>
          </p:cNvPr>
          <p:cNvGrpSpPr/>
          <p:nvPr/>
        </p:nvGrpSpPr>
        <p:grpSpPr>
          <a:xfrm>
            <a:off x="1229324" y="2729048"/>
            <a:ext cx="486566" cy="414708"/>
            <a:chOff x="-19835275" y="3330250"/>
            <a:chExt cx="329250" cy="280625"/>
          </a:xfrm>
        </p:grpSpPr>
        <p:sp>
          <p:nvSpPr>
            <p:cNvPr id="26" name="Google Shape;1147;p36">
              <a:extLst>
                <a:ext uri="{FF2B5EF4-FFF2-40B4-BE49-F238E27FC236}">
                  <a16:creationId xmlns:a16="http://schemas.microsoft.com/office/drawing/2014/main" id="{1B3A4FC2-D380-7973-79A1-5D2997D95A8F}"/>
                </a:ext>
              </a:extLst>
            </p:cNvPr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" name="Google Shape;1148;p36">
              <a:extLst>
                <a:ext uri="{FF2B5EF4-FFF2-40B4-BE49-F238E27FC236}">
                  <a16:creationId xmlns:a16="http://schemas.microsoft.com/office/drawing/2014/main" id="{4BAB50C6-ADAB-8EA5-AAFD-8BCD4AD4FC9C}"/>
                </a:ext>
              </a:extLst>
            </p:cNvPr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" name="Google Shape;1149;p36">
              <a:extLst>
                <a:ext uri="{FF2B5EF4-FFF2-40B4-BE49-F238E27FC236}">
                  <a16:creationId xmlns:a16="http://schemas.microsoft.com/office/drawing/2014/main" id="{2CAC63A9-E9A1-FC2D-A96C-69FD6530FFB6}"/>
                </a:ext>
              </a:extLst>
            </p:cNvPr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29" name="Google Shape;1131;p36">
            <a:extLst>
              <a:ext uri="{FF2B5EF4-FFF2-40B4-BE49-F238E27FC236}">
                <a16:creationId xmlns:a16="http://schemas.microsoft.com/office/drawing/2014/main" id="{7C35E1D5-4FB6-88C5-1970-A25968F922B6}"/>
              </a:ext>
            </a:extLst>
          </p:cNvPr>
          <p:cNvGrpSpPr/>
          <p:nvPr/>
        </p:nvGrpSpPr>
        <p:grpSpPr>
          <a:xfrm>
            <a:off x="3614728" y="2707213"/>
            <a:ext cx="451477" cy="433807"/>
            <a:chOff x="-62890750" y="3747425"/>
            <a:chExt cx="330825" cy="317900"/>
          </a:xfrm>
        </p:grpSpPr>
        <p:sp>
          <p:nvSpPr>
            <p:cNvPr id="30" name="Google Shape;1132;p36">
              <a:extLst>
                <a:ext uri="{FF2B5EF4-FFF2-40B4-BE49-F238E27FC236}">
                  <a16:creationId xmlns:a16="http://schemas.microsoft.com/office/drawing/2014/main" id="{84B6DF2C-4A58-3658-240F-693F9CBD0C54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3;p36">
              <a:extLst>
                <a:ext uri="{FF2B5EF4-FFF2-40B4-BE49-F238E27FC236}">
                  <a16:creationId xmlns:a16="http://schemas.microsoft.com/office/drawing/2014/main" id="{FB9224D2-C93C-7F06-AA95-31CB1D73E8DB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4;p36">
              <a:extLst>
                <a:ext uri="{FF2B5EF4-FFF2-40B4-BE49-F238E27FC236}">
                  <a16:creationId xmlns:a16="http://schemas.microsoft.com/office/drawing/2014/main" id="{D4341D83-4E38-CD44-A01D-8199206A435B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5;p36">
              <a:extLst>
                <a:ext uri="{FF2B5EF4-FFF2-40B4-BE49-F238E27FC236}">
                  <a16:creationId xmlns:a16="http://schemas.microsoft.com/office/drawing/2014/main" id="{8E0D26CD-1761-7A1A-0180-B250346F6A1D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6;p36">
              <a:extLst>
                <a:ext uri="{FF2B5EF4-FFF2-40B4-BE49-F238E27FC236}">
                  <a16:creationId xmlns:a16="http://schemas.microsoft.com/office/drawing/2014/main" id="{0C604AA6-6893-FBC5-25E3-148EEDCEA7E7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7;p36">
              <a:extLst>
                <a:ext uri="{FF2B5EF4-FFF2-40B4-BE49-F238E27FC236}">
                  <a16:creationId xmlns:a16="http://schemas.microsoft.com/office/drawing/2014/main" id="{7EEB845B-5575-2B98-4427-B2D1009C24DD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8;p36">
              <a:extLst>
                <a:ext uri="{FF2B5EF4-FFF2-40B4-BE49-F238E27FC236}">
                  <a16:creationId xmlns:a16="http://schemas.microsoft.com/office/drawing/2014/main" id="{57B05A2B-1363-AECC-A0DA-DA047C2530A8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9;p36">
              <a:extLst>
                <a:ext uri="{FF2B5EF4-FFF2-40B4-BE49-F238E27FC236}">
                  <a16:creationId xmlns:a16="http://schemas.microsoft.com/office/drawing/2014/main" id="{E9DAC53A-839D-B826-4748-AF9B1CE3F3C7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0;p36">
              <a:extLst>
                <a:ext uri="{FF2B5EF4-FFF2-40B4-BE49-F238E27FC236}">
                  <a16:creationId xmlns:a16="http://schemas.microsoft.com/office/drawing/2014/main" id="{4BB173C8-E740-54C4-0A73-CB1C07D5A280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1;p36">
              <a:extLst>
                <a:ext uri="{FF2B5EF4-FFF2-40B4-BE49-F238E27FC236}">
                  <a16:creationId xmlns:a16="http://schemas.microsoft.com/office/drawing/2014/main" id="{FAF469CD-10E1-EB55-3209-545C331DE012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2;p36">
              <a:extLst>
                <a:ext uri="{FF2B5EF4-FFF2-40B4-BE49-F238E27FC236}">
                  <a16:creationId xmlns:a16="http://schemas.microsoft.com/office/drawing/2014/main" id="{B9191758-A609-AF87-90E0-3D5F1029D197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3;p36">
              <a:extLst>
                <a:ext uri="{FF2B5EF4-FFF2-40B4-BE49-F238E27FC236}">
                  <a16:creationId xmlns:a16="http://schemas.microsoft.com/office/drawing/2014/main" id="{B176C2A9-A962-6483-8F35-6E78EEE263EA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4;p36">
              <a:extLst>
                <a:ext uri="{FF2B5EF4-FFF2-40B4-BE49-F238E27FC236}">
                  <a16:creationId xmlns:a16="http://schemas.microsoft.com/office/drawing/2014/main" id="{E33F17DC-C88F-F5F2-F4EE-8C70F0CCF183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5;p36">
              <a:extLst>
                <a:ext uri="{FF2B5EF4-FFF2-40B4-BE49-F238E27FC236}">
                  <a16:creationId xmlns:a16="http://schemas.microsoft.com/office/drawing/2014/main" id="{16C9BC9F-EDEB-5B8C-3ADB-14E0FC0FE82D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112;p36">
            <a:extLst>
              <a:ext uri="{FF2B5EF4-FFF2-40B4-BE49-F238E27FC236}">
                <a16:creationId xmlns:a16="http://schemas.microsoft.com/office/drawing/2014/main" id="{CD5630B8-AACF-A30F-8AB6-74A6D7579FF9}"/>
              </a:ext>
            </a:extLst>
          </p:cNvPr>
          <p:cNvSpPr txBox="1">
            <a:spLocks/>
          </p:cNvSpPr>
          <p:nvPr/>
        </p:nvSpPr>
        <p:spPr>
          <a:xfrm>
            <a:off x="2674769" y="3455707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1" err="1">
                <a:solidFill>
                  <a:schemeClr val="bg2">
                    <a:lumMod val="50000"/>
                  </a:schemeClr>
                </a:solidFill>
                <a:latin typeface="Istok Web" panose="020B0604020202020204" charset="0"/>
              </a:rPr>
              <a:t>Sólido</a:t>
            </a:r>
            <a:endParaRPr lang="en-GB" b="1">
              <a:solidFill>
                <a:schemeClr val="bg2">
                  <a:lumMod val="50000"/>
                </a:schemeClr>
              </a:solidFill>
              <a:latin typeface="Istok Web" panose="020B0604020202020204" charset="0"/>
            </a:endParaRPr>
          </a:p>
        </p:txBody>
      </p:sp>
      <p:sp>
        <p:nvSpPr>
          <p:cNvPr id="45" name="Google Shape;1112;p36">
            <a:extLst>
              <a:ext uri="{FF2B5EF4-FFF2-40B4-BE49-F238E27FC236}">
                <a16:creationId xmlns:a16="http://schemas.microsoft.com/office/drawing/2014/main" id="{9CCBC920-B26C-A198-2E43-58D2FB4BC3B0}"/>
              </a:ext>
            </a:extLst>
          </p:cNvPr>
          <p:cNvSpPr txBox="1">
            <a:spLocks/>
          </p:cNvSpPr>
          <p:nvPr/>
        </p:nvSpPr>
        <p:spPr>
          <a:xfrm>
            <a:off x="4834523" y="3455707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1" err="1">
                <a:solidFill>
                  <a:schemeClr val="bg2">
                    <a:lumMod val="50000"/>
                  </a:schemeClr>
                </a:solidFill>
                <a:latin typeface="Istok Web" panose="020B0604020202020204" charset="0"/>
              </a:rPr>
              <a:t>Gasoso</a:t>
            </a:r>
            <a:endParaRPr lang="en-GB" sz="1800" b="1">
              <a:solidFill>
                <a:schemeClr val="bg2">
                  <a:lumMod val="50000"/>
                </a:schemeClr>
              </a:solidFill>
              <a:latin typeface="Istok Web" panose="020B0604020202020204" charset="0"/>
            </a:endParaRPr>
          </a:p>
        </p:txBody>
      </p:sp>
      <p:grpSp>
        <p:nvGrpSpPr>
          <p:cNvPr id="4" name="Google Shape;9293;p71">
            <a:extLst>
              <a:ext uri="{FF2B5EF4-FFF2-40B4-BE49-F238E27FC236}">
                <a16:creationId xmlns:a16="http://schemas.microsoft.com/office/drawing/2014/main" id="{FD71AA41-A437-EEBE-2F20-14F043AB2AF7}"/>
              </a:ext>
            </a:extLst>
          </p:cNvPr>
          <p:cNvGrpSpPr/>
          <p:nvPr/>
        </p:nvGrpSpPr>
        <p:grpSpPr>
          <a:xfrm>
            <a:off x="5754126" y="2709906"/>
            <a:ext cx="440970" cy="408765"/>
            <a:chOff x="-45673275" y="3937700"/>
            <a:chExt cx="299325" cy="300900"/>
          </a:xfrm>
          <a:solidFill>
            <a:schemeClr val="tx2"/>
          </a:solidFill>
        </p:grpSpPr>
        <p:sp>
          <p:nvSpPr>
            <p:cNvPr id="6" name="Google Shape;9294;p71">
              <a:extLst>
                <a:ext uri="{FF2B5EF4-FFF2-40B4-BE49-F238E27FC236}">
                  <a16:creationId xmlns:a16="http://schemas.microsoft.com/office/drawing/2014/main" id="{FE77C875-85E2-F8F3-E83B-4089F3D9C4BE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5;p71">
              <a:extLst>
                <a:ext uri="{FF2B5EF4-FFF2-40B4-BE49-F238E27FC236}">
                  <a16:creationId xmlns:a16="http://schemas.microsoft.com/office/drawing/2014/main" id="{9D2A930E-F52C-82D2-699D-C1967AFB8CB6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96;p71">
              <a:extLst>
                <a:ext uri="{FF2B5EF4-FFF2-40B4-BE49-F238E27FC236}">
                  <a16:creationId xmlns:a16="http://schemas.microsoft.com/office/drawing/2014/main" id="{A60EE74B-4611-F252-BE76-8503B9009DA6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97;p71">
              <a:extLst>
                <a:ext uri="{FF2B5EF4-FFF2-40B4-BE49-F238E27FC236}">
                  <a16:creationId xmlns:a16="http://schemas.microsoft.com/office/drawing/2014/main" id="{93E7A90E-B1E1-42B8-77EA-AAB43DA27403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98;p71">
              <a:extLst>
                <a:ext uri="{FF2B5EF4-FFF2-40B4-BE49-F238E27FC236}">
                  <a16:creationId xmlns:a16="http://schemas.microsoft.com/office/drawing/2014/main" id="{DBA67095-ACDB-7FF1-712A-6F8161B0056B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9;p71">
              <a:extLst>
                <a:ext uri="{FF2B5EF4-FFF2-40B4-BE49-F238E27FC236}">
                  <a16:creationId xmlns:a16="http://schemas.microsoft.com/office/drawing/2014/main" id="{AC9B15C4-1BC7-721E-AA90-A0323B9026C8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086400F0-620A-8D2A-C51E-286CA2F11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5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armazenamento comerciais</a:t>
            </a:r>
            <a:endParaRPr/>
          </a:p>
        </p:txBody>
      </p:sp>
      <p:sp>
        <p:nvSpPr>
          <p:cNvPr id="1417" name="Google Shape;1417;p43"/>
          <p:cNvSpPr txBox="1">
            <a:spLocks noGrp="1"/>
          </p:cNvSpPr>
          <p:nvPr>
            <p:ph type="title" idx="2"/>
          </p:nvPr>
        </p:nvSpPr>
        <p:spPr>
          <a:xfrm>
            <a:off x="1462261" y="1440983"/>
            <a:ext cx="284836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Reservatório de gás comprimido</a:t>
            </a:r>
            <a:endParaRPr/>
          </a:p>
        </p:txBody>
      </p:sp>
      <p:sp>
        <p:nvSpPr>
          <p:cNvPr id="1418" name="Google Shape;1418;p43"/>
          <p:cNvSpPr txBox="1">
            <a:spLocks noGrp="1"/>
          </p:cNvSpPr>
          <p:nvPr>
            <p:ph type="subTitle" idx="1"/>
          </p:nvPr>
        </p:nvSpPr>
        <p:spPr>
          <a:xfrm>
            <a:off x="1412735" y="2015425"/>
            <a:ext cx="3140735" cy="708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preocupação em minimizar tamanho e maximizar o volume armazenado.</a:t>
            </a:r>
            <a:endParaRPr/>
          </a:p>
        </p:txBody>
      </p:sp>
      <p:sp>
        <p:nvSpPr>
          <p:cNvPr id="1419" name="Google Shape;1419;p43"/>
          <p:cNvSpPr txBox="1">
            <a:spLocks noGrp="1"/>
          </p:cNvSpPr>
          <p:nvPr>
            <p:ph type="title" idx="3"/>
          </p:nvPr>
        </p:nvSpPr>
        <p:spPr>
          <a:xfrm>
            <a:off x="5530004" y="1492814"/>
            <a:ext cx="364173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Reservatório de hidrogénio líquido</a:t>
            </a:r>
            <a:endParaRPr/>
          </a:p>
        </p:txBody>
      </p:sp>
      <p:sp>
        <p:nvSpPr>
          <p:cNvPr id="1420" name="Google Shape;1420;p43"/>
          <p:cNvSpPr txBox="1">
            <a:spLocks noGrp="1"/>
          </p:cNvSpPr>
          <p:nvPr>
            <p:ph type="subTitle" idx="4"/>
          </p:nvPr>
        </p:nvSpPr>
        <p:spPr>
          <a:xfrm>
            <a:off x="5579084" y="2104298"/>
            <a:ext cx="2843294" cy="691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para se armazenar grandes quantidades de energia. Leves e de menor porte.</a:t>
            </a:r>
            <a:endParaRPr/>
          </a:p>
        </p:txBody>
      </p:sp>
      <p:sp>
        <p:nvSpPr>
          <p:cNvPr id="1424" name="Google Shape;1424;p43"/>
          <p:cNvSpPr/>
          <p:nvPr/>
        </p:nvSpPr>
        <p:spPr>
          <a:xfrm flipH="1">
            <a:off x="520805" y="1752042"/>
            <a:ext cx="819771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4687155" y="1752042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43"/>
          <p:cNvGrpSpPr/>
          <p:nvPr/>
        </p:nvGrpSpPr>
        <p:grpSpPr>
          <a:xfrm>
            <a:off x="4928562" y="1953969"/>
            <a:ext cx="339107" cy="463084"/>
            <a:chOff x="3986525" y="2792650"/>
            <a:chExt cx="197075" cy="268175"/>
          </a:xfrm>
        </p:grpSpPr>
        <p:sp>
          <p:nvSpPr>
            <p:cNvPr id="1429" name="Google Shape;1429;p43"/>
            <p:cNvSpPr/>
            <p:nvPr/>
          </p:nvSpPr>
          <p:spPr>
            <a:xfrm>
              <a:off x="4028775" y="2982725"/>
              <a:ext cx="111325" cy="15600"/>
            </a:xfrm>
            <a:custGeom>
              <a:avLst/>
              <a:gdLst/>
              <a:ahLst/>
              <a:cxnLst/>
              <a:rect l="l" t="t" r="r" b="b"/>
              <a:pathLst>
                <a:path w="4453" h="624" extrusionOk="0">
                  <a:moveTo>
                    <a:pt x="316" y="1"/>
                  </a:moveTo>
                  <a:cubicBezTo>
                    <a:pt x="172" y="1"/>
                    <a:pt x="70" y="113"/>
                    <a:pt x="48" y="266"/>
                  </a:cubicBezTo>
                  <a:cubicBezTo>
                    <a:pt x="1" y="456"/>
                    <a:pt x="144" y="623"/>
                    <a:pt x="334" y="623"/>
                  </a:cubicBezTo>
                  <a:lnTo>
                    <a:pt x="4121" y="623"/>
                  </a:lnTo>
                  <a:cubicBezTo>
                    <a:pt x="4287" y="623"/>
                    <a:pt x="4430" y="504"/>
                    <a:pt x="4430" y="337"/>
                  </a:cubicBezTo>
                  <a:cubicBezTo>
                    <a:pt x="4453" y="159"/>
                    <a:pt x="4329" y="2"/>
                    <a:pt x="4157" y="2"/>
                  </a:cubicBezTo>
                  <a:cubicBezTo>
                    <a:pt x="4145" y="2"/>
                    <a:pt x="4133" y="2"/>
                    <a:pt x="4121" y="4"/>
                  </a:cubicBezTo>
                  <a:lnTo>
                    <a:pt x="358" y="4"/>
                  </a:lnTo>
                  <a:cubicBezTo>
                    <a:pt x="344" y="2"/>
                    <a:pt x="330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4029375" y="3013700"/>
              <a:ext cx="113375" cy="47125"/>
            </a:xfrm>
            <a:custGeom>
              <a:avLst/>
              <a:gdLst/>
              <a:ahLst/>
              <a:cxnLst/>
              <a:rect l="l" t="t" r="r" b="b"/>
              <a:pathLst>
                <a:path w="4535" h="1885" extrusionOk="0">
                  <a:moveTo>
                    <a:pt x="4118" y="1"/>
                  </a:moveTo>
                  <a:cubicBezTo>
                    <a:pt x="4103" y="1"/>
                    <a:pt x="4088" y="2"/>
                    <a:pt x="4073" y="3"/>
                  </a:cubicBezTo>
                  <a:lnTo>
                    <a:pt x="334" y="3"/>
                  </a:lnTo>
                  <a:cubicBezTo>
                    <a:pt x="167" y="3"/>
                    <a:pt x="48" y="122"/>
                    <a:pt x="24" y="265"/>
                  </a:cubicBezTo>
                  <a:cubicBezTo>
                    <a:pt x="1" y="456"/>
                    <a:pt x="144" y="622"/>
                    <a:pt x="310" y="622"/>
                  </a:cubicBezTo>
                  <a:lnTo>
                    <a:pt x="667" y="622"/>
                  </a:lnTo>
                  <a:cubicBezTo>
                    <a:pt x="810" y="1337"/>
                    <a:pt x="1430" y="1861"/>
                    <a:pt x="2168" y="1885"/>
                  </a:cubicBezTo>
                  <a:cubicBezTo>
                    <a:pt x="2620" y="1885"/>
                    <a:pt x="3049" y="1718"/>
                    <a:pt x="3358" y="1361"/>
                  </a:cubicBezTo>
                  <a:cubicBezTo>
                    <a:pt x="3525" y="1146"/>
                    <a:pt x="3668" y="908"/>
                    <a:pt x="3740" y="622"/>
                  </a:cubicBezTo>
                  <a:lnTo>
                    <a:pt x="4073" y="622"/>
                  </a:lnTo>
                  <a:cubicBezTo>
                    <a:pt x="4088" y="624"/>
                    <a:pt x="4103" y="625"/>
                    <a:pt x="4118" y="625"/>
                  </a:cubicBezTo>
                  <a:cubicBezTo>
                    <a:pt x="4534" y="625"/>
                    <a:pt x="4534" y="1"/>
                    <a:pt x="4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3986525" y="2792650"/>
              <a:ext cx="197075" cy="174100"/>
            </a:xfrm>
            <a:custGeom>
              <a:avLst/>
              <a:gdLst/>
              <a:ahLst/>
              <a:cxnLst/>
              <a:rect l="l" t="t" r="r" b="b"/>
              <a:pathLst>
                <a:path w="7883" h="6964" extrusionOk="0">
                  <a:moveTo>
                    <a:pt x="5197" y="3764"/>
                  </a:moveTo>
                  <a:cubicBezTo>
                    <a:pt x="5435" y="3764"/>
                    <a:pt x="5642" y="4079"/>
                    <a:pt x="5406" y="4297"/>
                  </a:cubicBezTo>
                  <a:lnTo>
                    <a:pt x="4787" y="4940"/>
                  </a:lnTo>
                  <a:cubicBezTo>
                    <a:pt x="4727" y="4999"/>
                    <a:pt x="4644" y="5029"/>
                    <a:pt x="4560" y="5029"/>
                  </a:cubicBezTo>
                  <a:cubicBezTo>
                    <a:pt x="4477" y="5029"/>
                    <a:pt x="4394" y="4999"/>
                    <a:pt x="4334" y="4940"/>
                  </a:cubicBezTo>
                  <a:lnTo>
                    <a:pt x="3929" y="4535"/>
                  </a:lnTo>
                  <a:lnTo>
                    <a:pt x="3525" y="4940"/>
                  </a:lnTo>
                  <a:cubicBezTo>
                    <a:pt x="3465" y="4999"/>
                    <a:pt x="3388" y="5029"/>
                    <a:pt x="3307" y="5029"/>
                  </a:cubicBezTo>
                  <a:cubicBezTo>
                    <a:pt x="3227" y="5029"/>
                    <a:pt x="3144" y="4999"/>
                    <a:pt x="3072" y="4940"/>
                  </a:cubicBezTo>
                  <a:lnTo>
                    <a:pt x="2453" y="4297"/>
                  </a:lnTo>
                  <a:cubicBezTo>
                    <a:pt x="2235" y="4079"/>
                    <a:pt x="2432" y="3764"/>
                    <a:pt x="2676" y="3764"/>
                  </a:cubicBezTo>
                  <a:cubicBezTo>
                    <a:pt x="2752" y="3764"/>
                    <a:pt x="2832" y="3795"/>
                    <a:pt x="2905" y="3868"/>
                  </a:cubicBezTo>
                  <a:lnTo>
                    <a:pt x="3310" y="4273"/>
                  </a:lnTo>
                  <a:lnTo>
                    <a:pt x="3715" y="3868"/>
                  </a:lnTo>
                  <a:cubicBezTo>
                    <a:pt x="3775" y="3809"/>
                    <a:pt x="3852" y="3779"/>
                    <a:pt x="3932" y="3779"/>
                  </a:cubicBezTo>
                  <a:cubicBezTo>
                    <a:pt x="4013" y="3779"/>
                    <a:pt x="4096" y="3809"/>
                    <a:pt x="4168" y="3868"/>
                  </a:cubicBezTo>
                  <a:lnTo>
                    <a:pt x="4572" y="4273"/>
                  </a:lnTo>
                  <a:lnTo>
                    <a:pt x="4977" y="3868"/>
                  </a:lnTo>
                  <a:cubicBezTo>
                    <a:pt x="5045" y="3795"/>
                    <a:pt x="5122" y="3764"/>
                    <a:pt x="5197" y="3764"/>
                  </a:cubicBezTo>
                  <a:close/>
                  <a:moveTo>
                    <a:pt x="3935" y="1"/>
                  </a:moveTo>
                  <a:cubicBezTo>
                    <a:pt x="2954" y="1"/>
                    <a:pt x="1977" y="419"/>
                    <a:pt x="1286" y="1248"/>
                  </a:cubicBezTo>
                  <a:cubicBezTo>
                    <a:pt x="0" y="2796"/>
                    <a:pt x="286" y="5106"/>
                    <a:pt x="1953" y="6273"/>
                  </a:cubicBezTo>
                  <a:cubicBezTo>
                    <a:pt x="2167" y="6440"/>
                    <a:pt x="2334" y="6678"/>
                    <a:pt x="2358" y="6964"/>
                  </a:cubicBezTo>
                  <a:lnTo>
                    <a:pt x="5501" y="6964"/>
                  </a:lnTo>
                  <a:cubicBezTo>
                    <a:pt x="5549" y="6678"/>
                    <a:pt x="5715" y="6416"/>
                    <a:pt x="5930" y="6273"/>
                  </a:cubicBezTo>
                  <a:cubicBezTo>
                    <a:pt x="7668" y="5035"/>
                    <a:pt x="7883" y="2511"/>
                    <a:pt x="6382" y="1010"/>
                  </a:cubicBezTo>
                  <a:cubicBezTo>
                    <a:pt x="5696" y="336"/>
                    <a:pt x="4814" y="1"/>
                    <a:pt x="3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43"/>
          <p:cNvSpPr/>
          <p:nvPr/>
        </p:nvSpPr>
        <p:spPr>
          <a:xfrm>
            <a:off x="728792" y="2001475"/>
            <a:ext cx="403795" cy="415590"/>
          </a:xfrm>
          <a:custGeom>
            <a:avLst/>
            <a:gdLst/>
            <a:ahLst/>
            <a:cxnLst/>
            <a:rect l="l" t="t" r="r" b="b"/>
            <a:pathLst>
              <a:path w="3978" h="5036" extrusionOk="0">
                <a:moveTo>
                  <a:pt x="2926" y="0"/>
                </a:moveTo>
                <a:cubicBezTo>
                  <a:pt x="2855" y="0"/>
                  <a:pt x="2781" y="24"/>
                  <a:pt x="2715" y="77"/>
                </a:cubicBezTo>
                <a:lnTo>
                  <a:pt x="214" y="2292"/>
                </a:lnTo>
                <a:cubicBezTo>
                  <a:pt x="0" y="2482"/>
                  <a:pt x="119" y="2840"/>
                  <a:pt x="405" y="2840"/>
                </a:cubicBezTo>
                <a:lnTo>
                  <a:pt x="1000" y="2840"/>
                </a:lnTo>
                <a:lnTo>
                  <a:pt x="738" y="4673"/>
                </a:lnTo>
                <a:cubicBezTo>
                  <a:pt x="704" y="4879"/>
                  <a:pt x="868" y="5036"/>
                  <a:pt x="1051" y="5036"/>
                </a:cubicBezTo>
                <a:cubicBezTo>
                  <a:pt x="1122" y="5036"/>
                  <a:pt x="1196" y="5012"/>
                  <a:pt x="1262" y="4959"/>
                </a:cubicBezTo>
                <a:lnTo>
                  <a:pt x="3763" y="2768"/>
                </a:lnTo>
                <a:cubicBezTo>
                  <a:pt x="3977" y="2578"/>
                  <a:pt x="3858" y="2220"/>
                  <a:pt x="3548" y="2220"/>
                </a:cubicBezTo>
                <a:lnTo>
                  <a:pt x="2977" y="2220"/>
                </a:lnTo>
                <a:lnTo>
                  <a:pt x="3239" y="363"/>
                </a:lnTo>
                <a:cubicBezTo>
                  <a:pt x="3273" y="157"/>
                  <a:pt x="3110" y="0"/>
                  <a:pt x="2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17;p43">
            <a:extLst>
              <a:ext uri="{FF2B5EF4-FFF2-40B4-BE49-F238E27FC236}">
                <a16:creationId xmlns:a16="http://schemas.microsoft.com/office/drawing/2014/main" id="{DDFF38C1-B6E6-A93A-606F-5BBDF978CAAB}"/>
              </a:ext>
            </a:extLst>
          </p:cNvPr>
          <p:cNvSpPr txBox="1">
            <a:spLocks/>
          </p:cNvSpPr>
          <p:nvPr/>
        </p:nvSpPr>
        <p:spPr>
          <a:xfrm>
            <a:off x="1462261" y="2925897"/>
            <a:ext cx="267001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 ExtraBold"/>
              <a:buNone/>
              <a:defRPr sz="2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err="1"/>
              <a:t>Hidretos</a:t>
            </a:r>
            <a:r>
              <a:rPr lang="en-GB"/>
              <a:t> </a:t>
            </a:r>
            <a:r>
              <a:rPr lang="en-GB" err="1"/>
              <a:t>Metálicos</a:t>
            </a:r>
            <a:endParaRPr lang="en-GB"/>
          </a:p>
        </p:txBody>
      </p:sp>
      <p:sp>
        <p:nvSpPr>
          <p:cNvPr id="11" name="Google Shape;1418;p43">
            <a:extLst>
              <a:ext uri="{FF2B5EF4-FFF2-40B4-BE49-F238E27FC236}">
                <a16:creationId xmlns:a16="http://schemas.microsoft.com/office/drawing/2014/main" id="{67A7B09E-F926-4348-4970-70C1E5417718}"/>
              </a:ext>
            </a:extLst>
          </p:cNvPr>
          <p:cNvSpPr txBox="1">
            <a:spLocks/>
          </p:cNvSpPr>
          <p:nvPr/>
        </p:nvSpPr>
        <p:spPr>
          <a:xfrm>
            <a:off x="1419087" y="3430615"/>
            <a:ext cx="3140735" cy="109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pPr marL="0" indent="0"/>
            <a:r>
              <a:rPr lang="pt-BR"/>
              <a:t>Absorção de hidrogénio por metais a altas pressões e temperatura controlada. Liberta hidrogénio quando aquecido em baixa pressão e alta temperatura.</a:t>
            </a:r>
          </a:p>
        </p:txBody>
      </p:sp>
      <p:sp>
        <p:nvSpPr>
          <p:cNvPr id="12" name="Google Shape;1419;p43">
            <a:extLst>
              <a:ext uri="{FF2B5EF4-FFF2-40B4-BE49-F238E27FC236}">
                <a16:creationId xmlns:a16="http://schemas.microsoft.com/office/drawing/2014/main" id="{5FE7CCDF-35D3-8425-9C8A-CD956E872DF3}"/>
              </a:ext>
            </a:extLst>
          </p:cNvPr>
          <p:cNvSpPr txBox="1">
            <a:spLocks/>
          </p:cNvSpPr>
          <p:nvPr/>
        </p:nvSpPr>
        <p:spPr>
          <a:xfrm>
            <a:off x="5530004" y="2954591"/>
            <a:ext cx="28483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 ExtraBold"/>
              <a:buNone/>
              <a:defRPr sz="2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err="1"/>
              <a:t>Hidretos</a:t>
            </a:r>
            <a:r>
              <a:rPr lang="en-GB"/>
              <a:t> </a:t>
            </a:r>
            <a:r>
              <a:rPr lang="en-GB" err="1"/>
              <a:t>alcalinos</a:t>
            </a:r>
            <a:endParaRPr lang="en-GB"/>
          </a:p>
        </p:txBody>
      </p:sp>
      <p:sp>
        <p:nvSpPr>
          <p:cNvPr id="13" name="Google Shape;1420;p43">
            <a:extLst>
              <a:ext uri="{FF2B5EF4-FFF2-40B4-BE49-F238E27FC236}">
                <a16:creationId xmlns:a16="http://schemas.microsoft.com/office/drawing/2014/main" id="{A1603906-BEB1-18FF-9D43-EBBD59A8F641}"/>
              </a:ext>
            </a:extLst>
          </p:cNvPr>
          <p:cNvSpPr txBox="1">
            <a:spLocks/>
          </p:cNvSpPr>
          <p:nvPr/>
        </p:nvSpPr>
        <p:spPr>
          <a:xfrm>
            <a:off x="5579084" y="3450599"/>
            <a:ext cx="2843294" cy="69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pPr marL="0" indent="0"/>
            <a:r>
              <a:rPr lang="pt-BR"/>
              <a:t>Hidrogénio é petrificado e pode ser coberto de forma fácil para ser transportado.</a:t>
            </a:r>
          </a:p>
        </p:txBody>
      </p:sp>
      <p:sp>
        <p:nvSpPr>
          <p:cNvPr id="14" name="Google Shape;1424;p43">
            <a:extLst>
              <a:ext uri="{FF2B5EF4-FFF2-40B4-BE49-F238E27FC236}">
                <a16:creationId xmlns:a16="http://schemas.microsoft.com/office/drawing/2014/main" id="{8400B1F7-4D48-A6D3-C332-34405666916B}"/>
              </a:ext>
            </a:extLst>
          </p:cNvPr>
          <p:cNvSpPr/>
          <p:nvPr/>
        </p:nvSpPr>
        <p:spPr>
          <a:xfrm flipH="1">
            <a:off x="556187" y="3243510"/>
            <a:ext cx="852871" cy="851265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26;p43">
            <a:extLst>
              <a:ext uri="{FF2B5EF4-FFF2-40B4-BE49-F238E27FC236}">
                <a16:creationId xmlns:a16="http://schemas.microsoft.com/office/drawing/2014/main" id="{8855806F-F15B-6305-F4EE-758DF73C6E2C}"/>
              </a:ext>
            </a:extLst>
          </p:cNvPr>
          <p:cNvSpPr/>
          <p:nvPr/>
        </p:nvSpPr>
        <p:spPr>
          <a:xfrm>
            <a:off x="4666227" y="3243510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428;p43">
            <a:extLst>
              <a:ext uri="{FF2B5EF4-FFF2-40B4-BE49-F238E27FC236}">
                <a16:creationId xmlns:a16="http://schemas.microsoft.com/office/drawing/2014/main" id="{D4A3EF6B-DB6C-EF6C-10B8-017EEAD84882}"/>
              </a:ext>
            </a:extLst>
          </p:cNvPr>
          <p:cNvGrpSpPr/>
          <p:nvPr/>
        </p:nvGrpSpPr>
        <p:grpSpPr>
          <a:xfrm>
            <a:off x="4928562" y="3441382"/>
            <a:ext cx="339107" cy="463084"/>
            <a:chOff x="3986525" y="2792650"/>
            <a:chExt cx="197075" cy="268175"/>
          </a:xfrm>
        </p:grpSpPr>
        <p:sp>
          <p:nvSpPr>
            <p:cNvPr id="17" name="Google Shape;1429;p43">
              <a:extLst>
                <a:ext uri="{FF2B5EF4-FFF2-40B4-BE49-F238E27FC236}">
                  <a16:creationId xmlns:a16="http://schemas.microsoft.com/office/drawing/2014/main" id="{7A350787-8E54-2C98-2668-B85FC1F95EE8}"/>
                </a:ext>
              </a:extLst>
            </p:cNvPr>
            <p:cNvSpPr/>
            <p:nvPr/>
          </p:nvSpPr>
          <p:spPr>
            <a:xfrm>
              <a:off x="4028775" y="2982725"/>
              <a:ext cx="111325" cy="15600"/>
            </a:xfrm>
            <a:custGeom>
              <a:avLst/>
              <a:gdLst/>
              <a:ahLst/>
              <a:cxnLst/>
              <a:rect l="l" t="t" r="r" b="b"/>
              <a:pathLst>
                <a:path w="4453" h="624" extrusionOk="0">
                  <a:moveTo>
                    <a:pt x="316" y="1"/>
                  </a:moveTo>
                  <a:cubicBezTo>
                    <a:pt x="172" y="1"/>
                    <a:pt x="70" y="113"/>
                    <a:pt x="48" y="266"/>
                  </a:cubicBezTo>
                  <a:cubicBezTo>
                    <a:pt x="1" y="456"/>
                    <a:pt x="144" y="623"/>
                    <a:pt x="334" y="623"/>
                  </a:cubicBezTo>
                  <a:lnTo>
                    <a:pt x="4121" y="623"/>
                  </a:lnTo>
                  <a:cubicBezTo>
                    <a:pt x="4287" y="623"/>
                    <a:pt x="4430" y="504"/>
                    <a:pt x="4430" y="337"/>
                  </a:cubicBezTo>
                  <a:cubicBezTo>
                    <a:pt x="4453" y="159"/>
                    <a:pt x="4329" y="2"/>
                    <a:pt x="4157" y="2"/>
                  </a:cubicBezTo>
                  <a:cubicBezTo>
                    <a:pt x="4145" y="2"/>
                    <a:pt x="4133" y="2"/>
                    <a:pt x="4121" y="4"/>
                  </a:cubicBezTo>
                  <a:lnTo>
                    <a:pt x="358" y="4"/>
                  </a:lnTo>
                  <a:cubicBezTo>
                    <a:pt x="344" y="2"/>
                    <a:pt x="330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30;p43">
              <a:extLst>
                <a:ext uri="{FF2B5EF4-FFF2-40B4-BE49-F238E27FC236}">
                  <a16:creationId xmlns:a16="http://schemas.microsoft.com/office/drawing/2014/main" id="{DCF04453-5924-A1F2-0BE1-9D153879D318}"/>
                </a:ext>
              </a:extLst>
            </p:cNvPr>
            <p:cNvSpPr/>
            <p:nvPr/>
          </p:nvSpPr>
          <p:spPr>
            <a:xfrm>
              <a:off x="4029375" y="3013700"/>
              <a:ext cx="113375" cy="47125"/>
            </a:xfrm>
            <a:custGeom>
              <a:avLst/>
              <a:gdLst/>
              <a:ahLst/>
              <a:cxnLst/>
              <a:rect l="l" t="t" r="r" b="b"/>
              <a:pathLst>
                <a:path w="4535" h="1885" extrusionOk="0">
                  <a:moveTo>
                    <a:pt x="4118" y="1"/>
                  </a:moveTo>
                  <a:cubicBezTo>
                    <a:pt x="4103" y="1"/>
                    <a:pt x="4088" y="2"/>
                    <a:pt x="4073" y="3"/>
                  </a:cubicBezTo>
                  <a:lnTo>
                    <a:pt x="334" y="3"/>
                  </a:lnTo>
                  <a:cubicBezTo>
                    <a:pt x="167" y="3"/>
                    <a:pt x="48" y="122"/>
                    <a:pt x="24" y="265"/>
                  </a:cubicBezTo>
                  <a:cubicBezTo>
                    <a:pt x="1" y="456"/>
                    <a:pt x="144" y="622"/>
                    <a:pt x="310" y="622"/>
                  </a:cubicBezTo>
                  <a:lnTo>
                    <a:pt x="667" y="622"/>
                  </a:lnTo>
                  <a:cubicBezTo>
                    <a:pt x="810" y="1337"/>
                    <a:pt x="1430" y="1861"/>
                    <a:pt x="2168" y="1885"/>
                  </a:cubicBezTo>
                  <a:cubicBezTo>
                    <a:pt x="2620" y="1885"/>
                    <a:pt x="3049" y="1718"/>
                    <a:pt x="3358" y="1361"/>
                  </a:cubicBezTo>
                  <a:cubicBezTo>
                    <a:pt x="3525" y="1146"/>
                    <a:pt x="3668" y="908"/>
                    <a:pt x="3740" y="622"/>
                  </a:cubicBezTo>
                  <a:lnTo>
                    <a:pt x="4073" y="622"/>
                  </a:lnTo>
                  <a:cubicBezTo>
                    <a:pt x="4088" y="624"/>
                    <a:pt x="4103" y="625"/>
                    <a:pt x="4118" y="625"/>
                  </a:cubicBezTo>
                  <a:cubicBezTo>
                    <a:pt x="4534" y="625"/>
                    <a:pt x="4534" y="1"/>
                    <a:pt x="4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31;p43">
              <a:extLst>
                <a:ext uri="{FF2B5EF4-FFF2-40B4-BE49-F238E27FC236}">
                  <a16:creationId xmlns:a16="http://schemas.microsoft.com/office/drawing/2014/main" id="{ADB45E15-26D7-0EB0-3AD2-601F63892FC9}"/>
                </a:ext>
              </a:extLst>
            </p:cNvPr>
            <p:cNvSpPr/>
            <p:nvPr/>
          </p:nvSpPr>
          <p:spPr>
            <a:xfrm>
              <a:off x="3986525" y="2792650"/>
              <a:ext cx="197075" cy="174100"/>
            </a:xfrm>
            <a:custGeom>
              <a:avLst/>
              <a:gdLst/>
              <a:ahLst/>
              <a:cxnLst/>
              <a:rect l="l" t="t" r="r" b="b"/>
              <a:pathLst>
                <a:path w="7883" h="6964" extrusionOk="0">
                  <a:moveTo>
                    <a:pt x="5197" y="3764"/>
                  </a:moveTo>
                  <a:cubicBezTo>
                    <a:pt x="5435" y="3764"/>
                    <a:pt x="5642" y="4079"/>
                    <a:pt x="5406" y="4297"/>
                  </a:cubicBezTo>
                  <a:lnTo>
                    <a:pt x="4787" y="4940"/>
                  </a:lnTo>
                  <a:cubicBezTo>
                    <a:pt x="4727" y="4999"/>
                    <a:pt x="4644" y="5029"/>
                    <a:pt x="4560" y="5029"/>
                  </a:cubicBezTo>
                  <a:cubicBezTo>
                    <a:pt x="4477" y="5029"/>
                    <a:pt x="4394" y="4999"/>
                    <a:pt x="4334" y="4940"/>
                  </a:cubicBezTo>
                  <a:lnTo>
                    <a:pt x="3929" y="4535"/>
                  </a:lnTo>
                  <a:lnTo>
                    <a:pt x="3525" y="4940"/>
                  </a:lnTo>
                  <a:cubicBezTo>
                    <a:pt x="3465" y="4999"/>
                    <a:pt x="3388" y="5029"/>
                    <a:pt x="3307" y="5029"/>
                  </a:cubicBezTo>
                  <a:cubicBezTo>
                    <a:pt x="3227" y="5029"/>
                    <a:pt x="3144" y="4999"/>
                    <a:pt x="3072" y="4940"/>
                  </a:cubicBezTo>
                  <a:lnTo>
                    <a:pt x="2453" y="4297"/>
                  </a:lnTo>
                  <a:cubicBezTo>
                    <a:pt x="2235" y="4079"/>
                    <a:pt x="2432" y="3764"/>
                    <a:pt x="2676" y="3764"/>
                  </a:cubicBezTo>
                  <a:cubicBezTo>
                    <a:pt x="2752" y="3764"/>
                    <a:pt x="2832" y="3795"/>
                    <a:pt x="2905" y="3868"/>
                  </a:cubicBezTo>
                  <a:lnTo>
                    <a:pt x="3310" y="4273"/>
                  </a:lnTo>
                  <a:lnTo>
                    <a:pt x="3715" y="3868"/>
                  </a:lnTo>
                  <a:cubicBezTo>
                    <a:pt x="3775" y="3809"/>
                    <a:pt x="3852" y="3779"/>
                    <a:pt x="3932" y="3779"/>
                  </a:cubicBezTo>
                  <a:cubicBezTo>
                    <a:pt x="4013" y="3779"/>
                    <a:pt x="4096" y="3809"/>
                    <a:pt x="4168" y="3868"/>
                  </a:cubicBezTo>
                  <a:lnTo>
                    <a:pt x="4572" y="4273"/>
                  </a:lnTo>
                  <a:lnTo>
                    <a:pt x="4977" y="3868"/>
                  </a:lnTo>
                  <a:cubicBezTo>
                    <a:pt x="5045" y="3795"/>
                    <a:pt x="5122" y="3764"/>
                    <a:pt x="5197" y="3764"/>
                  </a:cubicBezTo>
                  <a:close/>
                  <a:moveTo>
                    <a:pt x="3935" y="1"/>
                  </a:moveTo>
                  <a:cubicBezTo>
                    <a:pt x="2954" y="1"/>
                    <a:pt x="1977" y="419"/>
                    <a:pt x="1286" y="1248"/>
                  </a:cubicBezTo>
                  <a:cubicBezTo>
                    <a:pt x="0" y="2796"/>
                    <a:pt x="286" y="5106"/>
                    <a:pt x="1953" y="6273"/>
                  </a:cubicBezTo>
                  <a:cubicBezTo>
                    <a:pt x="2167" y="6440"/>
                    <a:pt x="2334" y="6678"/>
                    <a:pt x="2358" y="6964"/>
                  </a:cubicBezTo>
                  <a:lnTo>
                    <a:pt x="5501" y="6964"/>
                  </a:lnTo>
                  <a:cubicBezTo>
                    <a:pt x="5549" y="6678"/>
                    <a:pt x="5715" y="6416"/>
                    <a:pt x="5930" y="6273"/>
                  </a:cubicBezTo>
                  <a:cubicBezTo>
                    <a:pt x="7668" y="5035"/>
                    <a:pt x="7883" y="2511"/>
                    <a:pt x="6382" y="1010"/>
                  </a:cubicBezTo>
                  <a:cubicBezTo>
                    <a:pt x="5696" y="336"/>
                    <a:pt x="4814" y="1"/>
                    <a:pt x="3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438;p43">
            <a:extLst>
              <a:ext uri="{FF2B5EF4-FFF2-40B4-BE49-F238E27FC236}">
                <a16:creationId xmlns:a16="http://schemas.microsoft.com/office/drawing/2014/main" id="{E7C7B568-B20D-26ED-E083-61C423D5F23F}"/>
              </a:ext>
            </a:extLst>
          </p:cNvPr>
          <p:cNvSpPr/>
          <p:nvPr/>
        </p:nvSpPr>
        <p:spPr>
          <a:xfrm>
            <a:off x="781683" y="3483075"/>
            <a:ext cx="401877" cy="441239"/>
          </a:xfrm>
          <a:custGeom>
            <a:avLst/>
            <a:gdLst/>
            <a:ahLst/>
            <a:cxnLst/>
            <a:rect l="l" t="t" r="r" b="b"/>
            <a:pathLst>
              <a:path w="3978" h="5036" extrusionOk="0">
                <a:moveTo>
                  <a:pt x="2926" y="0"/>
                </a:moveTo>
                <a:cubicBezTo>
                  <a:pt x="2855" y="0"/>
                  <a:pt x="2781" y="24"/>
                  <a:pt x="2715" y="77"/>
                </a:cubicBezTo>
                <a:lnTo>
                  <a:pt x="214" y="2292"/>
                </a:lnTo>
                <a:cubicBezTo>
                  <a:pt x="0" y="2482"/>
                  <a:pt x="119" y="2840"/>
                  <a:pt x="405" y="2840"/>
                </a:cubicBezTo>
                <a:lnTo>
                  <a:pt x="1000" y="2840"/>
                </a:lnTo>
                <a:lnTo>
                  <a:pt x="738" y="4673"/>
                </a:lnTo>
                <a:cubicBezTo>
                  <a:pt x="704" y="4879"/>
                  <a:pt x="868" y="5036"/>
                  <a:pt x="1051" y="5036"/>
                </a:cubicBezTo>
                <a:cubicBezTo>
                  <a:pt x="1122" y="5036"/>
                  <a:pt x="1196" y="5012"/>
                  <a:pt x="1262" y="4959"/>
                </a:cubicBezTo>
                <a:lnTo>
                  <a:pt x="3763" y="2768"/>
                </a:lnTo>
                <a:cubicBezTo>
                  <a:pt x="3977" y="2578"/>
                  <a:pt x="3858" y="2220"/>
                  <a:pt x="3548" y="2220"/>
                </a:cubicBezTo>
                <a:lnTo>
                  <a:pt x="2977" y="2220"/>
                </a:lnTo>
                <a:lnTo>
                  <a:pt x="3239" y="363"/>
                </a:lnTo>
                <a:cubicBezTo>
                  <a:pt x="3273" y="157"/>
                  <a:pt x="3110" y="0"/>
                  <a:pt x="2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B114358-E7FD-485F-157C-3684360A2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3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7"/>
          <p:cNvSpPr/>
          <p:nvPr/>
        </p:nvSpPr>
        <p:spPr>
          <a:xfrm rot="900035">
            <a:off x="695217" y="1787824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37"/>
          <p:cNvGrpSpPr/>
          <p:nvPr/>
        </p:nvGrpSpPr>
        <p:grpSpPr>
          <a:xfrm>
            <a:off x="8030266" y="1744876"/>
            <a:ext cx="357133" cy="575748"/>
            <a:chOff x="8030266" y="1744876"/>
            <a:chExt cx="357133" cy="575748"/>
          </a:xfrm>
        </p:grpSpPr>
        <p:sp>
          <p:nvSpPr>
            <p:cNvPr id="1158" name="Google Shape;1158;p37"/>
            <p:cNvSpPr/>
            <p:nvPr/>
          </p:nvSpPr>
          <p:spPr>
            <a:xfrm rot="899951">
              <a:off x="8048671" y="2138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rot="899765">
              <a:off x="8244691" y="1759290"/>
              <a:ext cx="128296" cy="1282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5963265" y="983227"/>
            <a:ext cx="3180735" cy="3617930"/>
            <a:chOff x="7684788" y="1484608"/>
            <a:chExt cx="2403033" cy="3119481"/>
          </a:xfrm>
        </p:grpSpPr>
        <p:sp>
          <p:nvSpPr>
            <p:cNvPr id="1161" name="Google Shape;1161;p37"/>
            <p:cNvSpPr/>
            <p:nvPr/>
          </p:nvSpPr>
          <p:spPr>
            <a:xfrm>
              <a:off x="9328184" y="2381367"/>
              <a:ext cx="502144" cy="2222722"/>
            </a:xfrm>
            <a:custGeom>
              <a:avLst/>
              <a:gdLst/>
              <a:ahLst/>
              <a:cxnLst/>
              <a:rect l="l" t="t" r="r" b="b"/>
              <a:pathLst>
                <a:path w="2933" h="12983" extrusionOk="0">
                  <a:moveTo>
                    <a:pt x="0" y="0"/>
                  </a:moveTo>
                  <a:lnTo>
                    <a:pt x="0" y="12983"/>
                  </a:lnTo>
                  <a:lnTo>
                    <a:pt x="2933" y="129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684788" y="3308086"/>
              <a:ext cx="592369" cy="1296003"/>
            </a:xfrm>
            <a:custGeom>
              <a:avLst/>
              <a:gdLst/>
              <a:ahLst/>
              <a:cxnLst/>
              <a:rect l="l" t="t" r="r" b="b"/>
              <a:pathLst>
                <a:path w="3460" h="7570" extrusionOk="0">
                  <a:moveTo>
                    <a:pt x="0" y="1"/>
                  </a:moveTo>
                  <a:lnTo>
                    <a:pt x="0" y="7570"/>
                  </a:lnTo>
                  <a:lnTo>
                    <a:pt x="3459" y="757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8276986" y="2329835"/>
              <a:ext cx="592198" cy="2274254"/>
            </a:xfrm>
            <a:custGeom>
              <a:avLst/>
              <a:gdLst/>
              <a:ahLst/>
              <a:cxnLst/>
              <a:rect l="l" t="t" r="r" b="b"/>
              <a:pathLst>
                <a:path w="3459" h="13284" extrusionOk="0">
                  <a:moveTo>
                    <a:pt x="0" y="1"/>
                  </a:moveTo>
                  <a:lnTo>
                    <a:pt x="0" y="13284"/>
                  </a:lnTo>
                  <a:lnTo>
                    <a:pt x="3459" y="132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8349919" y="2140998"/>
              <a:ext cx="437771" cy="377844"/>
            </a:xfrm>
            <a:custGeom>
              <a:avLst/>
              <a:gdLst/>
              <a:ahLst/>
              <a:cxnLst/>
              <a:rect l="l" t="t" r="r" b="b"/>
              <a:pathLst>
                <a:path w="2557" h="2207" extrusionOk="0">
                  <a:moveTo>
                    <a:pt x="0" y="1"/>
                  </a:moveTo>
                  <a:lnTo>
                    <a:pt x="0" y="2206"/>
                  </a:lnTo>
                  <a:lnTo>
                    <a:pt x="2557" y="220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8418572" y="2003694"/>
              <a:ext cx="326146" cy="326312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1905" y="190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551599" y="1484608"/>
              <a:ext cx="60093" cy="656562"/>
            </a:xfrm>
            <a:custGeom>
              <a:avLst/>
              <a:gdLst/>
              <a:ahLst/>
              <a:cxnLst/>
              <a:rect l="l" t="t" r="r" b="b"/>
              <a:pathLst>
                <a:path w="351" h="3835" extrusionOk="0">
                  <a:moveTo>
                    <a:pt x="0" y="0"/>
                  </a:moveTo>
                  <a:lnTo>
                    <a:pt x="0" y="3835"/>
                  </a:lnTo>
                  <a:lnTo>
                    <a:pt x="351" y="38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92720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8538587" y="2458579"/>
              <a:ext cx="68824" cy="1896752"/>
            </a:xfrm>
            <a:custGeom>
              <a:avLst/>
              <a:gdLst/>
              <a:ahLst/>
              <a:cxnLst/>
              <a:rect l="l" t="t" r="r" b="b"/>
              <a:pathLst>
                <a:path w="402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02" y="1107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8671613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70561" y="3479802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3"/>
                  </a:lnTo>
                  <a:lnTo>
                    <a:pt x="878" y="90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9504183" y="2763148"/>
              <a:ext cx="150318" cy="150487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504183" y="3003517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9504183" y="3243714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7" y="903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9504183" y="2522951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7980801" y="3479802"/>
              <a:ext cx="154769" cy="154596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1" y="0"/>
                  </a:moveTo>
                  <a:lnTo>
                    <a:pt x="1" y="903"/>
                  </a:lnTo>
                  <a:lnTo>
                    <a:pt x="903" y="90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770561" y="3733010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878" y="877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980801" y="3733010"/>
              <a:ext cx="154769" cy="150316"/>
            </a:xfrm>
            <a:custGeom>
              <a:avLst/>
              <a:gdLst/>
              <a:ahLst/>
              <a:cxnLst/>
              <a:rect l="l" t="t" r="r" b="b"/>
              <a:pathLst>
                <a:path w="904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03" y="87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869013" y="2655976"/>
              <a:ext cx="566689" cy="1948113"/>
            </a:xfrm>
            <a:custGeom>
              <a:avLst/>
              <a:gdLst/>
              <a:ahLst/>
              <a:cxnLst/>
              <a:rect l="l" t="t" r="r" b="b"/>
              <a:pathLst>
                <a:path w="3310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3309" y="11379"/>
                  </a:lnTo>
                  <a:lnTo>
                    <a:pt x="3309" y="255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9049292" y="3372458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8" y="90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9212279" y="3127981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2"/>
                  </a:lnTo>
                  <a:lnTo>
                    <a:pt x="878" y="9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8894865" y="3771531"/>
              <a:ext cx="154598" cy="150316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02" y="878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7684788" y="2814680"/>
              <a:ext cx="514985" cy="313472"/>
            </a:xfrm>
            <a:custGeom>
              <a:avLst/>
              <a:gdLst/>
              <a:ahLst/>
              <a:cxnLst/>
              <a:rect l="l" t="t" r="r" b="b"/>
              <a:pathLst>
                <a:path w="3008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3008" y="1830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8118108" y="3029197"/>
              <a:ext cx="30303" cy="296352"/>
            </a:xfrm>
            <a:custGeom>
              <a:avLst/>
              <a:gdLst/>
              <a:ahLst/>
              <a:cxnLst/>
              <a:rect l="l" t="t" r="r" b="b"/>
              <a:pathLst>
                <a:path w="177" h="1731" extrusionOk="0">
                  <a:moveTo>
                    <a:pt x="1" y="1"/>
                  </a:moveTo>
                  <a:lnTo>
                    <a:pt x="1" y="1730"/>
                  </a:lnTo>
                  <a:lnTo>
                    <a:pt x="176" y="173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8972078" y="2140998"/>
              <a:ext cx="38692" cy="600921"/>
            </a:xfrm>
            <a:custGeom>
              <a:avLst/>
              <a:gdLst/>
              <a:ahLst/>
              <a:cxnLst/>
              <a:rect l="l" t="t" r="r" b="b"/>
              <a:pathLst>
                <a:path w="226" h="3510" extrusionOk="0">
                  <a:moveTo>
                    <a:pt x="0" y="1"/>
                  </a:moveTo>
                  <a:lnTo>
                    <a:pt x="0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9062132" y="2140998"/>
              <a:ext cx="38864" cy="600921"/>
            </a:xfrm>
            <a:custGeom>
              <a:avLst/>
              <a:gdLst/>
              <a:ahLst/>
              <a:cxnLst/>
              <a:rect l="l" t="t" r="r" b="b"/>
              <a:pathLst>
                <a:path w="227" h="3510" extrusionOk="0">
                  <a:moveTo>
                    <a:pt x="1" y="1"/>
                  </a:moveTo>
                  <a:lnTo>
                    <a:pt x="1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9791636" y="3149381"/>
              <a:ext cx="296185" cy="1454708"/>
            </a:xfrm>
            <a:custGeom>
              <a:avLst/>
              <a:gdLst/>
              <a:ahLst/>
              <a:cxnLst/>
              <a:rect l="l" t="t" r="r" b="b"/>
              <a:pathLst>
                <a:path w="1730" h="8497" extrusionOk="0">
                  <a:moveTo>
                    <a:pt x="0" y="1"/>
                  </a:moveTo>
                  <a:lnTo>
                    <a:pt x="0" y="8497"/>
                  </a:lnTo>
                  <a:lnTo>
                    <a:pt x="1730" y="84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59A303B-E059-AFCF-5614-99E6E9F8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12" y="476776"/>
            <a:ext cx="5890938" cy="695250"/>
          </a:xfrm>
        </p:spPr>
        <p:txBody>
          <a:bodyPr/>
          <a:lstStyle/>
          <a:p>
            <a:r>
              <a:rPr lang="en-US" sz="28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Sistemas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de </a:t>
            </a:r>
            <a:r>
              <a:rPr lang="en-US" sz="28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armazenamento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em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desenvolvimento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Google Shape;1254;p41">
            <a:extLst>
              <a:ext uri="{FF2B5EF4-FFF2-40B4-BE49-F238E27FC236}">
                <a16:creationId xmlns:a16="http://schemas.microsoft.com/office/drawing/2014/main" id="{34CFA918-B59C-9D01-432F-0C84AD5DC01C}"/>
              </a:ext>
            </a:extLst>
          </p:cNvPr>
          <p:cNvSpPr txBox="1"/>
          <p:nvPr/>
        </p:nvSpPr>
        <p:spPr>
          <a:xfrm>
            <a:off x="1098229" y="3798330"/>
            <a:ext cx="4736287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Hidrogénio convertido diretamente em eletricidade a bordo da aeronave ou espaçonave.</a:t>
            </a:r>
            <a:endParaRPr>
              <a:solidFill>
                <a:schemeClr val="lt2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7" name="Google Shape;1255;p41">
            <a:extLst>
              <a:ext uri="{FF2B5EF4-FFF2-40B4-BE49-F238E27FC236}">
                <a16:creationId xmlns:a16="http://schemas.microsoft.com/office/drawing/2014/main" id="{32B36000-ECA2-62F5-038D-68177683EEB9}"/>
              </a:ext>
            </a:extLst>
          </p:cNvPr>
          <p:cNvSpPr txBox="1"/>
          <p:nvPr/>
        </p:nvSpPr>
        <p:spPr>
          <a:xfrm>
            <a:off x="1053410" y="1438021"/>
            <a:ext cx="5180343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Armazenamento em nano material</a:t>
            </a:r>
            <a:endParaRPr sz="2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1256;p41">
            <a:extLst>
              <a:ext uri="{FF2B5EF4-FFF2-40B4-BE49-F238E27FC236}">
                <a16:creationId xmlns:a16="http://schemas.microsoft.com/office/drawing/2014/main" id="{34541E72-79A2-F690-6672-6D9288184967}"/>
              </a:ext>
            </a:extLst>
          </p:cNvPr>
          <p:cNvSpPr txBox="1"/>
          <p:nvPr/>
        </p:nvSpPr>
        <p:spPr>
          <a:xfrm>
            <a:off x="1082269" y="3419903"/>
            <a:ext cx="4746589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Células de combustível a bordo</a:t>
            </a:r>
            <a:endParaRPr sz="2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257;p41">
            <a:extLst>
              <a:ext uri="{FF2B5EF4-FFF2-40B4-BE49-F238E27FC236}">
                <a16:creationId xmlns:a16="http://schemas.microsoft.com/office/drawing/2014/main" id="{967A8326-8ED7-DF42-82E5-F69D996F241D}"/>
              </a:ext>
            </a:extLst>
          </p:cNvPr>
          <p:cNvSpPr txBox="1"/>
          <p:nvPr/>
        </p:nvSpPr>
        <p:spPr>
          <a:xfrm>
            <a:off x="1086299" y="2498454"/>
            <a:ext cx="3476568" cy="27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Hidrogénio sólido</a:t>
            </a:r>
            <a:endParaRPr sz="2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1258;p41">
            <a:extLst>
              <a:ext uri="{FF2B5EF4-FFF2-40B4-BE49-F238E27FC236}">
                <a16:creationId xmlns:a16="http://schemas.microsoft.com/office/drawing/2014/main" id="{EBBCA956-9DA4-B436-145E-86E64D3CAF06}"/>
              </a:ext>
            </a:extLst>
          </p:cNvPr>
          <p:cNvSpPr txBox="1"/>
          <p:nvPr/>
        </p:nvSpPr>
        <p:spPr>
          <a:xfrm>
            <a:off x="1096016" y="2807925"/>
            <a:ext cx="5095132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Materiais com potencial para alta densidade de armazanamento de hidrogénio.</a:t>
            </a:r>
            <a:endParaRPr>
              <a:solidFill>
                <a:schemeClr val="lt2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51" name="Google Shape;1274;p41">
            <a:extLst>
              <a:ext uri="{FF2B5EF4-FFF2-40B4-BE49-F238E27FC236}">
                <a16:creationId xmlns:a16="http://schemas.microsoft.com/office/drawing/2014/main" id="{D51A02C8-C598-5475-F5E8-CA1F0D4476C9}"/>
              </a:ext>
            </a:extLst>
          </p:cNvPr>
          <p:cNvSpPr txBox="1"/>
          <p:nvPr/>
        </p:nvSpPr>
        <p:spPr>
          <a:xfrm>
            <a:off x="1080389" y="1817520"/>
            <a:ext cx="5498277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Materiais que podem adsorver e liberar hidrogénio de forma eficiente.</a:t>
            </a:r>
            <a:endParaRPr>
              <a:solidFill>
                <a:schemeClr val="lt2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39809B0C-6F67-C799-4580-9A0BA4442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3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8"/>
          <p:cNvSpPr txBox="1">
            <a:spLocks noGrp="1"/>
          </p:cNvSpPr>
          <p:nvPr>
            <p:ph type="title"/>
          </p:nvPr>
        </p:nvSpPr>
        <p:spPr>
          <a:xfrm>
            <a:off x="1753356" y="244678"/>
            <a:ext cx="5554552" cy="1073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Sistemas de transporte</a:t>
            </a:r>
            <a:endParaRPr sz="3200"/>
          </a:p>
        </p:txBody>
      </p:sp>
      <p:sp>
        <p:nvSpPr>
          <p:cNvPr id="1844" name="Google Shape;1844;p48"/>
          <p:cNvSpPr txBox="1">
            <a:spLocks noGrp="1"/>
          </p:cNvSpPr>
          <p:nvPr>
            <p:ph type="subTitle" idx="1"/>
          </p:nvPr>
        </p:nvSpPr>
        <p:spPr>
          <a:xfrm>
            <a:off x="1062689" y="1411905"/>
            <a:ext cx="7298388" cy="1527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/>
              <a:t>Pode ser transportado em gasodutos.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/>
              <a:t>Existem já redes para o hidrogénio em operação.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/>
              <a:t>O fluxo tem que ser quase 3 vezes maior que o gás natural. </a:t>
            </a:r>
          </a:p>
        </p:txBody>
      </p:sp>
      <p:grpSp>
        <p:nvGrpSpPr>
          <p:cNvPr id="1845" name="Google Shape;1845;p48"/>
          <p:cNvGrpSpPr/>
          <p:nvPr/>
        </p:nvGrpSpPr>
        <p:grpSpPr>
          <a:xfrm>
            <a:off x="-75547" y="3165987"/>
            <a:ext cx="7572643" cy="2204091"/>
            <a:chOff x="-60798" y="2247460"/>
            <a:chExt cx="9333514" cy="3265186"/>
          </a:xfrm>
        </p:grpSpPr>
        <p:grpSp>
          <p:nvGrpSpPr>
            <p:cNvPr id="1846" name="Google Shape;1846;p48"/>
            <p:cNvGrpSpPr/>
            <p:nvPr/>
          </p:nvGrpSpPr>
          <p:grpSpPr>
            <a:xfrm>
              <a:off x="-60798" y="2247460"/>
              <a:ext cx="3255986" cy="1468588"/>
              <a:chOff x="1691875" y="630975"/>
              <a:chExt cx="4632875" cy="2089625"/>
            </a:xfrm>
          </p:grpSpPr>
          <p:sp>
            <p:nvSpPr>
              <p:cNvPr id="1847" name="Google Shape;1847;p48"/>
              <p:cNvSpPr/>
              <p:nvPr/>
            </p:nvSpPr>
            <p:spPr>
              <a:xfrm>
                <a:off x="2312175" y="735600"/>
                <a:ext cx="470575" cy="1898550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75942" extrusionOk="0">
                    <a:moveTo>
                      <a:pt x="6717" y="1"/>
                    </a:moveTo>
                    <a:lnTo>
                      <a:pt x="0" y="828"/>
                    </a:lnTo>
                    <a:lnTo>
                      <a:pt x="6116" y="75941"/>
                    </a:lnTo>
                    <a:lnTo>
                      <a:pt x="18823" y="74412"/>
                    </a:lnTo>
                    <a:lnTo>
                      <a:pt x="67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8"/>
              <p:cNvSpPr/>
              <p:nvPr/>
            </p:nvSpPr>
            <p:spPr>
              <a:xfrm>
                <a:off x="2282100" y="712425"/>
                <a:ext cx="2287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708" extrusionOk="0">
                    <a:moveTo>
                      <a:pt x="8948" y="1"/>
                    </a:moveTo>
                    <a:lnTo>
                      <a:pt x="0" y="1078"/>
                    </a:lnTo>
                    <a:lnTo>
                      <a:pt x="176" y="2707"/>
                    </a:lnTo>
                    <a:lnTo>
                      <a:pt x="9148" y="1605"/>
                    </a:lnTo>
                    <a:lnTo>
                      <a:pt x="89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8"/>
              <p:cNvSpPr/>
              <p:nvPr/>
            </p:nvSpPr>
            <p:spPr>
              <a:xfrm>
                <a:off x="1776450" y="814550"/>
                <a:ext cx="469950" cy="1897900"/>
              </a:xfrm>
              <a:custGeom>
                <a:avLst/>
                <a:gdLst/>
                <a:ahLst/>
                <a:cxnLst/>
                <a:rect l="l" t="t" r="r" b="b"/>
                <a:pathLst>
                  <a:path w="18798" h="75916" extrusionOk="0">
                    <a:moveTo>
                      <a:pt x="6718" y="1"/>
                    </a:moveTo>
                    <a:lnTo>
                      <a:pt x="1" y="803"/>
                    </a:lnTo>
                    <a:lnTo>
                      <a:pt x="6091" y="75916"/>
                    </a:lnTo>
                    <a:lnTo>
                      <a:pt x="18798" y="74387"/>
                    </a:lnTo>
                    <a:lnTo>
                      <a:pt x="6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8"/>
              <p:cNvSpPr/>
              <p:nvPr/>
            </p:nvSpPr>
            <p:spPr>
              <a:xfrm>
                <a:off x="1745750" y="790750"/>
                <a:ext cx="2287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708" extrusionOk="0">
                    <a:moveTo>
                      <a:pt x="8948" y="0"/>
                    </a:moveTo>
                    <a:lnTo>
                      <a:pt x="1" y="1103"/>
                    </a:lnTo>
                    <a:lnTo>
                      <a:pt x="201" y="2707"/>
                    </a:lnTo>
                    <a:lnTo>
                      <a:pt x="9149" y="1604"/>
                    </a:lnTo>
                    <a:lnTo>
                      <a:pt x="89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8"/>
              <p:cNvSpPr/>
              <p:nvPr/>
            </p:nvSpPr>
            <p:spPr>
              <a:xfrm>
                <a:off x="2927475" y="1604025"/>
                <a:ext cx="340875" cy="10056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40227" extrusionOk="0">
                    <a:moveTo>
                      <a:pt x="8872" y="1"/>
                    </a:moveTo>
                    <a:lnTo>
                      <a:pt x="0" y="1079"/>
                    </a:lnTo>
                    <a:lnTo>
                      <a:pt x="4762" y="40227"/>
                    </a:lnTo>
                    <a:lnTo>
                      <a:pt x="13634" y="39149"/>
                    </a:lnTo>
                    <a:lnTo>
                      <a:pt x="88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8"/>
              <p:cNvSpPr/>
              <p:nvPr/>
            </p:nvSpPr>
            <p:spPr>
              <a:xfrm>
                <a:off x="2839125" y="839400"/>
                <a:ext cx="308300" cy="772800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0912" extrusionOk="0">
                    <a:moveTo>
                      <a:pt x="4740" y="0"/>
                    </a:moveTo>
                    <a:cubicBezTo>
                      <a:pt x="4557" y="0"/>
                      <a:pt x="4372" y="12"/>
                      <a:pt x="4186" y="34"/>
                    </a:cubicBezTo>
                    <a:cubicBezTo>
                      <a:pt x="1730" y="335"/>
                      <a:pt x="0" y="2566"/>
                      <a:pt x="301" y="4997"/>
                    </a:cubicBezTo>
                    <a:lnTo>
                      <a:pt x="3434" y="30912"/>
                    </a:lnTo>
                    <a:lnTo>
                      <a:pt x="12331" y="29834"/>
                    </a:lnTo>
                    <a:lnTo>
                      <a:pt x="9173" y="3919"/>
                    </a:lnTo>
                    <a:cubicBezTo>
                      <a:pt x="8895" y="1649"/>
                      <a:pt x="6969" y="0"/>
                      <a:pt x="4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8"/>
              <p:cNvSpPr/>
              <p:nvPr/>
            </p:nvSpPr>
            <p:spPr>
              <a:xfrm>
                <a:off x="2844750" y="924200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73" y="1"/>
                    </a:moveTo>
                    <a:lnTo>
                      <a:pt x="1" y="1078"/>
                    </a:lnTo>
                    <a:lnTo>
                      <a:pt x="201" y="2657"/>
                    </a:lnTo>
                    <a:lnTo>
                      <a:pt x="9074" y="1580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8"/>
              <p:cNvSpPr/>
              <p:nvPr/>
            </p:nvSpPr>
            <p:spPr>
              <a:xfrm>
                <a:off x="2856025" y="1015675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73" y="1"/>
                    </a:moveTo>
                    <a:lnTo>
                      <a:pt x="1" y="1079"/>
                    </a:lnTo>
                    <a:lnTo>
                      <a:pt x="176" y="2658"/>
                    </a:lnTo>
                    <a:lnTo>
                      <a:pt x="9074" y="1580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8"/>
              <p:cNvSpPr/>
              <p:nvPr/>
            </p:nvSpPr>
            <p:spPr>
              <a:xfrm>
                <a:off x="2867325" y="1107175"/>
                <a:ext cx="226825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57" extrusionOk="0">
                    <a:moveTo>
                      <a:pt x="8872" y="0"/>
                    </a:moveTo>
                    <a:lnTo>
                      <a:pt x="0" y="1078"/>
                    </a:lnTo>
                    <a:lnTo>
                      <a:pt x="175" y="2657"/>
                    </a:lnTo>
                    <a:lnTo>
                      <a:pt x="9073" y="1579"/>
                    </a:ln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8"/>
              <p:cNvSpPr/>
              <p:nvPr/>
            </p:nvSpPr>
            <p:spPr>
              <a:xfrm>
                <a:off x="2877975" y="1198650"/>
                <a:ext cx="226825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57" extrusionOk="0">
                    <a:moveTo>
                      <a:pt x="8897" y="0"/>
                    </a:moveTo>
                    <a:lnTo>
                      <a:pt x="0" y="1078"/>
                    </a:lnTo>
                    <a:lnTo>
                      <a:pt x="201" y="2657"/>
                    </a:lnTo>
                    <a:lnTo>
                      <a:pt x="9073" y="1579"/>
                    </a:lnTo>
                    <a:lnTo>
                      <a:pt x="88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8"/>
              <p:cNvSpPr/>
              <p:nvPr/>
            </p:nvSpPr>
            <p:spPr>
              <a:xfrm>
                <a:off x="2889250" y="1290125"/>
                <a:ext cx="22682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83" extrusionOk="0">
                    <a:moveTo>
                      <a:pt x="8898" y="0"/>
                    </a:moveTo>
                    <a:lnTo>
                      <a:pt x="0" y="1103"/>
                    </a:lnTo>
                    <a:lnTo>
                      <a:pt x="201" y="2682"/>
                    </a:lnTo>
                    <a:lnTo>
                      <a:pt x="9073" y="1579"/>
                    </a:lnTo>
                    <a:lnTo>
                      <a:pt x="8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8"/>
              <p:cNvSpPr/>
              <p:nvPr/>
            </p:nvSpPr>
            <p:spPr>
              <a:xfrm>
                <a:off x="2900525" y="1381600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73" y="1"/>
                    </a:moveTo>
                    <a:lnTo>
                      <a:pt x="0" y="1078"/>
                    </a:lnTo>
                    <a:lnTo>
                      <a:pt x="176" y="2657"/>
                    </a:lnTo>
                    <a:lnTo>
                      <a:pt x="9073" y="1580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8"/>
              <p:cNvSpPr/>
              <p:nvPr/>
            </p:nvSpPr>
            <p:spPr>
              <a:xfrm>
                <a:off x="2911800" y="1473700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73" y="1"/>
                    </a:moveTo>
                    <a:lnTo>
                      <a:pt x="0" y="1079"/>
                    </a:lnTo>
                    <a:lnTo>
                      <a:pt x="176" y="2657"/>
                    </a:lnTo>
                    <a:lnTo>
                      <a:pt x="9073" y="1580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8"/>
              <p:cNvSpPr/>
              <p:nvPr/>
            </p:nvSpPr>
            <p:spPr>
              <a:xfrm>
                <a:off x="2922450" y="1564550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98" y="1"/>
                    </a:moveTo>
                    <a:lnTo>
                      <a:pt x="1" y="1079"/>
                    </a:lnTo>
                    <a:lnTo>
                      <a:pt x="201" y="2658"/>
                    </a:lnTo>
                    <a:lnTo>
                      <a:pt x="9073" y="1580"/>
                    </a:lnTo>
                    <a:lnTo>
                      <a:pt x="8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8"/>
              <p:cNvSpPr/>
              <p:nvPr/>
            </p:nvSpPr>
            <p:spPr>
              <a:xfrm>
                <a:off x="2570325" y="1664800"/>
                <a:ext cx="340875" cy="1005050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40202" extrusionOk="0">
                    <a:moveTo>
                      <a:pt x="8872" y="1"/>
                    </a:moveTo>
                    <a:lnTo>
                      <a:pt x="0" y="1079"/>
                    </a:lnTo>
                    <a:lnTo>
                      <a:pt x="4762" y="40202"/>
                    </a:lnTo>
                    <a:lnTo>
                      <a:pt x="13634" y="39124"/>
                    </a:lnTo>
                    <a:lnTo>
                      <a:pt x="8872" y="1"/>
                    </a:lnTo>
                    <a:close/>
                  </a:path>
                </a:pathLst>
              </a:custGeom>
              <a:solidFill>
                <a:srgbClr val="DED4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8"/>
              <p:cNvSpPr/>
              <p:nvPr/>
            </p:nvSpPr>
            <p:spPr>
              <a:xfrm>
                <a:off x="2481975" y="899550"/>
                <a:ext cx="308300" cy="772800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0912" extrusionOk="0">
                    <a:moveTo>
                      <a:pt x="4734" y="1"/>
                    </a:moveTo>
                    <a:cubicBezTo>
                      <a:pt x="4553" y="1"/>
                      <a:pt x="4370" y="12"/>
                      <a:pt x="4186" y="34"/>
                    </a:cubicBezTo>
                    <a:cubicBezTo>
                      <a:pt x="1730" y="335"/>
                      <a:pt x="0" y="2566"/>
                      <a:pt x="301" y="5022"/>
                    </a:cubicBezTo>
                    <a:lnTo>
                      <a:pt x="3434" y="30912"/>
                    </a:lnTo>
                    <a:lnTo>
                      <a:pt x="12331" y="29834"/>
                    </a:lnTo>
                    <a:lnTo>
                      <a:pt x="9173" y="3944"/>
                    </a:lnTo>
                    <a:cubicBezTo>
                      <a:pt x="8895" y="1672"/>
                      <a:pt x="6966" y="1"/>
                      <a:pt x="4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8"/>
              <p:cNvSpPr/>
              <p:nvPr/>
            </p:nvSpPr>
            <p:spPr>
              <a:xfrm>
                <a:off x="2487600" y="984975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73" y="1"/>
                    </a:moveTo>
                    <a:lnTo>
                      <a:pt x="1" y="1079"/>
                    </a:lnTo>
                    <a:lnTo>
                      <a:pt x="201" y="2658"/>
                    </a:lnTo>
                    <a:lnTo>
                      <a:pt x="9074" y="1580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8"/>
              <p:cNvSpPr/>
              <p:nvPr/>
            </p:nvSpPr>
            <p:spPr>
              <a:xfrm>
                <a:off x="2498900" y="1075825"/>
                <a:ext cx="22682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58" extrusionOk="0">
                    <a:moveTo>
                      <a:pt x="8872" y="1"/>
                    </a:moveTo>
                    <a:lnTo>
                      <a:pt x="0" y="1079"/>
                    </a:lnTo>
                    <a:lnTo>
                      <a:pt x="176" y="2658"/>
                    </a:lnTo>
                    <a:lnTo>
                      <a:pt x="9073" y="1580"/>
                    </a:lnTo>
                    <a:lnTo>
                      <a:pt x="88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8"/>
              <p:cNvSpPr/>
              <p:nvPr/>
            </p:nvSpPr>
            <p:spPr>
              <a:xfrm>
                <a:off x="2510175" y="1167950"/>
                <a:ext cx="226825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57" extrusionOk="0">
                    <a:moveTo>
                      <a:pt x="8872" y="0"/>
                    </a:moveTo>
                    <a:lnTo>
                      <a:pt x="0" y="1078"/>
                    </a:lnTo>
                    <a:lnTo>
                      <a:pt x="176" y="2657"/>
                    </a:lnTo>
                    <a:lnTo>
                      <a:pt x="9073" y="1579"/>
                    </a:ln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8"/>
              <p:cNvSpPr/>
              <p:nvPr/>
            </p:nvSpPr>
            <p:spPr>
              <a:xfrm>
                <a:off x="2520825" y="1258800"/>
                <a:ext cx="22685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7" extrusionOk="0">
                    <a:moveTo>
                      <a:pt x="8898" y="0"/>
                    </a:moveTo>
                    <a:lnTo>
                      <a:pt x="0" y="1078"/>
                    </a:lnTo>
                    <a:lnTo>
                      <a:pt x="201" y="2657"/>
                    </a:lnTo>
                    <a:lnTo>
                      <a:pt x="9073" y="1579"/>
                    </a:lnTo>
                    <a:lnTo>
                      <a:pt x="8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8"/>
              <p:cNvSpPr/>
              <p:nvPr/>
            </p:nvSpPr>
            <p:spPr>
              <a:xfrm>
                <a:off x="2532100" y="1350900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73" y="1"/>
                    </a:moveTo>
                    <a:lnTo>
                      <a:pt x="0" y="1078"/>
                    </a:lnTo>
                    <a:lnTo>
                      <a:pt x="201" y="2657"/>
                    </a:lnTo>
                    <a:lnTo>
                      <a:pt x="9073" y="1579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8"/>
              <p:cNvSpPr/>
              <p:nvPr/>
            </p:nvSpPr>
            <p:spPr>
              <a:xfrm>
                <a:off x="2543375" y="1441750"/>
                <a:ext cx="2268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83" extrusionOk="0">
                    <a:moveTo>
                      <a:pt x="8873" y="1"/>
                    </a:moveTo>
                    <a:lnTo>
                      <a:pt x="1" y="1103"/>
                    </a:lnTo>
                    <a:lnTo>
                      <a:pt x="176" y="2682"/>
                    </a:lnTo>
                    <a:lnTo>
                      <a:pt x="9073" y="1580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8"/>
              <p:cNvSpPr/>
              <p:nvPr/>
            </p:nvSpPr>
            <p:spPr>
              <a:xfrm>
                <a:off x="2554650" y="1533850"/>
                <a:ext cx="2268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8" extrusionOk="0">
                    <a:moveTo>
                      <a:pt x="8873" y="1"/>
                    </a:moveTo>
                    <a:lnTo>
                      <a:pt x="1" y="1079"/>
                    </a:lnTo>
                    <a:lnTo>
                      <a:pt x="176" y="2658"/>
                    </a:lnTo>
                    <a:lnTo>
                      <a:pt x="9073" y="1580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8"/>
              <p:cNvSpPr/>
              <p:nvPr/>
            </p:nvSpPr>
            <p:spPr>
              <a:xfrm>
                <a:off x="2565300" y="1625350"/>
                <a:ext cx="22685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57" extrusionOk="0">
                    <a:moveTo>
                      <a:pt x="8898" y="0"/>
                    </a:moveTo>
                    <a:lnTo>
                      <a:pt x="1" y="1078"/>
                    </a:lnTo>
                    <a:lnTo>
                      <a:pt x="201" y="2657"/>
                    </a:lnTo>
                    <a:lnTo>
                      <a:pt x="9073" y="1579"/>
                    </a:lnTo>
                    <a:lnTo>
                      <a:pt x="8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8"/>
              <p:cNvSpPr/>
              <p:nvPr/>
            </p:nvSpPr>
            <p:spPr>
              <a:xfrm>
                <a:off x="3933725" y="770700"/>
                <a:ext cx="505675" cy="1630975"/>
              </a:xfrm>
              <a:custGeom>
                <a:avLst/>
                <a:gdLst/>
                <a:ahLst/>
                <a:cxnLst/>
                <a:rect l="l" t="t" r="r" b="b"/>
                <a:pathLst>
                  <a:path w="20227" h="65239" extrusionOk="0">
                    <a:moveTo>
                      <a:pt x="3345" y="0"/>
                    </a:moveTo>
                    <a:cubicBezTo>
                      <a:pt x="2936" y="0"/>
                      <a:pt x="2522" y="25"/>
                      <a:pt x="2106" y="76"/>
                    </a:cubicBezTo>
                    <a:lnTo>
                      <a:pt x="1" y="326"/>
                    </a:lnTo>
                    <a:lnTo>
                      <a:pt x="377" y="3409"/>
                    </a:lnTo>
                    <a:lnTo>
                      <a:pt x="2457" y="3158"/>
                    </a:lnTo>
                    <a:cubicBezTo>
                      <a:pt x="2750" y="3122"/>
                      <a:pt x="3042" y="3105"/>
                      <a:pt x="3330" y="3105"/>
                    </a:cubicBezTo>
                    <a:cubicBezTo>
                      <a:pt x="6854" y="3105"/>
                      <a:pt x="9887" y="5730"/>
                      <a:pt x="10327" y="9299"/>
                    </a:cubicBezTo>
                    <a:lnTo>
                      <a:pt x="17119" y="65239"/>
                    </a:lnTo>
                    <a:lnTo>
                      <a:pt x="20227" y="64863"/>
                    </a:lnTo>
                    <a:lnTo>
                      <a:pt x="13410" y="8923"/>
                    </a:lnTo>
                    <a:cubicBezTo>
                      <a:pt x="12783" y="3775"/>
                      <a:pt x="8403" y="0"/>
                      <a:pt x="3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8"/>
              <p:cNvSpPr/>
              <p:nvPr/>
            </p:nvSpPr>
            <p:spPr>
              <a:xfrm>
                <a:off x="3149900" y="676075"/>
                <a:ext cx="985625" cy="1856550"/>
              </a:xfrm>
              <a:custGeom>
                <a:avLst/>
                <a:gdLst/>
                <a:ahLst/>
                <a:cxnLst/>
                <a:rect l="l" t="t" r="r" b="b"/>
                <a:pathLst>
                  <a:path w="39425" h="74262" extrusionOk="0">
                    <a:moveTo>
                      <a:pt x="30853" y="1"/>
                    </a:moveTo>
                    <a:lnTo>
                      <a:pt x="0" y="3760"/>
                    </a:lnTo>
                    <a:lnTo>
                      <a:pt x="8572" y="74262"/>
                    </a:lnTo>
                    <a:lnTo>
                      <a:pt x="39424" y="70503"/>
                    </a:lnTo>
                    <a:lnTo>
                      <a:pt x="308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8"/>
              <p:cNvSpPr/>
              <p:nvPr/>
            </p:nvSpPr>
            <p:spPr>
              <a:xfrm>
                <a:off x="3141750" y="630975"/>
                <a:ext cx="610925" cy="139125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5565" extrusionOk="0">
                    <a:moveTo>
                      <a:pt x="24136" y="0"/>
                    </a:moveTo>
                    <a:lnTo>
                      <a:pt x="1" y="2933"/>
                    </a:lnTo>
                    <a:lnTo>
                      <a:pt x="326" y="5564"/>
                    </a:lnTo>
                    <a:lnTo>
                      <a:pt x="24437" y="2632"/>
                    </a:lnTo>
                    <a:lnTo>
                      <a:pt x="241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8"/>
              <p:cNvSpPr/>
              <p:nvPr/>
            </p:nvSpPr>
            <p:spPr>
              <a:xfrm>
                <a:off x="2110425" y="1402250"/>
                <a:ext cx="993750" cy="1265725"/>
              </a:xfrm>
              <a:custGeom>
                <a:avLst/>
                <a:gdLst/>
                <a:ahLst/>
                <a:cxnLst/>
                <a:rect l="l" t="t" r="r" b="b"/>
                <a:pathLst>
                  <a:path w="39750" h="50629" extrusionOk="0">
                    <a:moveTo>
                      <a:pt x="21606" y="0"/>
                    </a:moveTo>
                    <a:cubicBezTo>
                      <a:pt x="21473" y="0"/>
                      <a:pt x="21339" y="9"/>
                      <a:pt x="21203" y="27"/>
                    </a:cubicBezTo>
                    <a:lnTo>
                      <a:pt x="13835" y="904"/>
                    </a:lnTo>
                    <a:lnTo>
                      <a:pt x="13735" y="127"/>
                    </a:lnTo>
                    <a:lnTo>
                      <a:pt x="13008" y="227"/>
                    </a:lnTo>
                    <a:lnTo>
                      <a:pt x="13058" y="528"/>
                    </a:lnTo>
                    <a:lnTo>
                      <a:pt x="5339" y="1480"/>
                    </a:lnTo>
                    <a:cubicBezTo>
                      <a:pt x="2231" y="1856"/>
                      <a:pt x="0" y="4688"/>
                      <a:pt x="376" y="7821"/>
                    </a:cubicBezTo>
                    <a:lnTo>
                      <a:pt x="5589" y="50629"/>
                    </a:lnTo>
                    <a:lnTo>
                      <a:pt x="7469" y="50403"/>
                    </a:lnTo>
                    <a:lnTo>
                      <a:pt x="2256" y="7596"/>
                    </a:lnTo>
                    <a:cubicBezTo>
                      <a:pt x="2005" y="5515"/>
                      <a:pt x="3509" y="3611"/>
                      <a:pt x="5589" y="3360"/>
                    </a:cubicBezTo>
                    <a:lnTo>
                      <a:pt x="13283" y="2408"/>
                    </a:lnTo>
                    <a:lnTo>
                      <a:pt x="13309" y="2734"/>
                    </a:lnTo>
                    <a:lnTo>
                      <a:pt x="14060" y="2633"/>
                    </a:lnTo>
                    <a:lnTo>
                      <a:pt x="13960" y="1856"/>
                    </a:lnTo>
                    <a:lnTo>
                      <a:pt x="21329" y="954"/>
                    </a:lnTo>
                    <a:cubicBezTo>
                      <a:pt x="21419" y="943"/>
                      <a:pt x="21509" y="937"/>
                      <a:pt x="21598" y="937"/>
                    </a:cubicBezTo>
                    <a:cubicBezTo>
                      <a:pt x="22692" y="937"/>
                      <a:pt x="23646" y="1771"/>
                      <a:pt x="23785" y="2884"/>
                    </a:cubicBezTo>
                    <a:lnTo>
                      <a:pt x="20476" y="3310"/>
                    </a:lnTo>
                    <a:lnTo>
                      <a:pt x="20702" y="4964"/>
                    </a:lnTo>
                    <a:lnTo>
                      <a:pt x="21855" y="4839"/>
                    </a:lnTo>
                    <a:lnTo>
                      <a:pt x="22256" y="8272"/>
                    </a:lnTo>
                    <a:cubicBezTo>
                      <a:pt x="21955" y="8348"/>
                      <a:pt x="21654" y="8448"/>
                      <a:pt x="21354" y="8573"/>
                    </a:cubicBezTo>
                    <a:cubicBezTo>
                      <a:pt x="21304" y="8598"/>
                      <a:pt x="21253" y="8598"/>
                      <a:pt x="21228" y="8623"/>
                    </a:cubicBezTo>
                    <a:cubicBezTo>
                      <a:pt x="20627" y="8849"/>
                      <a:pt x="20050" y="9099"/>
                      <a:pt x="19499" y="9400"/>
                    </a:cubicBezTo>
                    <a:cubicBezTo>
                      <a:pt x="19449" y="9425"/>
                      <a:pt x="19374" y="9450"/>
                      <a:pt x="19324" y="9475"/>
                    </a:cubicBezTo>
                    <a:cubicBezTo>
                      <a:pt x="19073" y="9626"/>
                      <a:pt x="18797" y="9776"/>
                      <a:pt x="18547" y="9952"/>
                    </a:cubicBezTo>
                    <a:lnTo>
                      <a:pt x="18522" y="9952"/>
                    </a:lnTo>
                    <a:cubicBezTo>
                      <a:pt x="18246" y="10127"/>
                      <a:pt x="17995" y="10302"/>
                      <a:pt x="17745" y="10478"/>
                    </a:cubicBezTo>
                    <a:cubicBezTo>
                      <a:pt x="17669" y="10528"/>
                      <a:pt x="17619" y="10553"/>
                      <a:pt x="17544" y="10603"/>
                    </a:cubicBezTo>
                    <a:cubicBezTo>
                      <a:pt x="17319" y="10779"/>
                      <a:pt x="17093" y="10954"/>
                      <a:pt x="16867" y="11155"/>
                    </a:cubicBezTo>
                    <a:cubicBezTo>
                      <a:pt x="16842" y="11155"/>
                      <a:pt x="16817" y="11180"/>
                      <a:pt x="16817" y="11180"/>
                    </a:cubicBezTo>
                    <a:cubicBezTo>
                      <a:pt x="16567" y="11380"/>
                      <a:pt x="16341" y="11581"/>
                      <a:pt x="16116" y="11781"/>
                    </a:cubicBezTo>
                    <a:cubicBezTo>
                      <a:pt x="16065" y="11856"/>
                      <a:pt x="15990" y="11932"/>
                      <a:pt x="15915" y="11982"/>
                    </a:cubicBezTo>
                    <a:cubicBezTo>
                      <a:pt x="15715" y="12182"/>
                      <a:pt x="15539" y="12383"/>
                      <a:pt x="15339" y="12583"/>
                    </a:cubicBezTo>
                    <a:cubicBezTo>
                      <a:pt x="15314" y="12608"/>
                      <a:pt x="15288" y="12633"/>
                      <a:pt x="15263" y="12658"/>
                    </a:cubicBezTo>
                    <a:lnTo>
                      <a:pt x="19674" y="48924"/>
                    </a:lnTo>
                    <a:lnTo>
                      <a:pt x="29725" y="47696"/>
                    </a:lnTo>
                    <a:lnTo>
                      <a:pt x="39750" y="46468"/>
                    </a:lnTo>
                    <a:lnTo>
                      <a:pt x="38196" y="33786"/>
                    </a:lnTo>
                    <a:lnTo>
                      <a:pt x="38121" y="33135"/>
                    </a:lnTo>
                    <a:lnTo>
                      <a:pt x="35339" y="10202"/>
                    </a:lnTo>
                    <a:cubicBezTo>
                      <a:pt x="32933" y="8598"/>
                      <a:pt x="30226" y="7771"/>
                      <a:pt x="27494" y="7621"/>
                    </a:cubicBezTo>
                    <a:lnTo>
                      <a:pt x="27093" y="4187"/>
                    </a:lnTo>
                    <a:lnTo>
                      <a:pt x="28246" y="4062"/>
                    </a:lnTo>
                    <a:lnTo>
                      <a:pt x="28045" y="2383"/>
                    </a:lnTo>
                    <a:lnTo>
                      <a:pt x="24737" y="2784"/>
                    </a:lnTo>
                    <a:cubicBezTo>
                      <a:pt x="24529" y="1190"/>
                      <a:pt x="23172" y="0"/>
                      <a:pt x="216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8"/>
              <p:cNvSpPr/>
              <p:nvPr/>
            </p:nvSpPr>
            <p:spPr>
              <a:xfrm>
                <a:off x="3139250" y="1288225"/>
                <a:ext cx="993750" cy="1265725"/>
              </a:xfrm>
              <a:custGeom>
                <a:avLst/>
                <a:gdLst/>
                <a:ahLst/>
                <a:cxnLst/>
                <a:rect l="l" t="t" r="r" b="b"/>
                <a:pathLst>
                  <a:path w="39750" h="50629" extrusionOk="0">
                    <a:moveTo>
                      <a:pt x="21612" y="0"/>
                    </a:moveTo>
                    <a:cubicBezTo>
                      <a:pt x="21477" y="0"/>
                      <a:pt x="21341" y="9"/>
                      <a:pt x="21203" y="26"/>
                    </a:cubicBezTo>
                    <a:lnTo>
                      <a:pt x="13860" y="904"/>
                    </a:lnTo>
                    <a:lnTo>
                      <a:pt x="13760" y="127"/>
                    </a:lnTo>
                    <a:lnTo>
                      <a:pt x="13033" y="227"/>
                    </a:lnTo>
                    <a:lnTo>
                      <a:pt x="13058" y="528"/>
                    </a:lnTo>
                    <a:lnTo>
                      <a:pt x="5364" y="1455"/>
                    </a:lnTo>
                    <a:cubicBezTo>
                      <a:pt x="2231" y="1856"/>
                      <a:pt x="0" y="4688"/>
                      <a:pt x="376" y="7821"/>
                    </a:cubicBezTo>
                    <a:lnTo>
                      <a:pt x="5589" y="50628"/>
                    </a:lnTo>
                    <a:lnTo>
                      <a:pt x="7494" y="50403"/>
                    </a:lnTo>
                    <a:lnTo>
                      <a:pt x="2281" y="7595"/>
                    </a:lnTo>
                    <a:cubicBezTo>
                      <a:pt x="2030" y="5515"/>
                      <a:pt x="3509" y="3610"/>
                      <a:pt x="5589" y="3360"/>
                    </a:cubicBezTo>
                    <a:lnTo>
                      <a:pt x="13284" y="2407"/>
                    </a:lnTo>
                    <a:lnTo>
                      <a:pt x="13334" y="2733"/>
                    </a:lnTo>
                    <a:lnTo>
                      <a:pt x="14061" y="2633"/>
                    </a:lnTo>
                    <a:lnTo>
                      <a:pt x="13960" y="1856"/>
                    </a:lnTo>
                    <a:lnTo>
                      <a:pt x="21329" y="954"/>
                    </a:lnTo>
                    <a:cubicBezTo>
                      <a:pt x="21419" y="942"/>
                      <a:pt x="21509" y="937"/>
                      <a:pt x="21598" y="937"/>
                    </a:cubicBezTo>
                    <a:cubicBezTo>
                      <a:pt x="22695" y="937"/>
                      <a:pt x="23669" y="1771"/>
                      <a:pt x="23785" y="2883"/>
                    </a:cubicBezTo>
                    <a:lnTo>
                      <a:pt x="20502" y="3284"/>
                    </a:lnTo>
                    <a:lnTo>
                      <a:pt x="20702" y="4964"/>
                    </a:lnTo>
                    <a:lnTo>
                      <a:pt x="21855" y="4838"/>
                    </a:lnTo>
                    <a:lnTo>
                      <a:pt x="22281" y="8272"/>
                    </a:lnTo>
                    <a:cubicBezTo>
                      <a:pt x="21955" y="8347"/>
                      <a:pt x="21655" y="8447"/>
                      <a:pt x="21354" y="8573"/>
                    </a:cubicBezTo>
                    <a:cubicBezTo>
                      <a:pt x="21329" y="8573"/>
                      <a:pt x="21279" y="8598"/>
                      <a:pt x="21228" y="8623"/>
                    </a:cubicBezTo>
                    <a:cubicBezTo>
                      <a:pt x="20652" y="8848"/>
                      <a:pt x="20076" y="9099"/>
                      <a:pt x="19499" y="9400"/>
                    </a:cubicBezTo>
                    <a:cubicBezTo>
                      <a:pt x="19449" y="9425"/>
                      <a:pt x="19399" y="9450"/>
                      <a:pt x="19349" y="9475"/>
                    </a:cubicBezTo>
                    <a:cubicBezTo>
                      <a:pt x="19073" y="9625"/>
                      <a:pt x="18797" y="9776"/>
                      <a:pt x="18547" y="9926"/>
                    </a:cubicBezTo>
                    <a:cubicBezTo>
                      <a:pt x="18547" y="9951"/>
                      <a:pt x="18522" y="9951"/>
                      <a:pt x="18522" y="9951"/>
                    </a:cubicBezTo>
                    <a:cubicBezTo>
                      <a:pt x="18271" y="10127"/>
                      <a:pt x="17995" y="10277"/>
                      <a:pt x="17745" y="10477"/>
                    </a:cubicBezTo>
                    <a:cubicBezTo>
                      <a:pt x="17695" y="10503"/>
                      <a:pt x="17619" y="10553"/>
                      <a:pt x="17569" y="10603"/>
                    </a:cubicBezTo>
                    <a:cubicBezTo>
                      <a:pt x="17319" y="10778"/>
                      <a:pt x="17093" y="10954"/>
                      <a:pt x="16868" y="11129"/>
                    </a:cubicBezTo>
                    <a:cubicBezTo>
                      <a:pt x="16842" y="11154"/>
                      <a:pt x="16842" y="11179"/>
                      <a:pt x="16817" y="11179"/>
                    </a:cubicBezTo>
                    <a:cubicBezTo>
                      <a:pt x="16592" y="11380"/>
                      <a:pt x="16366" y="11580"/>
                      <a:pt x="16141" y="11781"/>
                    </a:cubicBezTo>
                    <a:cubicBezTo>
                      <a:pt x="16066" y="11856"/>
                      <a:pt x="15990" y="11906"/>
                      <a:pt x="15940" y="11981"/>
                    </a:cubicBezTo>
                    <a:cubicBezTo>
                      <a:pt x="15740" y="12182"/>
                      <a:pt x="15539" y="12382"/>
                      <a:pt x="15339" y="12583"/>
                    </a:cubicBezTo>
                    <a:cubicBezTo>
                      <a:pt x="15339" y="12608"/>
                      <a:pt x="15314" y="12633"/>
                      <a:pt x="15289" y="12658"/>
                    </a:cubicBezTo>
                    <a:lnTo>
                      <a:pt x="19700" y="48899"/>
                    </a:lnTo>
                    <a:lnTo>
                      <a:pt x="29725" y="47696"/>
                    </a:lnTo>
                    <a:lnTo>
                      <a:pt x="39750" y="46468"/>
                    </a:lnTo>
                    <a:lnTo>
                      <a:pt x="38221" y="33761"/>
                    </a:lnTo>
                    <a:lnTo>
                      <a:pt x="38146" y="33134"/>
                    </a:lnTo>
                    <a:lnTo>
                      <a:pt x="35339" y="10202"/>
                    </a:lnTo>
                    <a:cubicBezTo>
                      <a:pt x="32933" y="8598"/>
                      <a:pt x="30226" y="7771"/>
                      <a:pt x="27519" y="7620"/>
                    </a:cubicBezTo>
                    <a:lnTo>
                      <a:pt x="27093" y="4187"/>
                    </a:lnTo>
                    <a:lnTo>
                      <a:pt x="28246" y="4061"/>
                    </a:lnTo>
                    <a:lnTo>
                      <a:pt x="28046" y="2382"/>
                    </a:lnTo>
                    <a:lnTo>
                      <a:pt x="24737" y="2783"/>
                    </a:lnTo>
                    <a:cubicBezTo>
                      <a:pt x="24552" y="1189"/>
                      <a:pt x="23197" y="0"/>
                      <a:pt x="21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8"/>
              <p:cNvSpPr/>
              <p:nvPr/>
            </p:nvSpPr>
            <p:spPr>
              <a:xfrm>
                <a:off x="1691875" y="1978725"/>
                <a:ext cx="2537000" cy="454925"/>
              </a:xfrm>
              <a:custGeom>
                <a:avLst/>
                <a:gdLst/>
                <a:ahLst/>
                <a:cxnLst/>
                <a:rect l="l" t="t" r="r" b="b"/>
                <a:pathLst>
                  <a:path w="101480" h="18197" extrusionOk="0">
                    <a:moveTo>
                      <a:pt x="101078" y="0"/>
                    </a:moveTo>
                    <a:lnTo>
                      <a:pt x="0" y="14938"/>
                    </a:lnTo>
                    <a:lnTo>
                      <a:pt x="0" y="18196"/>
                    </a:lnTo>
                    <a:lnTo>
                      <a:pt x="93961" y="4311"/>
                    </a:lnTo>
                    <a:lnTo>
                      <a:pt x="101479" y="3183"/>
                    </a:lnTo>
                    <a:lnTo>
                      <a:pt x="1010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8"/>
              <p:cNvSpPr/>
              <p:nvPr/>
            </p:nvSpPr>
            <p:spPr>
              <a:xfrm>
                <a:off x="1691875" y="2086500"/>
                <a:ext cx="2360300" cy="442375"/>
              </a:xfrm>
              <a:custGeom>
                <a:avLst/>
                <a:gdLst/>
                <a:ahLst/>
                <a:cxnLst/>
                <a:rect l="l" t="t" r="r" b="b"/>
                <a:pathLst>
                  <a:path w="94412" h="17695" extrusionOk="0">
                    <a:moveTo>
                      <a:pt x="93961" y="0"/>
                    </a:moveTo>
                    <a:lnTo>
                      <a:pt x="0" y="13885"/>
                    </a:lnTo>
                    <a:lnTo>
                      <a:pt x="0" y="17695"/>
                    </a:lnTo>
                    <a:lnTo>
                      <a:pt x="94412" y="3735"/>
                    </a:lnTo>
                    <a:lnTo>
                      <a:pt x="939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8"/>
              <p:cNvSpPr/>
              <p:nvPr/>
            </p:nvSpPr>
            <p:spPr>
              <a:xfrm>
                <a:off x="1691875" y="1889750"/>
                <a:ext cx="2518825" cy="393500"/>
              </a:xfrm>
              <a:custGeom>
                <a:avLst/>
                <a:gdLst/>
                <a:ahLst/>
                <a:cxnLst/>
                <a:rect l="l" t="t" r="r" b="b"/>
                <a:pathLst>
                  <a:path w="100753" h="15740" extrusionOk="0">
                    <a:moveTo>
                      <a:pt x="100652" y="1"/>
                    </a:moveTo>
                    <a:lnTo>
                      <a:pt x="96642" y="577"/>
                    </a:lnTo>
                    <a:lnTo>
                      <a:pt x="95790" y="702"/>
                    </a:lnTo>
                    <a:lnTo>
                      <a:pt x="87720" y="1905"/>
                    </a:lnTo>
                    <a:lnTo>
                      <a:pt x="86868" y="2031"/>
                    </a:lnTo>
                    <a:lnTo>
                      <a:pt x="78848" y="3209"/>
                    </a:lnTo>
                    <a:lnTo>
                      <a:pt x="78798" y="3234"/>
                    </a:lnTo>
                    <a:lnTo>
                      <a:pt x="77946" y="3359"/>
                    </a:lnTo>
                    <a:lnTo>
                      <a:pt x="69875" y="4537"/>
                    </a:lnTo>
                    <a:lnTo>
                      <a:pt x="69023" y="4662"/>
                    </a:lnTo>
                    <a:lnTo>
                      <a:pt x="61003" y="5865"/>
                    </a:lnTo>
                    <a:lnTo>
                      <a:pt x="60953" y="5865"/>
                    </a:lnTo>
                    <a:lnTo>
                      <a:pt x="60101" y="5991"/>
                    </a:lnTo>
                    <a:lnTo>
                      <a:pt x="52081" y="7168"/>
                    </a:lnTo>
                    <a:lnTo>
                      <a:pt x="52031" y="7194"/>
                    </a:lnTo>
                    <a:lnTo>
                      <a:pt x="51178" y="7294"/>
                    </a:lnTo>
                    <a:lnTo>
                      <a:pt x="43158" y="8497"/>
                    </a:lnTo>
                    <a:lnTo>
                      <a:pt x="43108" y="8497"/>
                    </a:lnTo>
                    <a:lnTo>
                      <a:pt x="42256" y="8622"/>
                    </a:lnTo>
                    <a:lnTo>
                      <a:pt x="34236" y="9825"/>
                    </a:lnTo>
                    <a:lnTo>
                      <a:pt x="34186" y="9825"/>
                    </a:lnTo>
                    <a:lnTo>
                      <a:pt x="33359" y="9950"/>
                    </a:lnTo>
                    <a:lnTo>
                      <a:pt x="25314" y="11128"/>
                    </a:lnTo>
                    <a:lnTo>
                      <a:pt x="25264" y="11128"/>
                    </a:lnTo>
                    <a:lnTo>
                      <a:pt x="24436" y="11279"/>
                    </a:lnTo>
                    <a:lnTo>
                      <a:pt x="16391" y="12457"/>
                    </a:lnTo>
                    <a:lnTo>
                      <a:pt x="16366" y="12457"/>
                    </a:lnTo>
                    <a:lnTo>
                      <a:pt x="15514" y="12582"/>
                    </a:lnTo>
                    <a:lnTo>
                      <a:pt x="7469" y="13785"/>
                    </a:lnTo>
                    <a:lnTo>
                      <a:pt x="6592" y="13910"/>
                    </a:lnTo>
                    <a:lnTo>
                      <a:pt x="0" y="14888"/>
                    </a:lnTo>
                    <a:lnTo>
                      <a:pt x="0" y="15740"/>
                    </a:lnTo>
                    <a:lnTo>
                      <a:pt x="6692" y="14737"/>
                    </a:lnTo>
                    <a:lnTo>
                      <a:pt x="7569" y="14612"/>
                    </a:lnTo>
                    <a:lnTo>
                      <a:pt x="15614" y="13434"/>
                    </a:lnTo>
                    <a:lnTo>
                      <a:pt x="16492" y="13284"/>
                    </a:lnTo>
                    <a:lnTo>
                      <a:pt x="24537" y="12106"/>
                    </a:lnTo>
                    <a:lnTo>
                      <a:pt x="25414" y="11981"/>
                    </a:lnTo>
                    <a:lnTo>
                      <a:pt x="33459" y="10778"/>
                    </a:lnTo>
                    <a:lnTo>
                      <a:pt x="34336" y="10652"/>
                    </a:lnTo>
                    <a:lnTo>
                      <a:pt x="42381" y="9474"/>
                    </a:lnTo>
                    <a:lnTo>
                      <a:pt x="43259" y="9324"/>
                    </a:lnTo>
                    <a:lnTo>
                      <a:pt x="51304" y="8146"/>
                    </a:lnTo>
                    <a:lnTo>
                      <a:pt x="52181" y="8021"/>
                    </a:lnTo>
                    <a:lnTo>
                      <a:pt x="60226" y="6843"/>
                    </a:lnTo>
                    <a:lnTo>
                      <a:pt x="61103" y="6692"/>
                    </a:lnTo>
                    <a:lnTo>
                      <a:pt x="69123" y="5514"/>
                    </a:lnTo>
                    <a:lnTo>
                      <a:pt x="69976" y="5389"/>
                    </a:lnTo>
                    <a:lnTo>
                      <a:pt x="78046" y="4186"/>
                    </a:lnTo>
                    <a:lnTo>
                      <a:pt x="78898" y="4061"/>
                    </a:lnTo>
                    <a:lnTo>
                      <a:pt x="78948" y="4061"/>
                    </a:lnTo>
                    <a:lnTo>
                      <a:pt x="86968" y="2883"/>
                    </a:lnTo>
                    <a:lnTo>
                      <a:pt x="87820" y="2757"/>
                    </a:lnTo>
                    <a:lnTo>
                      <a:pt x="95890" y="1554"/>
                    </a:lnTo>
                    <a:lnTo>
                      <a:pt x="96743" y="1429"/>
                    </a:lnTo>
                    <a:lnTo>
                      <a:pt x="100753" y="828"/>
                    </a:lnTo>
                    <a:lnTo>
                      <a:pt x="1006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8"/>
              <p:cNvSpPr/>
              <p:nvPr/>
            </p:nvSpPr>
            <p:spPr>
              <a:xfrm>
                <a:off x="2971325" y="2068950"/>
                <a:ext cx="332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635" extrusionOk="0">
                    <a:moveTo>
                      <a:pt x="853" y="0"/>
                    </a:moveTo>
                    <a:lnTo>
                      <a:pt x="0" y="126"/>
                    </a:lnTo>
                    <a:lnTo>
                      <a:pt x="427" y="3635"/>
                    </a:lnTo>
                    <a:lnTo>
                      <a:pt x="477" y="3610"/>
                    </a:lnTo>
                    <a:lnTo>
                      <a:pt x="477" y="3635"/>
                    </a:lnTo>
                    <a:lnTo>
                      <a:pt x="1329" y="3509"/>
                    </a:lnTo>
                    <a:lnTo>
                      <a:pt x="903" y="0"/>
                    </a:lnTo>
                    <a:lnTo>
                      <a:pt x="853" y="26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8"/>
              <p:cNvSpPr/>
              <p:nvPr/>
            </p:nvSpPr>
            <p:spPr>
              <a:xfrm>
                <a:off x="2748275" y="2102150"/>
                <a:ext cx="332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635" extrusionOk="0">
                    <a:moveTo>
                      <a:pt x="852" y="1"/>
                    </a:moveTo>
                    <a:lnTo>
                      <a:pt x="0" y="126"/>
                    </a:lnTo>
                    <a:lnTo>
                      <a:pt x="451" y="3610"/>
                    </a:lnTo>
                    <a:lnTo>
                      <a:pt x="476" y="3610"/>
                    </a:lnTo>
                    <a:lnTo>
                      <a:pt x="476" y="3635"/>
                    </a:lnTo>
                    <a:lnTo>
                      <a:pt x="1328" y="3510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8"/>
              <p:cNvSpPr/>
              <p:nvPr/>
            </p:nvSpPr>
            <p:spPr>
              <a:xfrm>
                <a:off x="3640500" y="1969950"/>
                <a:ext cx="3197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635" extrusionOk="0">
                    <a:moveTo>
                      <a:pt x="853" y="1"/>
                    </a:moveTo>
                    <a:lnTo>
                      <a:pt x="1" y="126"/>
                    </a:lnTo>
                    <a:lnTo>
                      <a:pt x="427" y="3635"/>
                    </a:lnTo>
                    <a:lnTo>
                      <a:pt x="1279" y="3509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rgbClr val="5B4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8"/>
              <p:cNvSpPr/>
              <p:nvPr/>
            </p:nvSpPr>
            <p:spPr>
              <a:xfrm>
                <a:off x="3417450" y="2003150"/>
                <a:ext cx="319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610" extrusionOk="0">
                    <a:moveTo>
                      <a:pt x="852" y="1"/>
                    </a:moveTo>
                    <a:lnTo>
                      <a:pt x="0" y="126"/>
                    </a:lnTo>
                    <a:lnTo>
                      <a:pt x="426" y="3610"/>
                    </a:lnTo>
                    <a:lnTo>
                      <a:pt x="1278" y="3485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8"/>
              <p:cNvSpPr/>
              <p:nvPr/>
            </p:nvSpPr>
            <p:spPr>
              <a:xfrm>
                <a:off x="3194375" y="2035750"/>
                <a:ext cx="3325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635" extrusionOk="0">
                    <a:moveTo>
                      <a:pt x="853" y="0"/>
                    </a:moveTo>
                    <a:lnTo>
                      <a:pt x="1" y="125"/>
                    </a:lnTo>
                    <a:lnTo>
                      <a:pt x="427" y="3634"/>
                    </a:lnTo>
                    <a:lnTo>
                      <a:pt x="477" y="3634"/>
                    </a:lnTo>
                    <a:lnTo>
                      <a:pt x="1329" y="3509"/>
                    </a:lnTo>
                    <a:lnTo>
                      <a:pt x="903" y="25"/>
                    </a:lnTo>
                    <a:lnTo>
                      <a:pt x="853" y="25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8"/>
              <p:cNvSpPr/>
              <p:nvPr/>
            </p:nvSpPr>
            <p:spPr>
              <a:xfrm>
                <a:off x="4086625" y="1904150"/>
                <a:ext cx="31975" cy="90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611" extrusionOk="0">
                    <a:moveTo>
                      <a:pt x="852" y="1"/>
                    </a:moveTo>
                    <a:lnTo>
                      <a:pt x="0" y="126"/>
                    </a:lnTo>
                    <a:lnTo>
                      <a:pt x="426" y="3610"/>
                    </a:lnTo>
                    <a:lnTo>
                      <a:pt x="1278" y="3485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rgbClr val="5B4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8"/>
              <p:cNvSpPr/>
              <p:nvPr/>
            </p:nvSpPr>
            <p:spPr>
              <a:xfrm>
                <a:off x="3863550" y="1936750"/>
                <a:ext cx="320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3635" extrusionOk="0">
                    <a:moveTo>
                      <a:pt x="853" y="0"/>
                    </a:moveTo>
                    <a:lnTo>
                      <a:pt x="1" y="126"/>
                    </a:lnTo>
                    <a:lnTo>
                      <a:pt x="427" y="3634"/>
                    </a:lnTo>
                    <a:lnTo>
                      <a:pt x="1279" y="3509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8"/>
              <p:cNvSpPr/>
              <p:nvPr/>
            </p:nvSpPr>
            <p:spPr>
              <a:xfrm>
                <a:off x="3640500" y="1969950"/>
                <a:ext cx="332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635" extrusionOk="0">
                    <a:moveTo>
                      <a:pt x="853" y="1"/>
                    </a:moveTo>
                    <a:lnTo>
                      <a:pt x="1" y="126"/>
                    </a:lnTo>
                    <a:lnTo>
                      <a:pt x="427" y="3635"/>
                    </a:lnTo>
                    <a:lnTo>
                      <a:pt x="477" y="3610"/>
                    </a:lnTo>
                    <a:lnTo>
                      <a:pt x="477" y="3635"/>
                    </a:lnTo>
                    <a:lnTo>
                      <a:pt x="1329" y="3509"/>
                    </a:lnTo>
                    <a:lnTo>
                      <a:pt x="903" y="1"/>
                    </a:lnTo>
                    <a:lnTo>
                      <a:pt x="853" y="26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8"/>
              <p:cNvSpPr/>
              <p:nvPr/>
            </p:nvSpPr>
            <p:spPr>
              <a:xfrm>
                <a:off x="2525825" y="2134750"/>
                <a:ext cx="326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3635" extrusionOk="0">
                    <a:moveTo>
                      <a:pt x="828" y="0"/>
                    </a:moveTo>
                    <a:lnTo>
                      <a:pt x="1" y="125"/>
                    </a:lnTo>
                    <a:lnTo>
                      <a:pt x="427" y="3634"/>
                    </a:lnTo>
                    <a:lnTo>
                      <a:pt x="452" y="3634"/>
                    </a:lnTo>
                    <a:lnTo>
                      <a:pt x="1304" y="3509"/>
                    </a:lnTo>
                    <a:lnTo>
                      <a:pt x="878" y="25"/>
                    </a:lnTo>
                    <a:lnTo>
                      <a:pt x="828" y="25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8"/>
              <p:cNvSpPr/>
              <p:nvPr/>
            </p:nvSpPr>
            <p:spPr>
              <a:xfrm>
                <a:off x="2302775" y="2167950"/>
                <a:ext cx="326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635" extrusionOk="0">
                    <a:moveTo>
                      <a:pt x="828" y="0"/>
                    </a:moveTo>
                    <a:lnTo>
                      <a:pt x="0" y="126"/>
                    </a:lnTo>
                    <a:lnTo>
                      <a:pt x="427" y="3635"/>
                    </a:lnTo>
                    <a:lnTo>
                      <a:pt x="452" y="3609"/>
                    </a:lnTo>
                    <a:lnTo>
                      <a:pt x="452" y="3635"/>
                    </a:lnTo>
                    <a:lnTo>
                      <a:pt x="1304" y="3509"/>
                    </a:lnTo>
                    <a:lnTo>
                      <a:pt x="878" y="0"/>
                    </a:lnTo>
                    <a:lnTo>
                      <a:pt x="828" y="25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8"/>
              <p:cNvSpPr/>
              <p:nvPr/>
            </p:nvSpPr>
            <p:spPr>
              <a:xfrm>
                <a:off x="2079725" y="2201150"/>
                <a:ext cx="3260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610" extrusionOk="0">
                    <a:moveTo>
                      <a:pt x="852" y="1"/>
                    </a:moveTo>
                    <a:lnTo>
                      <a:pt x="0" y="126"/>
                    </a:lnTo>
                    <a:lnTo>
                      <a:pt x="426" y="3610"/>
                    </a:lnTo>
                    <a:lnTo>
                      <a:pt x="476" y="3610"/>
                    </a:lnTo>
                    <a:lnTo>
                      <a:pt x="1303" y="3484"/>
                    </a:lnTo>
                    <a:lnTo>
                      <a:pt x="8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8"/>
              <p:cNvSpPr/>
              <p:nvPr/>
            </p:nvSpPr>
            <p:spPr>
              <a:xfrm>
                <a:off x="1856650" y="2233725"/>
                <a:ext cx="326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3636" extrusionOk="0">
                    <a:moveTo>
                      <a:pt x="853" y="1"/>
                    </a:moveTo>
                    <a:lnTo>
                      <a:pt x="1" y="126"/>
                    </a:lnTo>
                    <a:lnTo>
                      <a:pt x="427" y="3635"/>
                    </a:lnTo>
                    <a:lnTo>
                      <a:pt x="477" y="3635"/>
                    </a:lnTo>
                    <a:lnTo>
                      <a:pt x="1304" y="3510"/>
                    </a:lnTo>
                    <a:lnTo>
                      <a:pt x="878" y="26"/>
                    </a:lnTo>
                    <a:lnTo>
                      <a:pt x="853" y="26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8"/>
              <p:cNvSpPr/>
              <p:nvPr/>
            </p:nvSpPr>
            <p:spPr>
              <a:xfrm>
                <a:off x="3898650" y="1057675"/>
                <a:ext cx="1469950" cy="1370325"/>
              </a:xfrm>
              <a:custGeom>
                <a:avLst/>
                <a:gdLst/>
                <a:ahLst/>
                <a:cxnLst/>
                <a:rect l="l" t="t" r="r" b="b"/>
                <a:pathLst>
                  <a:path w="58798" h="54813" extrusionOk="0">
                    <a:moveTo>
                      <a:pt x="52908" y="0"/>
                    </a:moveTo>
                    <a:lnTo>
                      <a:pt x="0" y="6441"/>
                    </a:lnTo>
                    <a:lnTo>
                      <a:pt x="5890" y="54812"/>
                    </a:lnTo>
                    <a:lnTo>
                      <a:pt x="58798" y="48371"/>
                    </a:lnTo>
                    <a:lnTo>
                      <a:pt x="529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8"/>
              <p:cNvSpPr/>
              <p:nvPr/>
            </p:nvSpPr>
            <p:spPr>
              <a:xfrm>
                <a:off x="3932475" y="1335225"/>
                <a:ext cx="1385375" cy="676725"/>
              </a:xfrm>
              <a:custGeom>
                <a:avLst/>
                <a:gdLst/>
                <a:ahLst/>
                <a:cxnLst/>
                <a:rect l="l" t="t" r="r" b="b"/>
                <a:pathLst>
                  <a:path w="55415" h="27069" extrusionOk="0">
                    <a:moveTo>
                      <a:pt x="52908" y="1"/>
                    </a:moveTo>
                    <a:lnTo>
                      <a:pt x="1" y="6417"/>
                    </a:lnTo>
                    <a:lnTo>
                      <a:pt x="2507" y="27069"/>
                    </a:lnTo>
                    <a:lnTo>
                      <a:pt x="55415" y="20628"/>
                    </a:lnTo>
                    <a:lnTo>
                      <a:pt x="5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8"/>
              <p:cNvSpPr/>
              <p:nvPr/>
            </p:nvSpPr>
            <p:spPr>
              <a:xfrm>
                <a:off x="4094125" y="1631500"/>
                <a:ext cx="232500" cy="219025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8761" extrusionOk="0">
                    <a:moveTo>
                      <a:pt x="4622" y="0"/>
                    </a:moveTo>
                    <a:cubicBezTo>
                      <a:pt x="4453" y="0"/>
                      <a:pt x="4283" y="10"/>
                      <a:pt x="4111" y="30"/>
                    </a:cubicBezTo>
                    <a:cubicBezTo>
                      <a:pt x="1705" y="330"/>
                      <a:pt x="1" y="2511"/>
                      <a:pt x="302" y="4917"/>
                    </a:cubicBezTo>
                    <a:cubicBezTo>
                      <a:pt x="579" y="7138"/>
                      <a:pt x="2459" y="8761"/>
                      <a:pt x="4639" y="8761"/>
                    </a:cubicBezTo>
                    <a:cubicBezTo>
                      <a:pt x="4820" y="8761"/>
                      <a:pt x="5004" y="8750"/>
                      <a:pt x="5189" y="8727"/>
                    </a:cubicBezTo>
                    <a:cubicBezTo>
                      <a:pt x="7570" y="8451"/>
                      <a:pt x="9299" y="6270"/>
                      <a:pt x="8999" y="3864"/>
                    </a:cubicBezTo>
                    <a:cubicBezTo>
                      <a:pt x="8719" y="1630"/>
                      <a:pt x="6819" y="0"/>
                      <a:pt x="4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8"/>
              <p:cNvSpPr/>
              <p:nvPr/>
            </p:nvSpPr>
            <p:spPr>
              <a:xfrm>
                <a:off x="4178100" y="1680100"/>
                <a:ext cx="601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447" extrusionOk="0">
                    <a:moveTo>
                      <a:pt x="1432" y="0"/>
                    </a:moveTo>
                    <a:cubicBezTo>
                      <a:pt x="1341" y="0"/>
                      <a:pt x="1247" y="5"/>
                      <a:pt x="1153" y="16"/>
                    </a:cubicBezTo>
                    <a:cubicBezTo>
                      <a:pt x="727" y="66"/>
                      <a:pt x="326" y="241"/>
                      <a:pt x="0" y="492"/>
                    </a:cubicBezTo>
                    <a:lnTo>
                      <a:pt x="1454" y="2447"/>
                    </a:lnTo>
                    <a:lnTo>
                      <a:pt x="2406" y="191"/>
                    </a:lnTo>
                    <a:cubicBezTo>
                      <a:pt x="2109" y="72"/>
                      <a:pt x="1780" y="0"/>
                      <a:pt x="1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8"/>
              <p:cNvSpPr/>
              <p:nvPr/>
            </p:nvSpPr>
            <p:spPr>
              <a:xfrm>
                <a:off x="4157425" y="1741250"/>
                <a:ext cx="57050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2457" extrusionOk="0">
                    <a:moveTo>
                      <a:pt x="2281" y="1"/>
                    </a:moveTo>
                    <a:lnTo>
                      <a:pt x="0" y="928"/>
                    </a:lnTo>
                    <a:cubicBezTo>
                      <a:pt x="326" y="1755"/>
                      <a:pt x="1053" y="2331"/>
                      <a:pt x="1930" y="2457"/>
                    </a:cubicBezTo>
                    <a:lnTo>
                      <a:pt x="2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8"/>
              <p:cNvSpPr/>
              <p:nvPr/>
            </p:nvSpPr>
            <p:spPr>
              <a:xfrm>
                <a:off x="4214450" y="1741250"/>
                <a:ext cx="6142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307" extrusionOk="0">
                    <a:moveTo>
                      <a:pt x="0" y="1"/>
                    </a:moveTo>
                    <a:lnTo>
                      <a:pt x="952" y="2306"/>
                    </a:lnTo>
                    <a:cubicBezTo>
                      <a:pt x="1754" y="1981"/>
                      <a:pt x="2331" y="1229"/>
                      <a:pt x="2456" y="35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8"/>
              <p:cNvSpPr/>
              <p:nvPr/>
            </p:nvSpPr>
            <p:spPr>
              <a:xfrm>
                <a:off x="3898650" y="783050"/>
                <a:ext cx="1322700" cy="435675"/>
              </a:xfrm>
              <a:custGeom>
                <a:avLst/>
                <a:gdLst/>
                <a:ahLst/>
                <a:cxnLst/>
                <a:rect l="l" t="t" r="r" b="b"/>
                <a:pathLst>
                  <a:path w="52908" h="17427" extrusionOk="0">
                    <a:moveTo>
                      <a:pt x="30427" y="1"/>
                    </a:moveTo>
                    <a:cubicBezTo>
                      <a:pt x="29287" y="1"/>
                      <a:pt x="28140" y="69"/>
                      <a:pt x="26993" y="208"/>
                    </a:cubicBezTo>
                    <a:lnTo>
                      <a:pt x="22582" y="734"/>
                    </a:lnTo>
                    <a:cubicBezTo>
                      <a:pt x="12657" y="1937"/>
                      <a:pt x="4086" y="8278"/>
                      <a:pt x="0" y="17426"/>
                    </a:cubicBezTo>
                    <a:lnTo>
                      <a:pt x="52908" y="10985"/>
                    </a:lnTo>
                    <a:cubicBezTo>
                      <a:pt x="47477" y="4003"/>
                      <a:pt x="39146" y="1"/>
                      <a:pt x="30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8"/>
              <p:cNvSpPr/>
              <p:nvPr/>
            </p:nvSpPr>
            <p:spPr>
              <a:xfrm>
                <a:off x="4842250" y="1099025"/>
                <a:ext cx="187375" cy="1214300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8572" extrusionOk="0">
                    <a:moveTo>
                      <a:pt x="1630" y="0"/>
                    </a:moveTo>
                    <a:lnTo>
                      <a:pt x="1" y="201"/>
                    </a:lnTo>
                    <a:lnTo>
                      <a:pt x="5891" y="48572"/>
                    </a:lnTo>
                    <a:lnTo>
                      <a:pt x="7495" y="48371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8"/>
              <p:cNvSpPr/>
              <p:nvPr/>
            </p:nvSpPr>
            <p:spPr>
              <a:xfrm>
                <a:off x="4787750" y="1891625"/>
                <a:ext cx="196150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2558" extrusionOk="0">
                    <a:moveTo>
                      <a:pt x="7670" y="1"/>
                    </a:moveTo>
                    <a:lnTo>
                      <a:pt x="0" y="953"/>
                    </a:lnTo>
                    <a:lnTo>
                      <a:pt x="201" y="2557"/>
                    </a:lnTo>
                    <a:lnTo>
                      <a:pt x="7845" y="1630"/>
                    </a:lnTo>
                    <a:lnTo>
                      <a:pt x="7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8"/>
              <p:cNvSpPr/>
              <p:nvPr/>
            </p:nvSpPr>
            <p:spPr>
              <a:xfrm>
                <a:off x="4770825" y="1753150"/>
                <a:ext cx="19615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2533" extrusionOk="0">
                    <a:moveTo>
                      <a:pt x="7670" y="1"/>
                    </a:moveTo>
                    <a:lnTo>
                      <a:pt x="1" y="928"/>
                    </a:lnTo>
                    <a:lnTo>
                      <a:pt x="201" y="2532"/>
                    </a:lnTo>
                    <a:lnTo>
                      <a:pt x="7845" y="1605"/>
                    </a:lnTo>
                    <a:lnTo>
                      <a:pt x="7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8"/>
              <p:cNvSpPr/>
              <p:nvPr/>
            </p:nvSpPr>
            <p:spPr>
              <a:xfrm>
                <a:off x="4753925" y="1614050"/>
                <a:ext cx="1961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2533" extrusionOk="0">
                    <a:moveTo>
                      <a:pt x="7669" y="1"/>
                    </a:moveTo>
                    <a:lnTo>
                      <a:pt x="0" y="928"/>
                    </a:lnTo>
                    <a:lnTo>
                      <a:pt x="201" y="2532"/>
                    </a:lnTo>
                    <a:lnTo>
                      <a:pt x="7845" y="1605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8"/>
              <p:cNvSpPr/>
              <p:nvPr/>
            </p:nvSpPr>
            <p:spPr>
              <a:xfrm>
                <a:off x="4821575" y="2169825"/>
                <a:ext cx="196150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2557" extrusionOk="0">
                    <a:moveTo>
                      <a:pt x="7670" y="1"/>
                    </a:moveTo>
                    <a:lnTo>
                      <a:pt x="1" y="928"/>
                    </a:lnTo>
                    <a:lnTo>
                      <a:pt x="201" y="2557"/>
                    </a:lnTo>
                    <a:lnTo>
                      <a:pt x="7846" y="1630"/>
                    </a:lnTo>
                    <a:lnTo>
                      <a:pt x="7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8"/>
              <p:cNvSpPr/>
              <p:nvPr/>
            </p:nvSpPr>
            <p:spPr>
              <a:xfrm>
                <a:off x="4804675" y="2030725"/>
                <a:ext cx="19612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2558" extrusionOk="0">
                    <a:moveTo>
                      <a:pt x="7669" y="1"/>
                    </a:moveTo>
                    <a:lnTo>
                      <a:pt x="0" y="953"/>
                    </a:lnTo>
                    <a:lnTo>
                      <a:pt x="201" y="2557"/>
                    </a:lnTo>
                    <a:lnTo>
                      <a:pt x="7845" y="1630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8"/>
              <p:cNvSpPr/>
              <p:nvPr/>
            </p:nvSpPr>
            <p:spPr>
              <a:xfrm>
                <a:off x="4737000" y="1474950"/>
                <a:ext cx="19615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2533" extrusionOk="0">
                    <a:moveTo>
                      <a:pt x="7670" y="1"/>
                    </a:moveTo>
                    <a:lnTo>
                      <a:pt x="0" y="928"/>
                    </a:lnTo>
                    <a:lnTo>
                      <a:pt x="201" y="2532"/>
                    </a:lnTo>
                    <a:lnTo>
                      <a:pt x="7845" y="1605"/>
                    </a:lnTo>
                    <a:lnTo>
                      <a:pt x="7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8"/>
              <p:cNvSpPr/>
              <p:nvPr/>
            </p:nvSpPr>
            <p:spPr>
              <a:xfrm>
                <a:off x="4720075" y="1335875"/>
                <a:ext cx="19615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2532" extrusionOk="0">
                    <a:moveTo>
                      <a:pt x="7670" y="0"/>
                    </a:moveTo>
                    <a:lnTo>
                      <a:pt x="1" y="927"/>
                    </a:lnTo>
                    <a:lnTo>
                      <a:pt x="201" y="2531"/>
                    </a:lnTo>
                    <a:lnTo>
                      <a:pt x="7845" y="1604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8"/>
              <p:cNvSpPr/>
              <p:nvPr/>
            </p:nvSpPr>
            <p:spPr>
              <a:xfrm>
                <a:off x="4703175" y="1196775"/>
                <a:ext cx="196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2557" extrusionOk="0">
                    <a:moveTo>
                      <a:pt x="7669" y="0"/>
                    </a:moveTo>
                    <a:lnTo>
                      <a:pt x="0" y="927"/>
                    </a:lnTo>
                    <a:lnTo>
                      <a:pt x="201" y="2556"/>
                    </a:lnTo>
                    <a:lnTo>
                      <a:pt x="7845" y="1604"/>
                    </a:lnTo>
                    <a:lnTo>
                      <a:pt x="76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8"/>
              <p:cNvSpPr/>
              <p:nvPr/>
            </p:nvSpPr>
            <p:spPr>
              <a:xfrm>
                <a:off x="4691250" y="1117200"/>
                <a:ext cx="188000" cy="12143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48572" extrusionOk="0">
                    <a:moveTo>
                      <a:pt x="1630" y="0"/>
                    </a:moveTo>
                    <a:lnTo>
                      <a:pt x="1" y="201"/>
                    </a:lnTo>
                    <a:lnTo>
                      <a:pt x="5891" y="48572"/>
                    </a:lnTo>
                    <a:lnTo>
                      <a:pt x="7520" y="48371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8"/>
              <p:cNvSpPr/>
              <p:nvPr/>
            </p:nvSpPr>
            <p:spPr>
              <a:xfrm>
                <a:off x="3869825" y="1031975"/>
                <a:ext cx="813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32532" h="4813" extrusionOk="0">
                    <a:moveTo>
                      <a:pt x="32432" y="1"/>
                    </a:moveTo>
                    <a:lnTo>
                      <a:pt x="1" y="3960"/>
                    </a:lnTo>
                    <a:lnTo>
                      <a:pt x="101" y="4813"/>
                    </a:lnTo>
                    <a:lnTo>
                      <a:pt x="32532" y="878"/>
                    </a:lnTo>
                    <a:lnTo>
                      <a:pt x="324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8"/>
              <p:cNvSpPr/>
              <p:nvPr/>
            </p:nvSpPr>
            <p:spPr>
              <a:xfrm>
                <a:off x="3921200" y="1121575"/>
                <a:ext cx="33875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3710" extrusionOk="0">
                    <a:moveTo>
                      <a:pt x="878" y="1"/>
                    </a:moveTo>
                    <a:lnTo>
                      <a:pt x="1" y="101"/>
                    </a:lnTo>
                    <a:lnTo>
                      <a:pt x="427" y="3710"/>
                    </a:lnTo>
                    <a:lnTo>
                      <a:pt x="477" y="3710"/>
                    </a:lnTo>
                    <a:lnTo>
                      <a:pt x="1354" y="3610"/>
                    </a:lnTo>
                    <a:lnTo>
                      <a:pt x="903" y="1"/>
                    </a:lnTo>
                    <a:lnTo>
                      <a:pt x="878" y="26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8"/>
              <p:cNvSpPr/>
              <p:nvPr/>
            </p:nvSpPr>
            <p:spPr>
              <a:xfrm>
                <a:off x="4607300" y="1038250"/>
                <a:ext cx="32600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710" extrusionOk="0">
                    <a:moveTo>
                      <a:pt x="878" y="0"/>
                    </a:moveTo>
                    <a:lnTo>
                      <a:pt x="0" y="100"/>
                    </a:lnTo>
                    <a:lnTo>
                      <a:pt x="452" y="3709"/>
                    </a:lnTo>
                    <a:lnTo>
                      <a:pt x="1304" y="3584"/>
                    </a:lnTo>
                    <a:lnTo>
                      <a:pt x="8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8"/>
              <p:cNvSpPr/>
              <p:nvPr/>
            </p:nvSpPr>
            <p:spPr>
              <a:xfrm>
                <a:off x="4378600" y="1065800"/>
                <a:ext cx="32600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711" extrusionOk="0">
                    <a:moveTo>
                      <a:pt x="878" y="1"/>
                    </a:moveTo>
                    <a:lnTo>
                      <a:pt x="0" y="126"/>
                    </a:lnTo>
                    <a:lnTo>
                      <a:pt x="452" y="3710"/>
                    </a:lnTo>
                    <a:lnTo>
                      <a:pt x="1304" y="36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8"/>
              <p:cNvSpPr/>
              <p:nvPr/>
            </p:nvSpPr>
            <p:spPr>
              <a:xfrm>
                <a:off x="4149900" y="1094000"/>
                <a:ext cx="33850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3711" extrusionOk="0">
                    <a:moveTo>
                      <a:pt x="878" y="1"/>
                    </a:moveTo>
                    <a:lnTo>
                      <a:pt x="1" y="101"/>
                    </a:lnTo>
                    <a:lnTo>
                      <a:pt x="427" y="3710"/>
                    </a:lnTo>
                    <a:lnTo>
                      <a:pt x="477" y="3685"/>
                    </a:lnTo>
                    <a:lnTo>
                      <a:pt x="477" y="3710"/>
                    </a:lnTo>
                    <a:lnTo>
                      <a:pt x="1354" y="3610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8"/>
              <p:cNvSpPr/>
              <p:nvPr/>
            </p:nvSpPr>
            <p:spPr>
              <a:xfrm>
                <a:off x="4871700" y="966175"/>
                <a:ext cx="35592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4237" h="2583" extrusionOk="0">
                    <a:moveTo>
                      <a:pt x="14136" y="1"/>
                    </a:moveTo>
                    <a:lnTo>
                      <a:pt x="1" y="1705"/>
                    </a:lnTo>
                    <a:lnTo>
                      <a:pt x="101" y="2582"/>
                    </a:lnTo>
                    <a:lnTo>
                      <a:pt x="14237" y="853"/>
                    </a:lnTo>
                    <a:lnTo>
                      <a:pt x="141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8"/>
              <p:cNvSpPr/>
              <p:nvPr/>
            </p:nvSpPr>
            <p:spPr>
              <a:xfrm>
                <a:off x="5151775" y="971825"/>
                <a:ext cx="32625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3710" extrusionOk="0">
                    <a:moveTo>
                      <a:pt x="878" y="1"/>
                    </a:moveTo>
                    <a:lnTo>
                      <a:pt x="1" y="101"/>
                    </a:lnTo>
                    <a:lnTo>
                      <a:pt x="452" y="3710"/>
                    </a:lnTo>
                    <a:lnTo>
                      <a:pt x="1304" y="36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8"/>
              <p:cNvSpPr/>
              <p:nvPr/>
            </p:nvSpPr>
            <p:spPr>
              <a:xfrm>
                <a:off x="4923100" y="1000025"/>
                <a:ext cx="3260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685" extrusionOk="0">
                    <a:moveTo>
                      <a:pt x="877" y="0"/>
                    </a:moveTo>
                    <a:lnTo>
                      <a:pt x="0" y="101"/>
                    </a:lnTo>
                    <a:lnTo>
                      <a:pt x="451" y="3685"/>
                    </a:lnTo>
                    <a:lnTo>
                      <a:pt x="1303" y="358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8"/>
              <p:cNvSpPr/>
              <p:nvPr/>
            </p:nvSpPr>
            <p:spPr>
              <a:xfrm>
                <a:off x="5259550" y="1461525"/>
                <a:ext cx="1026975" cy="1245300"/>
              </a:xfrm>
              <a:custGeom>
                <a:avLst/>
                <a:gdLst/>
                <a:ahLst/>
                <a:cxnLst/>
                <a:rect l="l" t="t" r="r" b="b"/>
                <a:pathLst>
                  <a:path w="41079" h="49812" extrusionOk="0">
                    <a:moveTo>
                      <a:pt x="3288" y="0"/>
                    </a:moveTo>
                    <a:cubicBezTo>
                      <a:pt x="2393" y="0"/>
                      <a:pt x="1488" y="53"/>
                      <a:pt x="577" y="162"/>
                    </a:cubicBezTo>
                    <a:lnTo>
                      <a:pt x="1" y="237"/>
                    </a:lnTo>
                    <a:lnTo>
                      <a:pt x="1078" y="8884"/>
                    </a:lnTo>
                    <a:lnTo>
                      <a:pt x="1655" y="8809"/>
                    </a:lnTo>
                    <a:cubicBezTo>
                      <a:pt x="2222" y="8739"/>
                      <a:pt x="2785" y="8706"/>
                      <a:pt x="3343" y="8706"/>
                    </a:cubicBezTo>
                    <a:cubicBezTo>
                      <a:pt x="10249" y="8706"/>
                      <a:pt x="16236" y="13887"/>
                      <a:pt x="17094" y="20914"/>
                    </a:cubicBezTo>
                    <a:lnTo>
                      <a:pt x="18447" y="31942"/>
                    </a:lnTo>
                    <a:cubicBezTo>
                      <a:pt x="19700" y="42242"/>
                      <a:pt x="28472" y="49811"/>
                      <a:pt x="38597" y="49811"/>
                    </a:cubicBezTo>
                    <a:cubicBezTo>
                      <a:pt x="39425" y="49811"/>
                      <a:pt x="40252" y="49761"/>
                      <a:pt x="41079" y="49661"/>
                    </a:cubicBezTo>
                    <a:lnTo>
                      <a:pt x="40026" y="41014"/>
                    </a:lnTo>
                    <a:cubicBezTo>
                      <a:pt x="39549" y="41073"/>
                      <a:pt x="39073" y="41101"/>
                      <a:pt x="38600" y="41101"/>
                    </a:cubicBezTo>
                    <a:cubicBezTo>
                      <a:pt x="36018" y="41101"/>
                      <a:pt x="33531" y="40243"/>
                      <a:pt x="31455" y="38633"/>
                    </a:cubicBezTo>
                    <a:cubicBezTo>
                      <a:pt x="29023" y="36729"/>
                      <a:pt x="27470" y="33972"/>
                      <a:pt x="27094" y="30889"/>
                    </a:cubicBezTo>
                    <a:lnTo>
                      <a:pt x="25740" y="19861"/>
                    </a:lnTo>
                    <a:cubicBezTo>
                      <a:pt x="24347" y="8414"/>
                      <a:pt x="14564" y="0"/>
                      <a:pt x="3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8"/>
              <p:cNvSpPr/>
              <p:nvPr/>
            </p:nvSpPr>
            <p:spPr>
              <a:xfrm>
                <a:off x="5287125" y="1442100"/>
                <a:ext cx="103400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0037" extrusionOk="0">
                    <a:moveTo>
                      <a:pt x="1640" y="1"/>
                    </a:moveTo>
                    <a:cubicBezTo>
                      <a:pt x="1578" y="1"/>
                      <a:pt x="1517" y="4"/>
                      <a:pt x="1454" y="12"/>
                    </a:cubicBezTo>
                    <a:cubicBezTo>
                      <a:pt x="602" y="112"/>
                      <a:pt x="1" y="889"/>
                      <a:pt x="101" y="1741"/>
                    </a:cubicBezTo>
                    <a:lnTo>
                      <a:pt x="953" y="8683"/>
                    </a:lnTo>
                    <a:cubicBezTo>
                      <a:pt x="1053" y="9460"/>
                      <a:pt x="1705" y="10037"/>
                      <a:pt x="2482" y="10037"/>
                    </a:cubicBezTo>
                    <a:lnTo>
                      <a:pt x="2682" y="10037"/>
                    </a:lnTo>
                    <a:cubicBezTo>
                      <a:pt x="3534" y="9937"/>
                      <a:pt x="4136" y="9160"/>
                      <a:pt x="4036" y="8307"/>
                    </a:cubicBezTo>
                    <a:lnTo>
                      <a:pt x="3184" y="1365"/>
                    </a:lnTo>
                    <a:cubicBezTo>
                      <a:pt x="3091" y="575"/>
                      <a:pt x="2416" y="1"/>
                      <a:pt x="16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8"/>
              <p:cNvSpPr/>
              <p:nvPr/>
            </p:nvSpPr>
            <p:spPr>
              <a:xfrm>
                <a:off x="5418700" y="1475675"/>
                <a:ext cx="143525" cy="243050"/>
              </a:xfrm>
              <a:custGeom>
                <a:avLst/>
                <a:gdLst/>
                <a:ahLst/>
                <a:cxnLst/>
                <a:rect l="l" t="t" r="r" b="b"/>
                <a:pathLst>
                  <a:path w="5741" h="9722" extrusionOk="0">
                    <a:moveTo>
                      <a:pt x="4008" y="1"/>
                    </a:moveTo>
                    <a:cubicBezTo>
                      <a:pt x="3344" y="1"/>
                      <a:pt x="2730" y="407"/>
                      <a:pt x="2507" y="1075"/>
                    </a:cubicBezTo>
                    <a:lnTo>
                      <a:pt x="276" y="7691"/>
                    </a:lnTo>
                    <a:cubicBezTo>
                      <a:pt x="1" y="8493"/>
                      <a:pt x="452" y="9371"/>
                      <a:pt x="1254" y="9646"/>
                    </a:cubicBezTo>
                    <a:cubicBezTo>
                      <a:pt x="1429" y="9696"/>
                      <a:pt x="1580" y="9721"/>
                      <a:pt x="1755" y="9721"/>
                    </a:cubicBezTo>
                    <a:cubicBezTo>
                      <a:pt x="2407" y="9721"/>
                      <a:pt x="3008" y="9320"/>
                      <a:pt x="3234" y="8669"/>
                    </a:cubicBezTo>
                    <a:lnTo>
                      <a:pt x="5464" y="2052"/>
                    </a:lnTo>
                    <a:cubicBezTo>
                      <a:pt x="5740" y="1250"/>
                      <a:pt x="5289" y="348"/>
                      <a:pt x="4487" y="72"/>
                    </a:cubicBezTo>
                    <a:cubicBezTo>
                      <a:pt x="4328" y="24"/>
                      <a:pt x="4166" y="1"/>
                      <a:pt x="4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8"/>
              <p:cNvSpPr/>
              <p:nvPr/>
            </p:nvSpPr>
            <p:spPr>
              <a:xfrm>
                <a:off x="5523350" y="1552175"/>
                <a:ext cx="190500" cy="219175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8767" extrusionOk="0">
                    <a:moveTo>
                      <a:pt x="5832" y="0"/>
                    </a:moveTo>
                    <a:cubicBezTo>
                      <a:pt x="5356" y="0"/>
                      <a:pt x="4889" y="223"/>
                      <a:pt x="4587" y="646"/>
                    </a:cubicBezTo>
                    <a:lnTo>
                      <a:pt x="501" y="6311"/>
                    </a:lnTo>
                    <a:cubicBezTo>
                      <a:pt x="0" y="7012"/>
                      <a:pt x="151" y="7990"/>
                      <a:pt x="852" y="8491"/>
                    </a:cubicBezTo>
                    <a:cubicBezTo>
                      <a:pt x="1128" y="8666"/>
                      <a:pt x="1454" y="8767"/>
                      <a:pt x="1755" y="8767"/>
                    </a:cubicBezTo>
                    <a:cubicBezTo>
                      <a:pt x="2256" y="8767"/>
                      <a:pt x="2732" y="8541"/>
                      <a:pt x="3033" y="8115"/>
                    </a:cubicBezTo>
                    <a:lnTo>
                      <a:pt x="7118" y="2451"/>
                    </a:lnTo>
                    <a:cubicBezTo>
                      <a:pt x="7619" y="1749"/>
                      <a:pt x="7444" y="797"/>
                      <a:pt x="6742" y="295"/>
                    </a:cubicBezTo>
                    <a:cubicBezTo>
                      <a:pt x="6464" y="97"/>
                      <a:pt x="6146" y="0"/>
                      <a:pt x="58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8"/>
              <p:cNvSpPr/>
              <p:nvPr/>
            </p:nvSpPr>
            <p:spPr>
              <a:xfrm>
                <a:off x="5609175" y="1672250"/>
                <a:ext cx="227475" cy="182425"/>
              </a:xfrm>
              <a:custGeom>
                <a:avLst/>
                <a:gdLst/>
                <a:ahLst/>
                <a:cxnLst/>
                <a:rect l="l" t="t" r="r" b="b"/>
                <a:pathLst>
                  <a:path w="9099" h="7297" extrusionOk="0">
                    <a:moveTo>
                      <a:pt x="7341" y="0"/>
                    </a:moveTo>
                    <a:cubicBezTo>
                      <a:pt x="7017" y="0"/>
                      <a:pt x="6692" y="101"/>
                      <a:pt x="6417" y="304"/>
                    </a:cubicBezTo>
                    <a:lnTo>
                      <a:pt x="828" y="4515"/>
                    </a:lnTo>
                    <a:cubicBezTo>
                      <a:pt x="151" y="5016"/>
                      <a:pt x="1" y="5994"/>
                      <a:pt x="527" y="6695"/>
                    </a:cubicBezTo>
                    <a:cubicBezTo>
                      <a:pt x="828" y="7097"/>
                      <a:pt x="1304" y="7297"/>
                      <a:pt x="1755" y="7297"/>
                    </a:cubicBezTo>
                    <a:cubicBezTo>
                      <a:pt x="2081" y="7297"/>
                      <a:pt x="2432" y="7197"/>
                      <a:pt x="2708" y="6996"/>
                    </a:cubicBezTo>
                    <a:lnTo>
                      <a:pt x="8272" y="2786"/>
                    </a:lnTo>
                    <a:cubicBezTo>
                      <a:pt x="8973" y="2284"/>
                      <a:pt x="9099" y="1307"/>
                      <a:pt x="8597" y="630"/>
                    </a:cubicBezTo>
                    <a:cubicBezTo>
                      <a:pt x="8285" y="214"/>
                      <a:pt x="7814" y="0"/>
                      <a:pt x="73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8"/>
              <p:cNvSpPr/>
              <p:nvPr/>
            </p:nvSpPr>
            <p:spPr>
              <a:xfrm>
                <a:off x="5649275" y="1837275"/>
                <a:ext cx="2550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4807" extrusionOk="0">
                    <a:moveTo>
                      <a:pt x="8473" y="0"/>
                    </a:moveTo>
                    <a:cubicBezTo>
                      <a:pt x="8349" y="0"/>
                      <a:pt x="8223" y="15"/>
                      <a:pt x="8096" y="44"/>
                    </a:cubicBezTo>
                    <a:lnTo>
                      <a:pt x="1329" y="1724"/>
                    </a:lnTo>
                    <a:cubicBezTo>
                      <a:pt x="502" y="1949"/>
                      <a:pt x="1" y="2776"/>
                      <a:pt x="201" y="3628"/>
                    </a:cubicBezTo>
                    <a:cubicBezTo>
                      <a:pt x="377" y="4330"/>
                      <a:pt x="1003" y="4806"/>
                      <a:pt x="1705" y="4806"/>
                    </a:cubicBezTo>
                    <a:cubicBezTo>
                      <a:pt x="1830" y="4806"/>
                      <a:pt x="1956" y="4781"/>
                      <a:pt x="2081" y="4756"/>
                    </a:cubicBezTo>
                    <a:lnTo>
                      <a:pt x="8848" y="3052"/>
                    </a:lnTo>
                    <a:cubicBezTo>
                      <a:pt x="9700" y="2851"/>
                      <a:pt x="10201" y="1999"/>
                      <a:pt x="10001" y="1172"/>
                    </a:cubicBezTo>
                    <a:cubicBezTo>
                      <a:pt x="9809" y="468"/>
                      <a:pt x="9181" y="0"/>
                      <a:pt x="8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8"/>
              <p:cNvSpPr/>
              <p:nvPr/>
            </p:nvSpPr>
            <p:spPr>
              <a:xfrm>
                <a:off x="5672475" y="1963425"/>
                <a:ext cx="255650" cy="98650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3946" extrusionOk="0">
                    <a:moveTo>
                      <a:pt x="8582" y="0"/>
                    </a:moveTo>
                    <a:cubicBezTo>
                      <a:pt x="8520" y="0"/>
                      <a:pt x="8459" y="4"/>
                      <a:pt x="8396" y="11"/>
                    </a:cubicBezTo>
                    <a:lnTo>
                      <a:pt x="1454" y="863"/>
                    </a:lnTo>
                    <a:cubicBezTo>
                      <a:pt x="602" y="963"/>
                      <a:pt x="0" y="1740"/>
                      <a:pt x="100" y="2592"/>
                    </a:cubicBezTo>
                    <a:cubicBezTo>
                      <a:pt x="201" y="3369"/>
                      <a:pt x="877" y="3946"/>
                      <a:pt x="1654" y="3946"/>
                    </a:cubicBezTo>
                    <a:lnTo>
                      <a:pt x="1830" y="3946"/>
                    </a:lnTo>
                    <a:lnTo>
                      <a:pt x="8772" y="3094"/>
                    </a:lnTo>
                    <a:cubicBezTo>
                      <a:pt x="9624" y="2993"/>
                      <a:pt x="10226" y="2216"/>
                      <a:pt x="10126" y="1364"/>
                    </a:cubicBezTo>
                    <a:cubicBezTo>
                      <a:pt x="10033" y="575"/>
                      <a:pt x="9358" y="0"/>
                      <a:pt x="8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8"/>
              <p:cNvSpPr/>
              <p:nvPr/>
            </p:nvSpPr>
            <p:spPr>
              <a:xfrm>
                <a:off x="5689375" y="2104400"/>
                <a:ext cx="255675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10227" h="3971" extrusionOk="0">
                    <a:moveTo>
                      <a:pt x="8582" y="0"/>
                    </a:moveTo>
                    <a:cubicBezTo>
                      <a:pt x="8521" y="0"/>
                      <a:pt x="8459" y="4"/>
                      <a:pt x="8397" y="11"/>
                    </a:cubicBezTo>
                    <a:lnTo>
                      <a:pt x="1480" y="863"/>
                    </a:lnTo>
                    <a:cubicBezTo>
                      <a:pt x="602" y="963"/>
                      <a:pt x="1" y="1740"/>
                      <a:pt x="101" y="2593"/>
                    </a:cubicBezTo>
                    <a:cubicBezTo>
                      <a:pt x="201" y="3395"/>
                      <a:pt x="878" y="3971"/>
                      <a:pt x="1655" y="3971"/>
                    </a:cubicBezTo>
                    <a:cubicBezTo>
                      <a:pt x="1705" y="3971"/>
                      <a:pt x="1780" y="3971"/>
                      <a:pt x="1855" y="3946"/>
                    </a:cubicBezTo>
                    <a:lnTo>
                      <a:pt x="8773" y="3119"/>
                    </a:lnTo>
                    <a:cubicBezTo>
                      <a:pt x="9625" y="2994"/>
                      <a:pt x="10226" y="2217"/>
                      <a:pt x="10126" y="1364"/>
                    </a:cubicBezTo>
                    <a:cubicBezTo>
                      <a:pt x="10033" y="575"/>
                      <a:pt x="9359" y="0"/>
                      <a:pt x="8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8"/>
              <p:cNvSpPr/>
              <p:nvPr/>
            </p:nvSpPr>
            <p:spPr>
              <a:xfrm>
                <a:off x="5705050" y="2232200"/>
                <a:ext cx="255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10227" h="3947" extrusionOk="0">
                    <a:moveTo>
                      <a:pt x="8582" y="1"/>
                    </a:moveTo>
                    <a:cubicBezTo>
                      <a:pt x="8521" y="1"/>
                      <a:pt x="8459" y="5"/>
                      <a:pt x="8396" y="12"/>
                    </a:cubicBezTo>
                    <a:lnTo>
                      <a:pt x="1454" y="864"/>
                    </a:lnTo>
                    <a:cubicBezTo>
                      <a:pt x="602" y="964"/>
                      <a:pt x="0" y="1741"/>
                      <a:pt x="101" y="2593"/>
                    </a:cubicBezTo>
                    <a:cubicBezTo>
                      <a:pt x="201" y="3370"/>
                      <a:pt x="878" y="3947"/>
                      <a:pt x="1655" y="3947"/>
                    </a:cubicBezTo>
                    <a:lnTo>
                      <a:pt x="1830" y="3947"/>
                    </a:lnTo>
                    <a:lnTo>
                      <a:pt x="8772" y="3095"/>
                    </a:lnTo>
                    <a:cubicBezTo>
                      <a:pt x="9625" y="2994"/>
                      <a:pt x="10226" y="2217"/>
                      <a:pt x="10126" y="1365"/>
                    </a:cubicBezTo>
                    <a:cubicBezTo>
                      <a:pt x="10033" y="575"/>
                      <a:pt x="9359" y="1"/>
                      <a:pt x="85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8"/>
              <p:cNvSpPr/>
              <p:nvPr/>
            </p:nvSpPr>
            <p:spPr>
              <a:xfrm>
                <a:off x="5773975" y="2341275"/>
                <a:ext cx="231850" cy="176950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078" extrusionOk="0">
                    <a:moveTo>
                      <a:pt x="7522" y="0"/>
                    </a:moveTo>
                    <a:cubicBezTo>
                      <a:pt x="7218" y="0"/>
                      <a:pt x="6911" y="93"/>
                      <a:pt x="6642" y="285"/>
                    </a:cubicBezTo>
                    <a:lnTo>
                      <a:pt x="878" y="4245"/>
                    </a:lnTo>
                    <a:cubicBezTo>
                      <a:pt x="176" y="4722"/>
                      <a:pt x="0" y="5699"/>
                      <a:pt x="502" y="6401"/>
                    </a:cubicBezTo>
                    <a:cubicBezTo>
                      <a:pt x="802" y="6852"/>
                      <a:pt x="1279" y="7078"/>
                      <a:pt x="1780" y="7078"/>
                    </a:cubicBezTo>
                    <a:cubicBezTo>
                      <a:pt x="2081" y="7078"/>
                      <a:pt x="2381" y="7002"/>
                      <a:pt x="2657" y="6802"/>
                    </a:cubicBezTo>
                    <a:lnTo>
                      <a:pt x="8396" y="2842"/>
                    </a:lnTo>
                    <a:cubicBezTo>
                      <a:pt x="9098" y="2341"/>
                      <a:pt x="9274" y="1388"/>
                      <a:pt x="8797" y="686"/>
                    </a:cubicBezTo>
                    <a:cubicBezTo>
                      <a:pt x="8489" y="239"/>
                      <a:pt x="8009" y="0"/>
                      <a:pt x="75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8"/>
              <p:cNvSpPr/>
              <p:nvPr/>
            </p:nvSpPr>
            <p:spPr>
              <a:xfrm>
                <a:off x="5916825" y="2424825"/>
                <a:ext cx="174225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6969" h="9200" extrusionOk="0">
                    <a:moveTo>
                      <a:pt x="5206" y="1"/>
                    </a:moveTo>
                    <a:cubicBezTo>
                      <a:pt x="4658" y="1"/>
                      <a:pt x="4125" y="292"/>
                      <a:pt x="3835" y="803"/>
                    </a:cubicBezTo>
                    <a:lnTo>
                      <a:pt x="427" y="6893"/>
                    </a:lnTo>
                    <a:cubicBezTo>
                      <a:pt x="1" y="7645"/>
                      <a:pt x="276" y="8598"/>
                      <a:pt x="1028" y="8999"/>
                    </a:cubicBezTo>
                    <a:cubicBezTo>
                      <a:pt x="1279" y="9149"/>
                      <a:pt x="1529" y="9199"/>
                      <a:pt x="1780" y="9199"/>
                    </a:cubicBezTo>
                    <a:cubicBezTo>
                      <a:pt x="2331" y="9199"/>
                      <a:pt x="2858" y="8924"/>
                      <a:pt x="3133" y="8397"/>
                    </a:cubicBezTo>
                    <a:lnTo>
                      <a:pt x="6567" y="2332"/>
                    </a:lnTo>
                    <a:cubicBezTo>
                      <a:pt x="6968" y="1580"/>
                      <a:pt x="6717" y="628"/>
                      <a:pt x="5966" y="202"/>
                    </a:cubicBezTo>
                    <a:cubicBezTo>
                      <a:pt x="5725" y="65"/>
                      <a:pt x="5464" y="1"/>
                      <a:pt x="5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8"/>
              <p:cNvSpPr/>
              <p:nvPr/>
            </p:nvSpPr>
            <p:spPr>
              <a:xfrm>
                <a:off x="6091650" y="2459150"/>
                <a:ext cx="93375" cy="25205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0082" extrusionOk="0">
                    <a:moveTo>
                      <a:pt x="2101" y="1"/>
                    </a:moveTo>
                    <a:cubicBezTo>
                      <a:pt x="1324" y="1"/>
                      <a:pt x="624" y="629"/>
                      <a:pt x="577" y="1460"/>
                    </a:cubicBezTo>
                    <a:lnTo>
                      <a:pt x="75" y="8403"/>
                    </a:lnTo>
                    <a:cubicBezTo>
                      <a:pt x="0" y="9280"/>
                      <a:pt x="652" y="10007"/>
                      <a:pt x="1504" y="10082"/>
                    </a:cubicBezTo>
                    <a:lnTo>
                      <a:pt x="1629" y="10082"/>
                    </a:lnTo>
                    <a:cubicBezTo>
                      <a:pt x="2431" y="10082"/>
                      <a:pt x="3108" y="9455"/>
                      <a:pt x="3183" y="8628"/>
                    </a:cubicBezTo>
                    <a:lnTo>
                      <a:pt x="3684" y="1661"/>
                    </a:lnTo>
                    <a:cubicBezTo>
                      <a:pt x="3735" y="809"/>
                      <a:pt x="3108" y="82"/>
                      <a:pt x="2231" y="7"/>
                    </a:cubicBezTo>
                    <a:cubicBezTo>
                      <a:pt x="2187" y="3"/>
                      <a:pt x="2144" y="1"/>
                      <a:pt x="21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8"/>
              <p:cNvSpPr/>
              <p:nvPr/>
            </p:nvSpPr>
            <p:spPr>
              <a:xfrm>
                <a:off x="6221350" y="2469675"/>
                <a:ext cx="103400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0037" extrusionOk="0">
                    <a:moveTo>
                      <a:pt x="1644" y="1"/>
                    </a:moveTo>
                    <a:cubicBezTo>
                      <a:pt x="1581" y="1"/>
                      <a:pt x="1518" y="4"/>
                      <a:pt x="1454" y="12"/>
                    </a:cubicBezTo>
                    <a:cubicBezTo>
                      <a:pt x="602" y="112"/>
                      <a:pt x="0" y="889"/>
                      <a:pt x="100" y="1741"/>
                    </a:cubicBezTo>
                    <a:lnTo>
                      <a:pt x="953" y="8658"/>
                    </a:lnTo>
                    <a:cubicBezTo>
                      <a:pt x="1053" y="9460"/>
                      <a:pt x="1704" y="10037"/>
                      <a:pt x="2481" y="10037"/>
                    </a:cubicBezTo>
                    <a:lnTo>
                      <a:pt x="2682" y="10037"/>
                    </a:lnTo>
                    <a:cubicBezTo>
                      <a:pt x="3534" y="9911"/>
                      <a:pt x="4136" y="9160"/>
                      <a:pt x="4035" y="8307"/>
                    </a:cubicBezTo>
                    <a:lnTo>
                      <a:pt x="3183" y="1365"/>
                    </a:lnTo>
                    <a:cubicBezTo>
                      <a:pt x="3090" y="575"/>
                      <a:pt x="2438" y="1"/>
                      <a:pt x="16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8"/>
              <p:cNvSpPr/>
              <p:nvPr/>
            </p:nvSpPr>
            <p:spPr>
              <a:xfrm>
                <a:off x="2272075" y="2184100"/>
                <a:ext cx="693625" cy="438750"/>
              </a:xfrm>
              <a:custGeom>
                <a:avLst/>
                <a:gdLst/>
                <a:ahLst/>
                <a:cxnLst/>
                <a:rect l="l" t="t" r="r" b="b"/>
                <a:pathLst>
                  <a:path w="27745" h="17550" extrusionOk="0">
                    <a:moveTo>
                      <a:pt x="13909" y="1"/>
                    </a:moveTo>
                    <a:cubicBezTo>
                      <a:pt x="13395" y="1"/>
                      <a:pt x="12877" y="35"/>
                      <a:pt x="12356" y="106"/>
                    </a:cubicBezTo>
                    <a:cubicBezTo>
                      <a:pt x="5013" y="1084"/>
                      <a:pt x="0" y="8878"/>
                      <a:pt x="1153" y="17550"/>
                    </a:cubicBezTo>
                    <a:lnTo>
                      <a:pt x="27745" y="13991"/>
                    </a:lnTo>
                    <a:cubicBezTo>
                      <a:pt x="26674" y="5957"/>
                      <a:pt x="20648" y="1"/>
                      <a:pt x="139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8"/>
              <p:cNvSpPr/>
              <p:nvPr/>
            </p:nvSpPr>
            <p:spPr>
              <a:xfrm>
                <a:off x="2889875" y="2294925"/>
                <a:ext cx="31330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9884" extrusionOk="0">
                    <a:moveTo>
                      <a:pt x="5908" y="1"/>
                    </a:moveTo>
                    <a:cubicBezTo>
                      <a:pt x="5735" y="1"/>
                      <a:pt x="5562" y="12"/>
                      <a:pt x="5389" y="34"/>
                    </a:cubicBezTo>
                    <a:cubicBezTo>
                      <a:pt x="2131" y="485"/>
                      <a:pt x="0" y="4896"/>
                      <a:pt x="677" y="9884"/>
                    </a:cubicBezTo>
                    <a:lnTo>
                      <a:pt x="12532" y="8305"/>
                    </a:lnTo>
                    <a:cubicBezTo>
                      <a:pt x="11914" y="3557"/>
                      <a:pt x="9003" y="1"/>
                      <a:pt x="59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8"/>
              <p:cNvSpPr/>
              <p:nvPr/>
            </p:nvSpPr>
            <p:spPr>
              <a:xfrm>
                <a:off x="2129225" y="2464150"/>
                <a:ext cx="258775" cy="180025"/>
              </a:xfrm>
              <a:custGeom>
                <a:avLst/>
                <a:gdLst/>
                <a:ahLst/>
                <a:cxnLst/>
                <a:rect l="l" t="t" r="r" b="b"/>
                <a:pathLst>
                  <a:path w="10351" h="7201" extrusionOk="0">
                    <a:moveTo>
                      <a:pt x="5031" y="1"/>
                    </a:moveTo>
                    <a:cubicBezTo>
                      <a:pt x="4867" y="1"/>
                      <a:pt x="4702" y="11"/>
                      <a:pt x="4536" y="32"/>
                    </a:cubicBezTo>
                    <a:cubicBezTo>
                      <a:pt x="1805" y="408"/>
                      <a:pt x="0" y="3616"/>
                      <a:pt x="476" y="7200"/>
                    </a:cubicBezTo>
                    <a:lnTo>
                      <a:pt x="10351" y="5872"/>
                    </a:lnTo>
                    <a:cubicBezTo>
                      <a:pt x="9904" y="2505"/>
                      <a:pt x="7576" y="1"/>
                      <a:pt x="5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8"/>
              <p:cNvSpPr/>
              <p:nvPr/>
            </p:nvSpPr>
            <p:spPr>
              <a:xfrm>
                <a:off x="4043375" y="2053975"/>
                <a:ext cx="407925" cy="350225"/>
              </a:xfrm>
              <a:custGeom>
                <a:avLst/>
                <a:gdLst/>
                <a:ahLst/>
                <a:cxnLst/>
                <a:rect l="l" t="t" r="r" b="b"/>
                <a:pathLst>
                  <a:path w="16317" h="14009" extrusionOk="0">
                    <a:moveTo>
                      <a:pt x="7659" y="0"/>
                    </a:moveTo>
                    <a:cubicBezTo>
                      <a:pt x="7504" y="0"/>
                      <a:pt x="7349" y="8"/>
                      <a:pt x="7194" y="23"/>
                    </a:cubicBezTo>
                    <a:cubicBezTo>
                      <a:pt x="2883" y="449"/>
                      <a:pt x="1" y="6715"/>
                      <a:pt x="728" y="14008"/>
                    </a:cubicBezTo>
                    <a:lnTo>
                      <a:pt x="16317" y="12429"/>
                    </a:lnTo>
                    <a:cubicBezTo>
                      <a:pt x="15616" y="5423"/>
                      <a:pt x="11795" y="0"/>
                      <a:pt x="76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8"/>
              <p:cNvSpPr/>
              <p:nvPr/>
            </p:nvSpPr>
            <p:spPr>
              <a:xfrm>
                <a:off x="3806550" y="2350475"/>
                <a:ext cx="151650" cy="78775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3151" extrusionOk="0">
                    <a:moveTo>
                      <a:pt x="3160" y="0"/>
                    </a:moveTo>
                    <a:cubicBezTo>
                      <a:pt x="3052" y="0"/>
                      <a:pt x="2942" y="6"/>
                      <a:pt x="2832" y="18"/>
                    </a:cubicBezTo>
                    <a:cubicBezTo>
                      <a:pt x="1203" y="168"/>
                      <a:pt x="0" y="1572"/>
                      <a:pt x="176" y="3151"/>
                    </a:cubicBezTo>
                    <a:lnTo>
                      <a:pt x="6065" y="2574"/>
                    </a:lnTo>
                    <a:cubicBezTo>
                      <a:pt x="5925" y="1102"/>
                      <a:pt x="4652" y="0"/>
                      <a:pt x="3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>
                <a:off x="4409925" y="2289800"/>
                <a:ext cx="151650" cy="79300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3172" extrusionOk="0">
                    <a:moveTo>
                      <a:pt x="3124" y="0"/>
                    </a:moveTo>
                    <a:cubicBezTo>
                      <a:pt x="3028" y="0"/>
                      <a:pt x="2930" y="5"/>
                      <a:pt x="2833" y="14"/>
                    </a:cubicBezTo>
                    <a:cubicBezTo>
                      <a:pt x="1204" y="189"/>
                      <a:pt x="1" y="1593"/>
                      <a:pt x="151" y="3172"/>
                    </a:cubicBezTo>
                    <a:lnTo>
                      <a:pt x="6066" y="2570"/>
                    </a:lnTo>
                    <a:cubicBezTo>
                      <a:pt x="5924" y="1086"/>
                      <a:pt x="4632" y="0"/>
                      <a:pt x="3124" y="0"/>
                    </a:cubicBezTo>
                    <a:close/>
                  </a:path>
                </a:pathLst>
              </a:custGeom>
              <a:solidFill>
                <a:srgbClr val="D4A8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>
                <a:off x="3931850" y="2242950"/>
                <a:ext cx="166700" cy="17315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6926" extrusionOk="0">
                    <a:moveTo>
                      <a:pt x="3012" y="0"/>
                    </a:moveTo>
                    <a:cubicBezTo>
                      <a:pt x="2961" y="0"/>
                      <a:pt x="2909" y="3"/>
                      <a:pt x="2858" y="8"/>
                    </a:cubicBezTo>
                    <a:cubicBezTo>
                      <a:pt x="1103" y="183"/>
                      <a:pt x="1" y="3291"/>
                      <a:pt x="377" y="6925"/>
                    </a:cubicBezTo>
                    <a:lnTo>
                      <a:pt x="6667" y="6299"/>
                    </a:lnTo>
                    <a:cubicBezTo>
                      <a:pt x="6303" y="2748"/>
                      <a:pt x="4687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6" name="Google Shape;1936;p48"/>
            <p:cNvGrpSpPr/>
            <p:nvPr/>
          </p:nvGrpSpPr>
          <p:grpSpPr>
            <a:xfrm>
              <a:off x="0" y="3361250"/>
              <a:ext cx="9272716" cy="2151396"/>
              <a:chOff x="0" y="3361250"/>
              <a:chExt cx="9272716" cy="2151396"/>
            </a:xfrm>
          </p:grpSpPr>
          <p:sp>
            <p:nvSpPr>
              <p:cNvPr id="1937" name="Google Shape;1937;p48"/>
              <p:cNvSpPr/>
              <p:nvPr/>
            </p:nvSpPr>
            <p:spPr>
              <a:xfrm>
                <a:off x="0" y="4088375"/>
                <a:ext cx="9143972" cy="1105434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4889" extrusionOk="0">
                    <a:moveTo>
                      <a:pt x="0" y="1"/>
                    </a:moveTo>
                    <a:lnTo>
                      <a:pt x="0" y="14888"/>
                    </a:lnTo>
                    <a:lnTo>
                      <a:pt x="87043" y="14888"/>
                    </a:lnTo>
                    <a:lnTo>
                      <a:pt x="87043" y="1"/>
                    </a:lnTo>
                    <a:lnTo>
                      <a:pt x="69073" y="7219"/>
                    </a:lnTo>
                    <a:lnTo>
                      <a:pt x="59549" y="4788"/>
                    </a:lnTo>
                    <a:lnTo>
                      <a:pt x="35740" y="4061"/>
                    </a:lnTo>
                    <a:cubicBezTo>
                      <a:pt x="35740" y="4061"/>
                      <a:pt x="22281" y="8096"/>
                      <a:pt x="22331" y="8146"/>
                    </a:cubicBezTo>
                    <a:cubicBezTo>
                      <a:pt x="22332" y="8147"/>
                      <a:pt x="22331" y="8147"/>
                      <a:pt x="22331" y="8147"/>
                    </a:cubicBezTo>
                    <a:cubicBezTo>
                      <a:pt x="22259" y="8147"/>
                      <a:pt x="14837" y="5139"/>
                      <a:pt x="14837" y="5139"/>
                    </a:cubicBezTo>
                    <a:lnTo>
                      <a:pt x="7669" y="5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8"/>
              <p:cNvSpPr/>
              <p:nvPr/>
            </p:nvSpPr>
            <p:spPr>
              <a:xfrm>
                <a:off x="0" y="3361250"/>
                <a:ext cx="5221225" cy="2008150"/>
              </a:xfrm>
              <a:custGeom>
                <a:avLst/>
                <a:gdLst/>
                <a:ahLst/>
                <a:cxnLst/>
                <a:rect l="l" t="t" r="r" b="b"/>
                <a:pathLst>
                  <a:path w="208849" h="80326" extrusionOk="0">
                    <a:moveTo>
                      <a:pt x="98576" y="0"/>
                    </a:moveTo>
                    <a:cubicBezTo>
                      <a:pt x="98292" y="0"/>
                      <a:pt x="98006" y="16"/>
                      <a:pt x="97720" y="49"/>
                    </a:cubicBezTo>
                    <a:lnTo>
                      <a:pt x="0" y="11428"/>
                    </a:lnTo>
                    <a:lnTo>
                      <a:pt x="0" y="80325"/>
                    </a:lnTo>
                    <a:lnTo>
                      <a:pt x="208848" y="80325"/>
                    </a:lnTo>
                    <a:lnTo>
                      <a:pt x="208848" y="47744"/>
                    </a:lnTo>
                    <a:cubicBezTo>
                      <a:pt x="198021" y="42781"/>
                      <a:pt x="167269" y="39097"/>
                      <a:pt x="146116" y="37042"/>
                    </a:cubicBezTo>
                    <a:cubicBezTo>
                      <a:pt x="139550" y="36390"/>
                      <a:pt x="133309" y="34310"/>
                      <a:pt x="127770" y="30977"/>
                    </a:cubicBezTo>
                    <a:cubicBezTo>
                      <a:pt x="125088" y="29398"/>
                      <a:pt x="122582" y="27493"/>
                      <a:pt x="120301" y="25337"/>
                    </a:cubicBezTo>
                    <a:cubicBezTo>
                      <a:pt x="117595" y="22781"/>
                      <a:pt x="115189" y="19874"/>
                      <a:pt x="113184" y="16666"/>
                    </a:cubicBezTo>
                    <a:lnTo>
                      <a:pt x="109524" y="10826"/>
                    </a:lnTo>
                    <a:lnTo>
                      <a:pt x="107369" y="7393"/>
                    </a:lnTo>
                    <a:lnTo>
                      <a:pt x="105615" y="4636"/>
                    </a:lnTo>
                    <a:lnTo>
                      <a:pt x="104913" y="3483"/>
                    </a:lnTo>
                    <a:cubicBezTo>
                      <a:pt x="103537" y="1295"/>
                      <a:pt x="101126" y="0"/>
                      <a:pt x="98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8"/>
              <p:cNvSpPr/>
              <p:nvPr/>
            </p:nvSpPr>
            <p:spPr>
              <a:xfrm>
                <a:off x="0" y="3994675"/>
                <a:ext cx="3194900" cy="399150"/>
              </a:xfrm>
              <a:custGeom>
                <a:avLst/>
                <a:gdLst/>
                <a:ahLst/>
                <a:cxnLst/>
                <a:rect l="l" t="t" r="r" b="b"/>
                <a:pathLst>
                  <a:path w="127796" h="15966" extrusionOk="0">
                    <a:moveTo>
                      <a:pt x="120301" y="0"/>
                    </a:moveTo>
                    <a:lnTo>
                      <a:pt x="125" y="13534"/>
                    </a:lnTo>
                    <a:lnTo>
                      <a:pt x="0" y="15965"/>
                    </a:lnTo>
                    <a:lnTo>
                      <a:pt x="127795" y="5665"/>
                    </a:lnTo>
                    <a:cubicBezTo>
                      <a:pt x="125113" y="4061"/>
                      <a:pt x="122582" y="2156"/>
                      <a:pt x="120301" y="0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8"/>
              <p:cNvSpPr/>
              <p:nvPr/>
            </p:nvSpPr>
            <p:spPr>
              <a:xfrm>
                <a:off x="0" y="3477125"/>
                <a:ext cx="2684225" cy="629100"/>
              </a:xfrm>
              <a:custGeom>
                <a:avLst/>
                <a:gdLst/>
                <a:ahLst/>
                <a:cxnLst/>
                <a:rect l="l" t="t" r="r" b="b"/>
                <a:pathLst>
                  <a:path w="107369" h="25164" extrusionOk="0">
                    <a:moveTo>
                      <a:pt x="105640" y="1"/>
                    </a:moveTo>
                    <a:lnTo>
                      <a:pt x="0" y="20251"/>
                    </a:lnTo>
                    <a:lnTo>
                      <a:pt x="0" y="25164"/>
                    </a:lnTo>
                    <a:lnTo>
                      <a:pt x="107369" y="2758"/>
                    </a:lnTo>
                    <a:lnTo>
                      <a:pt x="105640" y="1"/>
                    </a:ln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0" y="3362475"/>
                <a:ext cx="2443000" cy="430475"/>
              </a:xfrm>
              <a:custGeom>
                <a:avLst/>
                <a:gdLst/>
                <a:ahLst/>
                <a:cxnLst/>
                <a:rect l="l" t="t" r="r" b="b"/>
                <a:pathLst>
                  <a:path w="97720" h="17219" extrusionOk="0">
                    <a:moveTo>
                      <a:pt x="97720" y="0"/>
                    </a:moveTo>
                    <a:lnTo>
                      <a:pt x="0" y="11379"/>
                    </a:lnTo>
                    <a:lnTo>
                      <a:pt x="0" y="17218"/>
                    </a:lnTo>
                    <a:lnTo>
                      <a:pt x="97720" y="0"/>
                    </a:ln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8"/>
              <p:cNvSpPr/>
              <p:nvPr/>
            </p:nvSpPr>
            <p:spPr>
              <a:xfrm>
                <a:off x="2089600" y="3745775"/>
                <a:ext cx="421625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2515" extrusionOk="0">
                    <a:moveTo>
                      <a:pt x="6695" y="0"/>
                    </a:moveTo>
                    <a:cubicBezTo>
                      <a:pt x="6509" y="0"/>
                      <a:pt x="6324" y="10"/>
                      <a:pt x="6141" y="32"/>
                    </a:cubicBezTo>
                    <a:cubicBezTo>
                      <a:pt x="0" y="708"/>
                      <a:pt x="1955" y="7074"/>
                      <a:pt x="4988" y="10207"/>
                    </a:cubicBezTo>
                    <a:cubicBezTo>
                      <a:pt x="6527" y="11796"/>
                      <a:pt x="8487" y="12515"/>
                      <a:pt x="10269" y="12515"/>
                    </a:cubicBezTo>
                    <a:cubicBezTo>
                      <a:pt x="13942" y="12515"/>
                      <a:pt x="16864" y="9461"/>
                      <a:pt x="13810" y="4668"/>
                    </a:cubicBezTo>
                    <a:cubicBezTo>
                      <a:pt x="12193" y="2137"/>
                      <a:pt x="9370" y="0"/>
                      <a:pt x="6695" y="0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8"/>
              <p:cNvSpPr/>
              <p:nvPr/>
            </p:nvSpPr>
            <p:spPr>
              <a:xfrm>
                <a:off x="1538850" y="3918225"/>
                <a:ext cx="174825" cy="135375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5415" extrusionOk="0">
                    <a:moveTo>
                      <a:pt x="3484" y="1"/>
                    </a:moveTo>
                    <a:cubicBezTo>
                      <a:pt x="0" y="1"/>
                      <a:pt x="0" y="5414"/>
                      <a:pt x="3484" y="5414"/>
                    </a:cubicBezTo>
                    <a:cubicBezTo>
                      <a:pt x="6993" y="5414"/>
                      <a:pt x="6993" y="1"/>
                      <a:pt x="3484" y="1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2217425" y="4346050"/>
                <a:ext cx="119075" cy="1175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701" extrusionOk="0">
                    <a:moveTo>
                      <a:pt x="2249" y="1"/>
                    </a:moveTo>
                    <a:cubicBezTo>
                      <a:pt x="2010" y="1"/>
                      <a:pt x="1772" y="72"/>
                      <a:pt x="1554" y="181"/>
                    </a:cubicBezTo>
                    <a:cubicBezTo>
                      <a:pt x="1278" y="281"/>
                      <a:pt x="1053" y="407"/>
                      <a:pt x="852" y="632"/>
                    </a:cubicBezTo>
                    <a:cubicBezTo>
                      <a:pt x="827" y="632"/>
                      <a:pt x="827" y="657"/>
                      <a:pt x="802" y="682"/>
                    </a:cubicBezTo>
                    <a:cubicBezTo>
                      <a:pt x="727" y="733"/>
                      <a:pt x="677" y="783"/>
                      <a:pt x="627" y="833"/>
                    </a:cubicBezTo>
                    <a:cubicBezTo>
                      <a:pt x="251" y="1259"/>
                      <a:pt x="25" y="1760"/>
                      <a:pt x="25" y="2337"/>
                    </a:cubicBezTo>
                    <a:cubicBezTo>
                      <a:pt x="0" y="2763"/>
                      <a:pt x="126" y="3214"/>
                      <a:pt x="351" y="3565"/>
                    </a:cubicBezTo>
                    <a:cubicBezTo>
                      <a:pt x="602" y="3941"/>
                      <a:pt x="627" y="3966"/>
                      <a:pt x="928" y="4191"/>
                    </a:cubicBezTo>
                    <a:cubicBezTo>
                      <a:pt x="1053" y="4266"/>
                      <a:pt x="1103" y="4342"/>
                      <a:pt x="1228" y="4392"/>
                    </a:cubicBezTo>
                    <a:cubicBezTo>
                      <a:pt x="1611" y="4600"/>
                      <a:pt x="2017" y="4700"/>
                      <a:pt x="2431" y="4700"/>
                    </a:cubicBezTo>
                    <a:cubicBezTo>
                      <a:pt x="2614" y="4700"/>
                      <a:pt x="2798" y="4681"/>
                      <a:pt x="2983" y="4642"/>
                    </a:cubicBezTo>
                    <a:cubicBezTo>
                      <a:pt x="3384" y="4542"/>
                      <a:pt x="3760" y="4317"/>
                      <a:pt x="4035" y="4041"/>
                    </a:cubicBezTo>
                    <a:cubicBezTo>
                      <a:pt x="4336" y="3740"/>
                      <a:pt x="4537" y="3364"/>
                      <a:pt x="4637" y="2988"/>
                    </a:cubicBezTo>
                    <a:cubicBezTo>
                      <a:pt x="4762" y="2537"/>
                      <a:pt x="4737" y="2261"/>
                      <a:pt x="4637" y="1810"/>
                    </a:cubicBezTo>
                    <a:cubicBezTo>
                      <a:pt x="4612" y="1585"/>
                      <a:pt x="4512" y="1409"/>
                      <a:pt x="4411" y="1209"/>
                    </a:cubicBezTo>
                    <a:cubicBezTo>
                      <a:pt x="4035" y="457"/>
                      <a:pt x="3183" y="6"/>
                      <a:pt x="2356" y="6"/>
                    </a:cubicBezTo>
                    <a:cubicBezTo>
                      <a:pt x="2321" y="2"/>
                      <a:pt x="2285" y="1"/>
                      <a:pt x="2249" y="1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8"/>
              <p:cNvSpPr/>
              <p:nvPr/>
            </p:nvSpPr>
            <p:spPr>
              <a:xfrm>
                <a:off x="135950" y="4111225"/>
                <a:ext cx="14727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4562" extrusionOk="0">
                    <a:moveTo>
                      <a:pt x="2933" y="0"/>
                    </a:moveTo>
                    <a:cubicBezTo>
                      <a:pt x="1" y="0"/>
                      <a:pt x="1" y="4562"/>
                      <a:pt x="2933" y="4562"/>
                    </a:cubicBezTo>
                    <a:cubicBezTo>
                      <a:pt x="5865" y="4562"/>
                      <a:pt x="5890" y="0"/>
                      <a:pt x="2933" y="0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8"/>
              <p:cNvSpPr/>
              <p:nvPr/>
            </p:nvSpPr>
            <p:spPr>
              <a:xfrm>
                <a:off x="380325" y="4272200"/>
                <a:ext cx="121575" cy="121025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41" extrusionOk="0">
                    <a:moveTo>
                      <a:pt x="2627" y="1"/>
                    </a:moveTo>
                    <a:cubicBezTo>
                      <a:pt x="2603" y="1"/>
                      <a:pt x="2580" y="1"/>
                      <a:pt x="2557" y="2"/>
                    </a:cubicBezTo>
                    <a:cubicBezTo>
                      <a:pt x="1955" y="27"/>
                      <a:pt x="1379" y="253"/>
                      <a:pt x="953" y="679"/>
                    </a:cubicBezTo>
                    <a:cubicBezTo>
                      <a:pt x="852" y="779"/>
                      <a:pt x="777" y="854"/>
                      <a:pt x="677" y="955"/>
                    </a:cubicBezTo>
                    <a:cubicBezTo>
                      <a:pt x="451" y="1155"/>
                      <a:pt x="301" y="1406"/>
                      <a:pt x="201" y="1682"/>
                    </a:cubicBezTo>
                    <a:cubicBezTo>
                      <a:pt x="50" y="1957"/>
                      <a:pt x="0" y="2258"/>
                      <a:pt x="0" y="2559"/>
                    </a:cubicBezTo>
                    <a:cubicBezTo>
                      <a:pt x="0" y="2885"/>
                      <a:pt x="50" y="3160"/>
                      <a:pt x="201" y="3436"/>
                    </a:cubicBezTo>
                    <a:cubicBezTo>
                      <a:pt x="301" y="3712"/>
                      <a:pt x="451" y="3962"/>
                      <a:pt x="677" y="4163"/>
                    </a:cubicBezTo>
                    <a:cubicBezTo>
                      <a:pt x="1086" y="4548"/>
                      <a:pt x="1635" y="4841"/>
                      <a:pt x="2211" y="4841"/>
                    </a:cubicBezTo>
                    <a:cubicBezTo>
                      <a:pt x="2234" y="4841"/>
                      <a:pt x="2257" y="4840"/>
                      <a:pt x="2281" y="4839"/>
                    </a:cubicBezTo>
                    <a:cubicBezTo>
                      <a:pt x="2882" y="4814"/>
                      <a:pt x="3459" y="4614"/>
                      <a:pt x="3910" y="4163"/>
                    </a:cubicBezTo>
                    <a:lnTo>
                      <a:pt x="4161" y="3912"/>
                    </a:lnTo>
                    <a:cubicBezTo>
                      <a:pt x="4386" y="3687"/>
                      <a:pt x="4562" y="3461"/>
                      <a:pt x="4637" y="3160"/>
                    </a:cubicBezTo>
                    <a:cubicBezTo>
                      <a:pt x="4787" y="2910"/>
                      <a:pt x="4862" y="2609"/>
                      <a:pt x="4837" y="2283"/>
                    </a:cubicBezTo>
                    <a:cubicBezTo>
                      <a:pt x="4862" y="1982"/>
                      <a:pt x="4787" y="1682"/>
                      <a:pt x="4637" y="1406"/>
                    </a:cubicBezTo>
                    <a:cubicBezTo>
                      <a:pt x="4562" y="1130"/>
                      <a:pt x="4386" y="879"/>
                      <a:pt x="4161" y="679"/>
                    </a:cubicBezTo>
                    <a:cubicBezTo>
                      <a:pt x="3751" y="294"/>
                      <a:pt x="3203" y="1"/>
                      <a:pt x="2627" y="1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8"/>
              <p:cNvSpPr/>
              <p:nvPr/>
            </p:nvSpPr>
            <p:spPr>
              <a:xfrm>
                <a:off x="4061425" y="4471500"/>
                <a:ext cx="126575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4186" extrusionOk="0">
                    <a:moveTo>
                      <a:pt x="2130" y="0"/>
                    </a:moveTo>
                    <a:cubicBezTo>
                      <a:pt x="1579" y="0"/>
                      <a:pt x="1028" y="226"/>
                      <a:pt x="652" y="602"/>
                    </a:cubicBezTo>
                    <a:cubicBezTo>
                      <a:pt x="276" y="978"/>
                      <a:pt x="0" y="1579"/>
                      <a:pt x="25" y="2080"/>
                    </a:cubicBezTo>
                    <a:cubicBezTo>
                      <a:pt x="50" y="2632"/>
                      <a:pt x="226" y="3183"/>
                      <a:pt x="652" y="3559"/>
                    </a:cubicBezTo>
                    <a:cubicBezTo>
                      <a:pt x="1053" y="3935"/>
                      <a:pt x="1554" y="4186"/>
                      <a:pt x="2130" y="4186"/>
                    </a:cubicBezTo>
                    <a:lnTo>
                      <a:pt x="2957" y="4186"/>
                    </a:lnTo>
                    <a:cubicBezTo>
                      <a:pt x="3484" y="4186"/>
                      <a:pt x="4060" y="3935"/>
                      <a:pt x="4436" y="3559"/>
                    </a:cubicBezTo>
                    <a:cubicBezTo>
                      <a:pt x="4787" y="3208"/>
                      <a:pt x="5063" y="2607"/>
                      <a:pt x="5038" y="2080"/>
                    </a:cubicBezTo>
                    <a:cubicBezTo>
                      <a:pt x="5013" y="1554"/>
                      <a:pt x="4837" y="978"/>
                      <a:pt x="4436" y="602"/>
                    </a:cubicBezTo>
                    <a:cubicBezTo>
                      <a:pt x="4035" y="226"/>
                      <a:pt x="3534" y="0"/>
                      <a:pt x="2957" y="0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8"/>
              <p:cNvSpPr/>
              <p:nvPr/>
            </p:nvSpPr>
            <p:spPr>
              <a:xfrm>
                <a:off x="4804525" y="4953325"/>
                <a:ext cx="105925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3760" extrusionOk="0">
                    <a:moveTo>
                      <a:pt x="1905" y="1"/>
                    </a:moveTo>
                    <a:cubicBezTo>
                      <a:pt x="1429" y="1"/>
                      <a:pt x="928" y="226"/>
                      <a:pt x="577" y="552"/>
                    </a:cubicBezTo>
                    <a:cubicBezTo>
                      <a:pt x="251" y="878"/>
                      <a:pt x="0" y="1429"/>
                      <a:pt x="26" y="1880"/>
                    </a:cubicBezTo>
                    <a:cubicBezTo>
                      <a:pt x="51" y="2382"/>
                      <a:pt x="226" y="2883"/>
                      <a:pt x="577" y="3209"/>
                    </a:cubicBezTo>
                    <a:cubicBezTo>
                      <a:pt x="953" y="3559"/>
                      <a:pt x="1404" y="3760"/>
                      <a:pt x="1905" y="3760"/>
                    </a:cubicBezTo>
                    <a:lnTo>
                      <a:pt x="2331" y="3760"/>
                    </a:lnTo>
                    <a:cubicBezTo>
                      <a:pt x="2808" y="3760"/>
                      <a:pt x="3309" y="3559"/>
                      <a:pt x="3660" y="3209"/>
                    </a:cubicBezTo>
                    <a:cubicBezTo>
                      <a:pt x="3985" y="2883"/>
                      <a:pt x="4236" y="2356"/>
                      <a:pt x="4211" y="1880"/>
                    </a:cubicBezTo>
                    <a:cubicBezTo>
                      <a:pt x="4186" y="1404"/>
                      <a:pt x="4036" y="903"/>
                      <a:pt x="3660" y="552"/>
                    </a:cubicBezTo>
                    <a:cubicBezTo>
                      <a:pt x="3284" y="226"/>
                      <a:pt x="2833" y="1"/>
                      <a:pt x="2331" y="1"/>
                    </a:cubicBezTo>
                    <a:close/>
                  </a:path>
                </a:pathLst>
              </a:custGeom>
              <a:solidFill>
                <a:srgbClr val="AD7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8"/>
              <p:cNvSpPr/>
              <p:nvPr/>
            </p:nvSpPr>
            <p:spPr>
              <a:xfrm>
                <a:off x="4489466" y="4433171"/>
                <a:ext cx="4783250" cy="1079475"/>
              </a:xfrm>
              <a:custGeom>
                <a:avLst/>
                <a:gdLst/>
                <a:ahLst/>
                <a:cxnLst/>
                <a:rect l="l" t="t" r="r" b="b"/>
                <a:pathLst>
                  <a:path w="191330" h="43179" extrusionOk="0">
                    <a:moveTo>
                      <a:pt x="3571" y="471"/>
                    </a:moveTo>
                    <a:cubicBezTo>
                      <a:pt x="11333" y="-2946"/>
                      <a:pt x="51589" y="13214"/>
                      <a:pt x="73078" y="17153"/>
                    </a:cubicBezTo>
                    <a:cubicBezTo>
                      <a:pt x="94567" y="21092"/>
                      <a:pt x="113218" y="23177"/>
                      <a:pt x="132506" y="24104"/>
                    </a:cubicBezTo>
                    <a:cubicBezTo>
                      <a:pt x="151794" y="25031"/>
                      <a:pt x="183304" y="19817"/>
                      <a:pt x="188807" y="22713"/>
                    </a:cubicBezTo>
                    <a:cubicBezTo>
                      <a:pt x="194310" y="25609"/>
                      <a:pt x="192572" y="38989"/>
                      <a:pt x="165522" y="41480"/>
                    </a:cubicBezTo>
                    <a:cubicBezTo>
                      <a:pt x="138472" y="43971"/>
                      <a:pt x="53501" y="44492"/>
                      <a:pt x="26509" y="37657"/>
                    </a:cubicBezTo>
                    <a:cubicBezTo>
                      <a:pt x="-483" y="30822"/>
                      <a:pt x="-4190" y="3888"/>
                      <a:pt x="3571" y="4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950" name="Google Shape;1950;p48"/>
              <p:cNvSpPr/>
              <p:nvPr/>
            </p:nvSpPr>
            <p:spPr>
              <a:xfrm>
                <a:off x="0" y="4471075"/>
                <a:ext cx="5221225" cy="251075"/>
              </a:xfrm>
              <a:custGeom>
                <a:avLst/>
                <a:gdLst/>
                <a:ahLst/>
                <a:cxnLst/>
                <a:rect l="l" t="t" r="r" b="b"/>
                <a:pathLst>
                  <a:path w="208849" h="10043" extrusionOk="0">
                    <a:moveTo>
                      <a:pt x="420" y="1"/>
                    </a:moveTo>
                    <a:cubicBezTo>
                      <a:pt x="142" y="1"/>
                      <a:pt x="0" y="6"/>
                      <a:pt x="0" y="17"/>
                    </a:cubicBezTo>
                    <a:lnTo>
                      <a:pt x="0" y="8338"/>
                    </a:lnTo>
                    <a:lnTo>
                      <a:pt x="208848" y="10042"/>
                    </a:lnTo>
                    <a:lnTo>
                      <a:pt x="208848" y="7536"/>
                    </a:lnTo>
                    <a:cubicBezTo>
                      <a:pt x="208848" y="7536"/>
                      <a:pt x="10765" y="1"/>
                      <a:pt x="420" y="1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8"/>
              <p:cNvSpPr/>
              <p:nvPr/>
            </p:nvSpPr>
            <p:spPr>
              <a:xfrm>
                <a:off x="3704900" y="4575125"/>
                <a:ext cx="1303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573" extrusionOk="0">
                    <a:moveTo>
                      <a:pt x="2139" y="1"/>
                    </a:moveTo>
                    <a:cubicBezTo>
                      <a:pt x="1979" y="1"/>
                      <a:pt x="1818" y="21"/>
                      <a:pt x="1654" y="66"/>
                    </a:cubicBezTo>
                    <a:cubicBezTo>
                      <a:pt x="1153" y="216"/>
                      <a:pt x="627" y="567"/>
                      <a:pt x="401" y="1018"/>
                    </a:cubicBezTo>
                    <a:cubicBezTo>
                      <a:pt x="151" y="1519"/>
                      <a:pt x="0" y="2096"/>
                      <a:pt x="176" y="2647"/>
                    </a:cubicBezTo>
                    <a:cubicBezTo>
                      <a:pt x="351" y="3123"/>
                      <a:pt x="652" y="3650"/>
                      <a:pt x="1153" y="3900"/>
                    </a:cubicBezTo>
                    <a:lnTo>
                      <a:pt x="1980" y="4301"/>
                    </a:lnTo>
                    <a:cubicBezTo>
                      <a:pt x="2321" y="4472"/>
                      <a:pt x="2685" y="4573"/>
                      <a:pt x="3056" y="4573"/>
                    </a:cubicBezTo>
                    <a:cubicBezTo>
                      <a:pt x="3231" y="4573"/>
                      <a:pt x="3408" y="4550"/>
                      <a:pt x="3584" y="4502"/>
                    </a:cubicBezTo>
                    <a:cubicBezTo>
                      <a:pt x="4086" y="4377"/>
                      <a:pt x="4612" y="4001"/>
                      <a:pt x="4837" y="3550"/>
                    </a:cubicBezTo>
                    <a:cubicBezTo>
                      <a:pt x="5088" y="3073"/>
                      <a:pt x="5213" y="2472"/>
                      <a:pt x="5063" y="1946"/>
                    </a:cubicBezTo>
                    <a:cubicBezTo>
                      <a:pt x="4888" y="1444"/>
                      <a:pt x="4587" y="918"/>
                      <a:pt x="4086" y="692"/>
                    </a:cubicBezTo>
                    <a:cubicBezTo>
                      <a:pt x="3810" y="567"/>
                      <a:pt x="3534" y="417"/>
                      <a:pt x="3258" y="291"/>
                    </a:cubicBezTo>
                    <a:cubicBezTo>
                      <a:pt x="2888" y="115"/>
                      <a:pt x="2518" y="1"/>
                      <a:pt x="2139" y="1"/>
                    </a:cubicBezTo>
                    <a:close/>
                  </a:path>
                </a:pathLst>
              </a:custGeom>
              <a:solidFill>
                <a:srgbClr val="9B1E2A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8"/>
              <p:cNvSpPr/>
              <p:nvPr/>
            </p:nvSpPr>
            <p:spPr>
              <a:xfrm>
                <a:off x="0" y="4777750"/>
                <a:ext cx="8723101" cy="591650"/>
              </a:xfrm>
              <a:custGeom>
                <a:avLst/>
                <a:gdLst/>
                <a:ahLst/>
                <a:cxnLst/>
                <a:rect l="l" t="t" r="r" b="b"/>
                <a:pathLst>
                  <a:path w="208849" h="23666" extrusionOk="0">
                    <a:moveTo>
                      <a:pt x="127254" y="0"/>
                    </a:moveTo>
                    <a:cubicBezTo>
                      <a:pt x="123866" y="0"/>
                      <a:pt x="121271" y="79"/>
                      <a:pt x="119775" y="257"/>
                    </a:cubicBezTo>
                    <a:cubicBezTo>
                      <a:pt x="107444" y="1735"/>
                      <a:pt x="95690" y="6372"/>
                      <a:pt x="83259" y="6898"/>
                    </a:cubicBezTo>
                    <a:cubicBezTo>
                      <a:pt x="82428" y="6933"/>
                      <a:pt x="81648" y="6950"/>
                      <a:pt x="80912" y="6950"/>
                    </a:cubicBezTo>
                    <a:cubicBezTo>
                      <a:pt x="70562" y="6950"/>
                      <a:pt x="68869" y="3710"/>
                      <a:pt x="57193" y="3289"/>
                    </a:cubicBezTo>
                    <a:cubicBezTo>
                      <a:pt x="56255" y="3257"/>
                      <a:pt x="55317" y="3243"/>
                      <a:pt x="54378" y="3243"/>
                    </a:cubicBezTo>
                    <a:cubicBezTo>
                      <a:pt x="50171" y="3243"/>
                      <a:pt x="45955" y="3533"/>
                      <a:pt x="41755" y="3841"/>
                    </a:cubicBezTo>
                    <a:cubicBezTo>
                      <a:pt x="27870" y="4843"/>
                      <a:pt x="13985" y="5846"/>
                      <a:pt x="100" y="6848"/>
                    </a:cubicBezTo>
                    <a:lnTo>
                      <a:pt x="0" y="23665"/>
                    </a:lnTo>
                    <a:lnTo>
                      <a:pt x="208848" y="23665"/>
                    </a:lnTo>
                    <a:lnTo>
                      <a:pt x="208848" y="4016"/>
                    </a:lnTo>
                    <a:cubicBezTo>
                      <a:pt x="199571" y="3002"/>
                      <a:pt x="148222" y="0"/>
                      <a:pt x="12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8"/>
              <p:cNvSpPr/>
              <p:nvPr/>
            </p:nvSpPr>
            <p:spPr>
              <a:xfrm>
                <a:off x="0" y="4451975"/>
                <a:ext cx="9218073" cy="917425"/>
              </a:xfrm>
              <a:custGeom>
                <a:avLst/>
                <a:gdLst/>
                <a:ahLst/>
                <a:cxnLst/>
                <a:rect l="l" t="t" r="r" b="b"/>
                <a:pathLst>
                  <a:path w="208849" h="36697" extrusionOk="0">
                    <a:moveTo>
                      <a:pt x="11131" y="0"/>
                    </a:moveTo>
                    <a:cubicBezTo>
                      <a:pt x="7407" y="0"/>
                      <a:pt x="3691" y="249"/>
                      <a:pt x="0" y="781"/>
                    </a:cubicBezTo>
                    <a:lnTo>
                      <a:pt x="0" y="36696"/>
                    </a:lnTo>
                    <a:lnTo>
                      <a:pt x="208848" y="36696"/>
                    </a:lnTo>
                    <a:lnTo>
                      <a:pt x="208848" y="17047"/>
                    </a:lnTo>
                    <a:cubicBezTo>
                      <a:pt x="201552" y="14853"/>
                      <a:pt x="195183" y="14014"/>
                      <a:pt x="189139" y="14014"/>
                    </a:cubicBezTo>
                    <a:cubicBezTo>
                      <a:pt x="175916" y="14014"/>
                      <a:pt x="164247" y="18032"/>
                      <a:pt x="147820" y="20681"/>
                    </a:cubicBezTo>
                    <a:cubicBezTo>
                      <a:pt x="135102" y="22721"/>
                      <a:pt x="122029" y="24605"/>
                      <a:pt x="109159" y="24605"/>
                    </a:cubicBezTo>
                    <a:cubicBezTo>
                      <a:pt x="97835" y="24605"/>
                      <a:pt x="86669" y="23146"/>
                      <a:pt x="76041" y="19052"/>
                    </a:cubicBezTo>
                    <a:cubicBezTo>
                      <a:pt x="70351" y="16847"/>
                      <a:pt x="64913" y="13914"/>
                      <a:pt x="59299" y="11458"/>
                    </a:cubicBezTo>
                    <a:cubicBezTo>
                      <a:pt x="44138" y="4838"/>
                      <a:pt x="27561" y="0"/>
                      <a:pt x="11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8"/>
              <p:cNvSpPr/>
              <p:nvPr/>
            </p:nvSpPr>
            <p:spPr>
              <a:xfrm>
                <a:off x="4276075" y="5194075"/>
                <a:ext cx="99650" cy="83850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3354" extrusionOk="0">
                    <a:moveTo>
                      <a:pt x="2388" y="1"/>
                    </a:moveTo>
                    <a:cubicBezTo>
                      <a:pt x="2002" y="1"/>
                      <a:pt x="1647" y="147"/>
                      <a:pt x="1379" y="396"/>
                    </a:cubicBezTo>
                    <a:cubicBezTo>
                      <a:pt x="1304" y="396"/>
                      <a:pt x="1229" y="396"/>
                      <a:pt x="1154" y="421"/>
                    </a:cubicBezTo>
                    <a:cubicBezTo>
                      <a:pt x="803" y="521"/>
                      <a:pt x="452" y="772"/>
                      <a:pt x="276" y="1097"/>
                    </a:cubicBezTo>
                    <a:cubicBezTo>
                      <a:pt x="101" y="1423"/>
                      <a:pt x="1" y="1849"/>
                      <a:pt x="126" y="2225"/>
                    </a:cubicBezTo>
                    <a:cubicBezTo>
                      <a:pt x="226" y="2551"/>
                      <a:pt x="452" y="2952"/>
                      <a:pt x="803" y="3102"/>
                    </a:cubicBezTo>
                    <a:cubicBezTo>
                      <a:pt x="1129" y="3228"/>
                      <a:pt x="1404" y="3353"/>
                      <a:pt x="1780" y="3353"/>
                    </a:cubicBezTo>
                    <a:cubicBezTo>
                      <a:pt x="2081" y="3353"/>
                      <a:pt x="2332" y="3278"/>
                      <a:pt x="2607" y="3153"/>
                    </a:cubicBezTo>
                    <a:cubicBezTo>
                      <a:pt x="3184" y="2927"/>
                      <a:pt x="3585" y="2451"/>
                      <a:pt x="3760" y="1824"/>
                    </a:cubicBezTo>
                    <a:cubicBezTo>
                      <a:pt x="3986" y="1097"/>
                      <a:pt x="3510" y="220"/>
                      <a:pt x="2758" y="45"/>
                    </a:cubicBezTo>
                    <a:cubicBezTo>
                      <a:pt x="2633" y="15"/>
                      <a:pt x="2509" y="1"/>
                      <a:pt x="23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8"/>
              <p:cNvSpPr/>
              <p:nvPr/>
            </p:nvSpPr>
            <p:spPr>
              <a:xfrm>
                <a:off x="4502525" y="5078650"/>
                <a:ext cx="940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2933" extrusionOk="0">
                    <a:moveTo>
                      <a:pt x="1880" y="0"/>
                    </a:moveTo>
                    <a:cubicBezTo>
                      <a:pt x="0" y="0"/>
                      <a:pt x="0" y="2932"/>
                      <a:pt x="1880" y="2932"/>
                    </a:cubicBezTo>
                    <a:cubicBezTo>
                      <a:pt x="3760" y="2932"/>
                      <a:pt x="3760" y="0"/>
                      <a:pt x="1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8"/>
              <p:cNvSpPr/>
              <p:nvPr/>
            </p:nvSpPr>
            <p:spPr>
              <a:xfrm>
                <a:off x="291975" y="4993350"/>
                <a:ext cx="209925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779" extrusionOk="0">
                    <a:moveTo>
                      <a:pt x="4329" y="0"/>
                    </a:moveTo>
                    <a:cubicBezTo>
                      <a:pt x="4282" y="0"/>
                      <a:pt x="4234" y="1"/>
                      <a:pt x="4186" y="4"/>
                    </a:cubicBezTo>
                    <a:lnTo>
                      <a:pt x="3083" y="154"/>
                    </a:lnTo>
                    <a:cubicBezTo>
                      <a:pt x="2381" y="354"/>
                      <a:pt x="1755" y="705"/>
                      <a:pt x="1228" y="1232"/>
                    </a:cubicBezTo>
                    <a:cubicBezTo>
                      <a:pt x="502" y="2059"/>
                      <a:pt x="25" y="3061"/>
                      <a:pt x="25" y="4189"/>
                    </a:cubicBezTo>
                    <a:lnTo>
                      <a:pt x="25" y="4615"/>
                    </a:lnTo>
                    <a:cubicBezTo>
                      <a:pt x="0" y="5192"/>
                      <a:pt x="126" y="5718"/>
                      <a:pt x="376" y="6219"/>
                    </a:cubicBezTo>
                    <a:cubicBezTo>
                      <a:pt x="552" y="6745"/>
                      <a:pt x="827" y="7172"/>
                      <a:pt x="1228" y="7573"/>
                    </a:cubicBezTo>
                    <a:cubicBezTo>
                      <a:pt x="1629" y="7974"/>
                      <a:pt x="2055" y="8249"/>
                      <a:pt x="2582" y="8425"/>
                    </a:cubicBezTo>
                    <a:cubicBezTo>
                      <a:pt x="3041" y="8654"/>
                      <a:pt x="3521" y="8779"/>
                      <a:pt x="4042" y="8779"/>
                    </a:cubicBezTo>
                    <a:cubicBezTo>
                      <a:pt x="4089" y="8779"/>
                      <a:pt x="4137" y="8778"/>
                      <a:pt x="4186" y="8776"/>
                    </a:cubicBezTo>
                    <a:cubicBezTo>
                      <a:pt x="4562" y="8725"/>
                      <a:pt x="4938" y="8675"/>
                      <a:pt x="5314" y="8625"/>
                    </a:cubicBezTo>
                    <a:cubicBezTo>
                      <a:pt x="6015" y="8425"/>
                      <a:pt x="6617" y="8074"/>
                      <a:pt x="7143" y="7573"/>
                    </a:cubicBezTo>
                    <a:cubicBezTo>
                      <a:pt x="7895" y="6745"/>
                      <a:pt x="8371" y="5743"/>
                      <a:pt x="8371" y="4615"/>
                    </a:cubicBezTo>
                    <a:lnTo>
                      <a:pt x="8371" y="4189"/>
                    </a:lnTo>
                    <a:cubicBezTo>
                      <a:pt x="8396" y="3613"/>
                      <a:pt x="8271" y="3086"/>
                      <a:pt x="8020" y="2585"/>
                    </a:cubicBezTo>
                    <a:cubicBezTo>
                      <a:pt x="7845" y="2059"/>
                      <a:pt x="7544" y="1608"/>
                      <a:pt x="7143" y="1232"/>
                    </a:cubicBezTo>
                    <a:cubicBezTo>
                      <a:pt x="6767" y="831"/>
                      <a:pt x="6316" y="530"/>
                      <a:pt x="5815" y="380"/>
                    </a:cubicBezTo>
                    <a:cubicBezTo>
                      <a:pt x="5355" y="127"/>
                      <a:pt x="4854" y="0"/>
                      <a:pt x="4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8"/>
              <p:cNvSpPr/>
              <p:nvPr/>
            </p:nvSpPr>
            <p:spPr>
              <a:xfrm>
                <a:off x="698625" y="4821125"/>
                <a:ext cx="147875" cy="115300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4612" extrusionOk="0">
                    <a:moveTo>
                      <a:pt x="2957" y="0"/>
                    </a:moveTo>
                    <a:cubicBezTo>
                      <a:pt x="0" y="0"/>
                      <a:pt x="0" y="4612"/>
                      <a:pt x="2957" y="4612"/>
                    </a:cubicBezTo>
                    <a:cubicBezTo>
                      <a:pt x="5915" y="4612"/>
                      <a:pt x="5915" y="0"/>
                      <a:pt x="2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8"/>
              <p:cNvSpPr/>
              <p:nvPr/>
            </p:nvSpPr>
            <p:spPr>
              <a:xfrm>
                <a:off x="1273175" y="5093050"/>
                <a:ext cx="147900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4588" extrusionOk="0">
                    <a:moveTo>
                      <a:pt x="2958" y="1"/>
                    </a:moveTo>
                    <a:cubicBezTo>
                      <a:pt x="1" y="1"/>
                      <a:pt x="1" y="4587"/>
                      <a:pt x="2958" y="4587"/>
                    </a:cubicBezTo>
                    <a:cubicBezTo>
                      <a:pt x="5915" y="4587"/>
                      <a:pt x="5915" y="1"/>
                      <a:pt x="29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8"/>
              <p:cNvSpPr/>
              <p:nvPr/>
            </p:nvSpPr>
            <p:spPr>
              <a:xfrm>
                <a:off x="1724925" y="4995275"/>
                <a:ext cx="1147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5016" extrusionOk="0">
                    <a:moveTo>
                      <a:pt x="2349" y="0"/>
                    </a:moveTo>
                    <a:cubicBezTo>
                      <a:pt x="2327" y="0"/>
                      <a:pt x="2304" y="1"/>
                      <a:pt x="2282" y="2"/>
                    </a:cubicBezTo>
                    <a:cubicBezTo>
                      <a:pt x="1705" y="27"/>
                      <a:pt x="1079" y="227"/>
                      <a:pt x="653" y="678"/>
                    </a:cubicBezTo>
                    <a:cubicBezTo>
                      <a:pt x="251" y="1130"/>
                      <a:pt x="1" y="1681"/>
                      <a:pt x="1" y="2308"/>
                    </a:cubicBezTo>
                    <a:lnTo>
                      <a:pt x="1" y="2709"/>
                    </a:lnTo>
                    <a:cubicBezTo>
                      <a:pt x="1" y="3310"/>
                      <a:pt x="251" y="3912"/>
                      <a:pt x="653" y="4338"/>
                    </a:cubicBezTo>
                    <a:cubicBezTo>
                      <a:pt x="1038" y="4723"/>
                      <a:pt x="1655" y="5016"/>
                      <a:pt x="2214" y="5016"/>
                    </a:cubicBezTo>
                    <a:cubicBezTo>
                      <a:pt x="2237" y="5016"/>
                      <a:pt x="2259" y="5015"/>
                      <a:pt x="2282" y="5014"/>
                    </a:cubicBezTo>
                    <a:cubicBezTo>
                      <a:pt x="2883" y="4989"/>
                      <a:pt x="3510" y="4789"/>
                      <a:pt x="3911" y="4338"/>
                    </a:cubicBezTo>
                    <a:cubicBezTo>
                      <a:pt x="4337" y="3886"/>
                      <a:pt x="4587" y="3335"/>
                      <a:pt x="4587" y="2709"/>
                    </a:cubicBezTo>
                    <a:lnTo>
                      <a:pt x="4587" y="2308"/>
                    </a:lnTo>
                    <a:cubicBezTo>
                      <a:pt x="4587" y="1706"/>
                      <a:pt x="4337" y="1079"/>
                      <a:pt x="3911" y="678"/>
                    </a:cubicBezTo>
                    <a:cubicBezTo>
                      <a:pt x="3525" y="293"/>
                      <a:pt x="2908" y="0"/>
                      <a:pt x="23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0" name="Google Shape;1960;p48"/>
          <p:cNvSpPr/>
          <p:nvPr/>
        </p:nvSpPr>
        <p:spPr>
          <a:xfrm rot="-9899965">
            <a:off x="1525124" y="579835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0514B-EA63-BA95-B87F-477F25D99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5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90A1B-205B-00DF-7BB6-A1E7BB48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07754"/>
            <a:ext cx="7704000" cy="2667291"/>
          </a:xfrm>
        </p:spPr>
        <p:txBody>
          <a:bodyPr/>
          <a:lstStyle/>
          <a:p>
            <a:r>
              <a:rPr lang="pt-PT" sz="6000"/>
              <a:t>Vantagens</a:t>
            </a:r>
            <a:br>
              <a:rPr lang="pt-PT" sz="6000"/>
            </a:br>
            <a:r>
              <a:rPr lang="pt-PT" sz="6000"/>
              <a:t>VS</a:t>
            </a:r>
            <a:br>
              <a:rPr lang="pt-PT" sz="6000"/>
            </a:br>
            <a:r>
              <a:rPr lang="pt-PT" sz="6000"/>
              <a:t>Desvantagens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C17DA-FB6F-FC06-9532-68E9E0B28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8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3"/>
          <p:cNvSpPr/>
          <p:nvPr/>
        </p:nvSpPr>
        <p:spPr>
          <a:xfrm flipH="1">
            <a:off x="869494" y="327171"/>
            <a:ext cx="1294866" cy="1275472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150;p67">
            <a:extLst>
              <a:ext uri="{FF2B5EF4-FFF2-40B4-BE49-F238E27FC236}">
                <a16:creationId xmlns:a16="http://schemas.microsoft.com/office/drawing/2014/main" id="{619287FC-5FD4-483B-F8D6-A64042B13AE1}"/>
              </a:ext>
            </a:extLst>
          </p:cNvPr>
          <p:cNvGrpSpPr/>
          <p:nvPr/>
        </p:nvGrpSpPr>
        <p:grpSpPr>
          <a:xfrm>
            <a:off x="1136508" y="590060"/>
            <a:ext cx="760837" cy="749693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19" name="Google Shape;7151;p67">
              <a:extLst>
                <a:ext uri="{FF2B5EF4-FFF2-40B4-BE49-F238E27FC236}">
                  <a16:creationId xmlns:a16="http://schemas.microsoft.com/office/drawing/2014/main" id="{653B4EE4-D1F9-13A9-9902-5E61C093DDE4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7152;p67">
              <a:extLst>
                <a:ext uri="{FF2B5EF4-FFF2-40B4-BE49-F238E27FC236}">
                  <a16:creationId xmlns:a16="http://schemas.microsoft.com/office/drawing/2014/main" id="{139F1856-625C-5D34-34E6-1505A2C8A099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7153;p67">
              <a:extLst>
                <a:ext uri="{FF2B5EF4-FFF2-40B4-BE49-F238E27FC236}">
                  <a16:creationId xmlns:a16="http://schemas.microsoft.com/office/drawing/2014/main" id="{7C3B3BE1-8A99-6156-72F1-0CFACB5714FA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7154;p67">
              <a:extLst>
                <a:ext uri="{FF2B5EF4-FFF2-40B4-BE49-F238E27FC236}">
                  <a16:creationId xmlns:a16="http://schemas.microsoft.com/office/drawing/2014/main" id="{19187367-C8F0-1E0F-AD64-50218E7B9860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7155;p67">
              <a:extLst>
                <a:ext uri="{FF2B5EF4-FFF2-40B4-BE49-F238E27FC236}">
                  <a16:creationId xmlns:a16="http://schemas.microsoft.com/office/drawing/2014/main" id="{3D26B7E5-3761-A05B-D164-3EF5C71F960A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7156;p67">
              <a:extLst>
                <a:ext uri="{FF2B5EF4-FFF2-40B4-BE49-F238E27FC236}">
                  <a16:creationId xmlns:a16="http://schemas.microsoft.com/office/drawing/2014/main" id="{8B038D58-F64C-2665-2677-AB87386BDB5A}"/>
                </a:ext>
              </a:extLst>
            </p:cNvPr>
            <p:cNvSpPr/>
            <p:nvPr/>
          </p:nvSpPr>
          <p:spPr>
            <a:xfrm>
              <a:off x="3413251" y="335525"/>
              <a:ext cx="320799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4C431B-393E-31BE-0075-BB7856717204}"/>
              </a:ext>
            </a:extLst>
          </p:cNvPr>
          <p:cNvSpPr txBox="1"/>
          <p:nvPr/>
        </p:nvSpPr>
        <p:spPr>
          <a:xfrm>
            <a:off x="869494" y="1662949"/>
            <a:ext cx="60430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Redução dos poluentes na atmosfera;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Apresenta uma velocidade superior de combustão;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Recurso ilimitado;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ombustível renovável;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Melhora a qualidade do ar;</a:t>
            </a:r>
          </a:p>
          <a:p>
            <a:endParaRPr 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ABA3A-EA01-A73E-3B86-ABC86A1EC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24;p43">
            <a:extLst>
              <a:ext uri="{FF2B5EF4-FFF2-40B4-BE49-F238E27FC236}">
                <a16:creationId xmlns:a16="http://schemas.microsoft.com/office/drawing/2014/main" id="{3330357D-E9E2-3F5B-C7FB-5889A3CB7C53}"/>
              </a:ext>
            </a:extLst>
          </p:cNvPr>
          <p:cNvSpPr/>
          <p:nvPr/>
        </p:nvSpPr>
        <p:spPr>
          <a:xfrm flipH="1">
            <a:off x="989901" y="300018"/>
            <a:ext cx="1294866" cy="1275472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7436;p67">
            <a:extLst>
              <a:ext uri="{FF2B5EF4-FFF2-40B4-BE49-F238E27FC236}">
                <a16:creationId xmlns:a16="http://schemas.microsoft.com/office/drawing/2014/main" id="{AEB92753-BC13-3F9F-9836-59C73DE7519E}"/>
              </a:ext>
            </a:extLst>
          </p:cNvPr>
          <p:cNvGrpSpPr/>
          <p:nvPr/>
        </p:nvGrpSpPr>
        <p:grpSpPr>
          <a:xfrm>
            <a:off x="1221941" y="618710"/>
            <a:ext cx="741175" cy="765501"/>
            <a:chOff x="5049725" y="3806450"/>
            <a:chExt cx="481825" cy="481825"/>
          </a:xfrm>
          <a:solidFill>
            <a:schemeClr val="tx2"/>
          </a:solidFill>
        </p:grpSpPr>
        <p:sp>
          <p:nvSpPr>
            <p:cNvPr id="13" name="Google Shape;7437;p67">
              <a:extLst>
                <a:ext uri="{FF2B5EF4-FFF2-40B4-BE49-F238E27FC236}">
                  <a16:creationId xmlns:a16="http://schemas.microsoft.com/office/drawing/2014/main" id="{D5CA5A44-00A9-FD4B-E77A-3B9FA0B23A38}"/>
                </a:ext>
              </a:extLst>
            </p:cNvPr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7438;p67">
              <a:extLst>
                <a:ext uri="{FF2B5EF4-FFF2-40B4-BE49-F238E27FC236}">
                  <a16:creationId xmlns:a16="http://schemas.microsoft.com/office/drawing/2014/main" id="{F21B54DB-AE5A-8857-2650-2420131322BE}"/>
                </a:ext>
              </a:extLst>
            </p:cNvPr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7439;p67">
              <a:extLst>
                <a:ext uri="{FF2B5EF4-FFF2-40B4-BE49-F238E27FC236}">
                  <a16:creationId xmlns:a16="http://schemas.microsoft.com/office/drawing/2014/main" id="{FB069C43-8087-BA9B-4815-4FF016DC201C}"/>
                </a:ext>
              </a:extLst>
            </p:cNvPr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744953-D5D0-B2CB-8335-1DB5197259C4}"/>
              </a:ext>
            </a:extLst>
          </p:cNvPr>
          <p:cNvSpPr txBox="1"/>
          <p:nvPr/>
        </p:nvSpPr>
        <p:spPr>
          <a:xfrm>
            <a:off x="989901" y="1846133"/>
            <a:ext cx="64146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necessário o uso de metais nobres, como a platina;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Apresenta elevado custo;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transporte de hidrogénio, e sua distribuição.</a:t>
            </a:r>
          </a:p>
          <a:p>
            <a:endParaRPr 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B3246-B108-E9E6-FB0B-2E8BE0474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5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DAA7-F70F-8AA1-DCDE-F624B019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46868"/>
            <a:ext cx="7704000" cy="1124882"/>
          </a:xfrm>
        </p:spPr>
        <p:txBody>
          <a:bodyPr/>
          <a:lstStyle/>
          <a:p>
            <a:r>
              <a:rPr lang="pt-PT" sz="5400"/>
              <a:t>Setor Aeroespacial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B3FEA-090E-DC70-FCB0-7D4E71D51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1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"/>
          <p:cNvSpPr/>
          <p:nvPr/>
        </p:nvSpPr>
        <p:spPr>
          <a:xfrm>
            <a:off x="1546150" y="1104275"/>
            <a:ext cx="684104" cy="68404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2"/>
          <p:cNvSpPr/>
          <p:nvPr/>
        </p:nvSpPr>
        <p:spPr>
          <a:xfrm flipH="1">
            <a:off x="4229950" y="1104275"/>
            <a:ext cx="684104" cy="68404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6913750" y="1104275"/>
            <a:ext cx="684104" cy="68404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4229950" y="3191038"/>
            <a:ext cx="684104" cy="68404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2"/>
          <p:cNvSpPr/>
          <p:nvPr/>
        </p:nvSpPr>
        <p:spPr>
          <a:xfrm flipH="1">
            <a:off x="6913750" y="3191038"/>
            <a:ext cx="684104" cy="68404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2"/>
          <p:cNvSpPr/>
          <p:nvPr/>
        </p:nvSpPr>
        <p:spPr>
          <a:xfrm flipH="1">
            <a:off x="1531111" y="3164089"/>
            <a:ext cx="684104" cy="68404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2"/>
          <p:cNvSpPr txBox="1">
            <a:spLocks noGrp="1"/>
          </p:cNvSpPr>
          <p:nvPr>
            <p:ph type="title" idx="18"/>
          </p:nvPr>
        </p:nvSpPr>
        <p:spPr>
          <a:xfrm>
            <a:off x="6177837" y="396409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652" name="Google Shape;652;p32"/>
          <p:cNvSpPr txBox="1">
            <a:spLocks noGrp="1"/>
          </p:cNvSpPr>
          <p:nvPr>
            <p:ph type="title"/>
          </p:nvPr>
        </p:nvSpPr>
        <p:spPr>
          <a:xfrm>
            <a:off x="721939" y="183194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53" name="Google Shape;653;p32"/>
          <p:cNvSpPr txBox="1">
            <a:spLocks noGrp="1"/>
          </p:cNvSpPr>
          <p:nvPr>
            <p:ph type="title" idx="9"/>
          </p:nvPr>
        </p:nvSpPr>
        <p:spPr>
          <a:xfrm>
            <a:off x="714419" y="393328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e desvantagens</a:t>
            </a:r>
            <a:endParaRPr/>
          </a:p>
        </p:txBody>
      </p:sp>
      <p:sp>
        <p:nvSpPr>
          <p:cNvPr id="655" name="Google Shape;655;p32"/>
          <p:cNvSpPr txBox="1">
            <a:spLocks noGrp="1"/>
          </p:cNvSpPr>
          <p:nvPr>
            <p:ph type="title" idx="15"/>
          </p:nvPr>
        </p:nvSpPr>
        <p:spPr>
          <a:xfrm>
            <a:off x="3403800" y="3964838"/>
            <a:ext cx="2336400" cy="497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Setor aeroespacial</a:t>
            </a:r>
            <a:endParaRPr/>
          </a:p>
        </p:txBody>
      </p:sp>
      <p:sp>
        <p:nvSpPr>
          <p:cNvPr id="657" name="Google Shape;657;p32"/>
          <p:cNvSpPr txBox="1">
            <a:spLocks noGrp="1"/>
          </p:cNvSpPr>
          <p:nvPr>
            <p:ph type="title" idx="2"/>
          </p:nvPr>
        </p:nvSpPr>
        <p:spPr>
          <a:xfrm>
            <a:off x="1533150" y="1261188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 idx="3"/>
          </p:nvPr>
        </p:nvSpPr>
        <p:spPr>
          <a:xfrm>
            <a:off x="3403800" y="215221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Métodos de produção de hidrogénio verde</a:t>
            </a:r>
            <a:endParaRPr/>
          </a:p>
        </p:txBody>
      </p:sp>
      <p:sp>
        <p:nvSpPr>
          <p:cNvPr id="661" name="Google Shape;661;p32"/>
          <p:cNvSpPr txBox="1">
            <a:spLocks noGrp="1"/>
          </p:cNvSpPr>
          <p:nvPr>
            <p:ph type="title" idx="6"/>
          </p:nvPr>
        </p:nvSpPr>
        <p:spPr>
          <a:xfrm>
            <a:off x="5913230" y="2095796"/>
            <a:ext cx="268514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Armazanamento e transporte de hidrogénio</a:t>
            </a:r>
            <a:endParaRPr/>
          </a:p>
        </p:txBody>
      </p:sp>
      <p:sp>
        <p:nvSpPr>
          <p:cNvPr id="662" name="Google Shape;662;p32"/>
          <p:cNvSpPr txBox="1">
            <a:spLocks noGrp="1"/>
          </p:cNvSpPr>
          <p:nvPr>
            <p:ph type="title" idx="4"/>
          </p:nvPr>
        </p:nvSpPr>
        <p:spPr>
          <a:xfrm>
            <a:off x="4216950" y="1261188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3" name="Google Shape;663;p32"/>
          <p:cNvSpPr txBox="1">
            <a:spLocks noGrp="1"/>
          </p:cNvSpPr>
          <p:nvPr>
            <p:ph type="title" idx="7"/>
          </p:nvPr>
        </p:nvSpPr>
        <p:spPr>
          <a:xfrm>
            <a:off x="6900750" y="1261188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5" name="Google Shape;665;p32"/>
          <p:cNvSpPr txBox="1">
            <a:spLocks noGrp="1"/>
          </p:cNvSpPr>
          <p:nvPr>
            <p:ph type="title" idx="13"/>
          </p:nvPr>
        </p:nvSpPr>
        <p:spPr>
          <a:xfrm>
            <a:off x="1525630" y="3313508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6" name="Google Shape;666;p32"/>
          <p:cNvSpPr txBox="1">
            <a:spLocks noGrp="1"/>
          </p:cNvSpPr>
          <p:nvPr>
            <p:ph type="title" idx="16"/>
          </p:nvPr>
        </p:nvSpPr>
        <p:spPr>
          <a:xfrm>
            <a:off x="4216950" y="3351106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67" name="Google Shape;667;p32"/>
          <p:cNvSpPr txBox="1">
            <a:spLocks noGrp="1"/>
          </p:cNvSpPr>
          <p:nvPr>
            <p:ph type="title" idx="19"/>
          </p:nvPr>
        </p:nvSpPr>
        <p:spPr>
          <a:xfrm>
            <a:off x="6915789" y="3351106"/>
            <a:ext cx="7101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69" name="Google Shape;669;p32"/>
          <p:cNvSpPr txBox="1">
            <a:spLocks noGrp="1"/>
          </p:cNvSpPr>
          <p:nvPr>
            <p:ph type="title" idx="21"/>
          </p:nvPr>
        </p:nvSpPr>
        <p:spPr>
          <a:xfrm>
            <a:off x="720000" y="30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Conteúdos da apresentação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965FD-F236-36EE-75CC-3C8F6F064D0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/>
          <p:nvPr/>
        </p:nvSpPr>
        <p:spPr>
          <a:xfrm flipH="1">
            <a:off x="7429531" y="2512619"/>
            <a:ext cx="719258" cy="719195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5"/>
          <p:cNvSpPr/>
          <p:nvPr/>
        </p:nvSpPr>
        <p:spPr>
          <a:xfrm flipH="1">
            <a:off x="3477218" y="3019925"/>
            <a:ext cx="719258" cy="719195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66F16-7FF1-17A5-2B69-3EBFF5429146}"/>
              </a:ext>
            </a:extLst>
          </p:cNvPr>
          <p:cNvSpPr txBox="1"/>
          <p:nvPr/>
        </p:nvSpPr>
        <p:spPr>
          <a:xfrm>
            <a:off x="689629" y="773558"/>
            <a:ext cx="8180051" cy="1345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2"/>
                </a:solidFill>
              </a:rPr>
              <a:t>Hidrogénio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foi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usado</a:t>
            </a:r>
            <a:r>
              <a:rPr lang="en-US">
                <a:solidFill>
                  <a:schemeClr val="tx2"/>
                </a:solidFill>
              </a:rPr>
              <a:t> para </a:t>
            </a:r>
            <a:r>
              <a:rPr lang="en-US" err="1">
                <a:solidFill>
                  <a:schemeClr val="tx2"/>
                </a:solidFill>
              </a:rPr>
              <a:t>proporcinar</a:t>
            </a:r>
            <a:r>
              <a:rPr lang="en-US">
                <a:solidFill>
                  <a:schemeClr val="tx2"/>
                </a:solidFill>
              </a:rPr>
              <a:t> o </a:t>
            </a:r>
            <a:r>
              <a:rPr lang="en-US" err="1">
                <a:solidFill>
                  <a:schemeClr val="tx2"/>
                </a:solidFill>
              </a:rPr>
              <a:t>impulso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suficiente</a:t>
            </a:r>
            <a:r>
              <a:rPr lang="en-US">
                <a:solidFill>
                  <a:schemeClr val="tx2"/>
                </a:solidFill>
              </a:rPr>
              <a:t> para </a:t>
            </a:r>
            <a:r>
              <a:rPr lang="en-US" err="1">
                <a:solidFill>
                  <a:schemeClr val="tx2"/>
                </a:solidFill>
              </a:rPr>
              <a:t>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foguetes</a:t>
            </a:r>
            <a:r>
              <a:rPr lang="en-US">
                <a:solidFill>
                  <a:schemeClr val="tx2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2"/>
                </a:solidFill>
              </a:rPr>
              <a:t> Projetos para a estabilização de estações e veículos espaciais, com recurso ao hidrogénio;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2"/>
                </a:solidFill>
              </a:rPr>
              <a:t>A utilização de células de combustível, que usam oxigénio e hidrogénio, permite que a tripulação espacial tenha acesso a água, calor e eletricidade, de forma a permanecerem em órbita.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C684F-E59D-5BAD-0FC0-8FAE614B1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39"/>
          <a:stretch/>
        </p:blipFill>
        <p:spPr>
          <a:xfrm>
            <a:off x="2408498" y="2665047"/>
            <a:ext cx="4327004" cy="1975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BB41C-C8CC-9A0E-505C-C75FE18D2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Nanofibras de carbono</a:t>
            </a:r>
            <a:endParaRPr/>
          </a:p>
        </p:txBody>
      </p:sp>
      <p:sp>
        <p:nvSpPr>
          <p:cNvPr id="1755" name="Google Shape;1755;p45"/>
          <p:cNvSpPr/>
          <p:nvPr/>
        </p:nvSpPr>
        <p:spPr>
          <a:xfrm flipH="1">
            <a:off x="7163394" y="1298181"/>
            <a:ext cx="719258" cy="719195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5"/>
          <p:cNvSpPr/>
          <p:nvPr/>
        </p:nvSpPr>
        <p:spPr>
          <a:xfrm flipH="1">
            <a:off x="3627236" y="3979280"/>
            <a:ext cx="719258" cy="719195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66F16-7FF1-17A5-2B69-3EBFF5429146}"/>
              </a:ext>
            </a:extLst>
          </p:cNvPr>
          <p:cNvSpPr txBox="1"/>
          <p:nvPr/>
        </p:nvSpPr>
        <p:spPr>
          <a:xfrm>
            <a:off x="869152" y="1332518"/>
            <a:ext cx="7060818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2"/>
                </a:solidFill>
              </a:rPr>
              <a:t>Método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inovador</a:t>
            </a:r>
            <a:r>
              <a:rPr lang="en-US" sz="1600">
                <a:solidFill>
                  <a:schemeClr val="tx2"/>
                </a:solidFill>
              </a:rPr>
              <a:t> para </a:t>
            </a:r>
            <a:r>
              <a:rPr lang="en-US" sz="1600" err="1">
                <a:solidFill>
                  <a:schemeClr val="tx2"/>
                </a:solidFill>
              </a:rPr>
              <a:t>armazenamento</a:t>
            </a:r>
            <a:r>
              <a:rPr lang="en-US" sz="1600">
                <a:solidFill>
                  <a:schemeClr val="tx2"/>
                </a:solidFill>
              </a:rPr>
              <a:t> de </a:t>
            </a:r>
            <a:r>
              <a:rPr lang="en-US" sz="1600" err="1">
                <a:solidFill>
                  <a:schemeClr val="tx2"/>
                </a:solidFill>
              </a:rPr>
              <a:t>hidrogénio</a:t>
            </a:r>
            <a:r>
              <a:rPr lang="en-US" sz="1600">
                <a:solidFill>
                  <a:schemeClr val="tx2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Alta </a:t>
            </a:r>
            <a:r>
              <a:rPr lang="en-US" sz="1600" err="1">
                <a:solidFill>
                  <a:schemeClr val="tx2"/>
                </a:solidFill>
              </a:rPr>
              <a:t>porosidade</a:t>
            </a:r>
            <a:r>
              <a:rPr lang="en-US" sz="1600">
                <a:solidFill>
                  <a:schemeClr val="tx2"/>
                </a:solidFill>
              </a:rPr>
              <a:t>, </a:t>
            </a:r>
            <a:r>
              <a:rPr lang="en-US" sz="1600" err="1">
                <a:solidFill>
                  <a:schemeClr val="tx2"/>
                </a:solidFill>
              </a:rPr>
              <a:t>elevada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condutividade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elétrica</a:t>
            </a:r>
            <a:r>
              <a:rPr lang="en-US" sz="1600">
                <a:solidFill>
                  <a:schemeClr val="tx2"/>
                </a:solidFill>
              </a:rPr>
              <a:t> e </a:t>
            </a:r>
            <a:r>
              <a:rPr lang="en-US" sz="1600" err="1">
                <a:solidFill>
                  <a:schemeClr val="tx2"/>
                </a:solidFill>
              </a:rPr>
              <a:t>alta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área</a:t>
            </a:r>
            <a:r>
              <a:rPr lang="en-US" sz="1600">
                <a:solidFill>
                  <a:schemeClr val="tx2"/>
                </a:solidFill>
              </a:rPr>
              <a:t> superficial;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2"/>
                </a:solidFill>
              </a:rPr>
              <a:t>Adsorção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física</a:t>
            </a:r>
            <a:r>
              <a:rPr lang="en-US" sz="1600">
                <a:solidFill>
                  <a:schemeClr val="tx2"/>
                </a:solidFill>
              </a:rPr>
              <a:t> e </a:t>
            </a:r>
            <a:r>
              <a:rPr lang="en-US" sz="1600" err="1">
                <a:solidFill>
                  <a:schemeClr val="tx2"/>
                </a:solidFill>
              </a:rPr>
              <a:t>Armazenamento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químico</a:t>
            </a:r>
            <a:r>
              <a:rPr lang="en-US" sz="1600">
                <a:solidFill>
                  <a:schemeClr val="tx2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2"/>
                </a:solidFill>
              </a:rPr>
              <a:t>Permite</a:t>
            </a:r>
            <a:r>
              <a:rPr lang="en-US" sz="1600">
                <a:solidFill>
                  <a:schemeClr val="tx2"/>
                </a:solidFill>
              </a:rPr>
              <a:t> a </a:t>
            </a:r>
            <a:r>
              <a:rPr lang="en-US" sz="1600" err="1">
                <a:solidFill>
                  <a:schemeClr val="tx2"/>
                </a:solidFill>
              </a:rPr>
              <a:t>utilização</a:t>
            </a:r>
            <a:r>
              <a:rPr lang="en-US" sz="1600">
                <a:solidFill>
                  <a:schemeClr val="tx2"/>
                </a:solidFill>
              </a:rPr>
              <a:t> de </a:t>
            </a:r>
            <a:r>
              <a:rPr lang="en-US" sz="1600" err="1">
                <a:solidFill>
                  <a:schemeClr val="tx2"/>
                </a:solidFill>
              </a:rPr>
              <a:t>catalisadores</a:t>
            </a:r>
            <a:r>
              <a:rPr lang="en-US" sz="1600">
                <a:solidFill>
                  <a:schemeClr val="tx2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2"/>
                </a:solidFill>
              </a:rPr>
              <a:t>Podem</a:t>
            </a:r>
            <a:r>
              <a:rPr lang="en-US" sz="1600">
                <a:solidFill>
                  <a:schemeClr val="tx2"/>
                </a:solidFill>
              </a:rPr>
              <a:t> ser </a:t>
            </a:r>
            <a:r>
              <a:rPr lang="en-US" sz="1600" err="1">
                <a:solidFill>
                  <a:schemeClr val="tx2"/>
                </a:solidFill>
              </a:rPr>
              <a:t>utilizadas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em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células</a:t>
            </a:r>
            <a:r>
              <a:rPr lang="en-US" sz="1600">
                <a:solidFill>
                  <a:schemeClr val="tx2"/>
                </a:solidFill>
              </a:rPr>
              <a:t> de </a:t>
            </a:r>
            <a:r>
              <a:rPr lang="en-US" sz="1600" err="1">
                <a:solidFill>
                  <a:schemeClr val="tx2"/>
                </a:solidFill>
              </a:rPr>
              <a:t>combustivel</a:t>
            </a:r>
            <a:r>
              <a:rPr lang="en-US" sz="1600">
                <a:solidFill>
                  <a:schemeClr val="tx2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2"/>
                </a:solidFill>
              </a:rPr>
              <a:t>Nanofibras</a:t>
            </a:r>
            <a:r>
              <a:rPr lang="en-US" sz="1600">
                <a:solidFill>
                  <a:schemeClr val="tx2"/>
                </a:solidFill>
              </a:rPr>
              <a:t> vs </a:t>
            </a:r>
            <a:r>
              <a:rPr lang="en-US" sz="1600" err="1">
                <a:solidFill>
                  <a:schemeClr val="tx2"/>
                </a:solidFill>
              </a:rPr>
              <a:t>nanotubos</a:t>
            </a:r>
            <a:r>
              <a:rPr lang="en-US" sz="160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0A08-0EB7-A2DD-6355-93EA3A836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21</a:t>
            </a:fld>
            <a:endParaRPr lang="en-GB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01DF31-5589-0F57-0D2A-3933DAC3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64" y="2581528"/>
            <a:ext cx="2857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6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55"/>
          <p:cNvSpPr txBox="1">
            <a:spLocks noGrp="1"/>
          </p:cNvSpPr>
          <p:nvPr>
            <p:ph type="body" idx="4294967295"/>
          </p:nvPr>
        </p:nvSpPr>
        <p:spPr>
          <a:xfrm>
            <a:off x="719999" y="2054916"/>
            <a:ext cx="7927385" cy="1216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chemeClr val="tx2"/>
                </a:solidFill>
              </a:rPr>
              <a:t>O hidrogénio é b</a:t>
            </a:r>
            <a:r>
              <a:rPr lang="en" sz="1400">
                <a:solidFill>
                  <a:schemeClr val="tx2"/>
                </a:solidFill>
              </a:rPr>
              <a:t>astante promissor devido ao seu alto valor de aquecimento por massa e natureza regenerativa;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chemeClr val="tx2"/>
                </a:solidFill>
              </a:rPr>
              <a:t>Armazenamento e transporte de hidrogénio têm bastantes desafios;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chemeClr val="tx2"/>
                </a:solidFill>
              </a:rPr>
              <a:t>O hidrogénio desempenhou um papel fundamental no setor aeroespacia; principalmente na propulsão e será importante em futuras estações espaciais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chemeClr val="tx2"/>
                </a:solidFill>
              </a:rPr>
              <a:t>O avanço tecnológico das nanofibras de carbono apresenta uma abordagem inovadora e promissora.</a:t>
            </a:r>
          </a:p>
          <a:p>
            <a:pPr marL="285750" indent="-285750">
              <a:lnSpc>
                <a:spcPct val="100000"/>
              </a:lnSpc>
            </a:pPr>
            <a:endParaRPr lang="en"/>
          </a:p>
          <a:p>
            <a:pPr marL="285750" indent="-285750">
              <a:lnSpc>
                <a:spcPct val="100000"/>
              </a:lnSpc>
            </a:pPr>
            <a:endParaRPr lang="en"/>
          </a:p>
          <a:p>
            <a:pPr marL="285750" indent="-285750">
              <a:lnSpc>
                <a:spcPct val="100000"/>
              </a:lnSpc>
            </a:pPr>
            <a:endParaRPr lang="en" sz="1400"/>
          </a:p>
          <a:p>
            <a:pPr marL="285750" indent="-285750">
              <a:lnSpc>
                <a:spcPct val="100000"/>
              </a:lnSpc>
            </a:pPr>
            <a:endParaRPr lang="en" sz="1400">
              <a:solidFill>
                <a:schemeClr val="accent1"/>
              </a:solidFill>
            </a:endParaRPr>
          </a:p>
        </p:txBody>
      </p:sp>
      <p:sp>
        <p:nvSpPr>
          <p:cNvPr id="2273" name="Google Shape;2273;p55"/>
          <p:cNvSpPr txBox="1">
            <a:spLocks noGrp="1"/>
          </p:cNvSpPr>
          <p:nvPr>
            <p:ph type="title"/>
          </p:nvPr>
        </p:nvSpPr>
        <p:spPr>
          <a:xfrm>
            <a:off x="720000" y="2978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grpSp>
        <p:nvGrpSpPr>
          <p:cNvPr id="2274" name="Google Shape;2274;p55"/>
          <p:cNvGrpSpPr/>
          <p:nvPr/>
        </p:nvGrpSpPr>
        <p:grpSpPr>
          <a:xfrm>
            <a:off x="1414016" y="3402002"/>
            <a:ext cx="2292786" cy="1653002"/>
            <a:chOff x="1488173" y="2096078"/>
            <a:chExt cx="2794545" cy="2507839"/>
          </a:xfrm>
        </p:grpSpPr>
        <p:sp>
          <p:nvSpPr>
            <p:cNvPr id="2275" name="Google Shape;2275;p55"/>
            <p:cNvSpPr/>
            <p:nvPr/>
          </p:nvSpPr>
          <p:spPr>
            <a:xfrm>
              <a:off x="1976207" y="2096078"/>
              <a:ext cx="444607" cy="428667"/>
            </a:xfrm>
            <a:custGeom>
              <a:avLst/>
              <a:gdLst/>
              <a:ahLst/>
              <a:cxnLst/>
              <a:rect l="l" t="t" r="r" b="b"/>
              <a:pathLst>
                <a:path w="16596" h="16001" extrusionOk="0">
                  <a:moveTo>
                    <a:pt x="4129" y="0"/>
                  </a:moveTo>
                  <a:cubicBezTo>
                    <a:pt x="2325" y="0"/>
                    <a:pt x="1267" y="2511"/>
                    <a:pt x="2536" y="3936"/>
                  </a:cubicBezTo>
                  <a:cubicBezTo>
                    <a:pt x="1" y="5715"/>
                    <a:pt x="1569" y="9151"/>
                    <a:pt x="4406" y="9151"/>
                  </a:cubicBezTo>
                  <a:cubicBezTo>
                    <a:pt x="4766" y="9151"/>
                    <a:pt x="5147" y="9095"/>
                    <a:pt x="5543" y="8974"/>
                  </a:cubicBezTo>
                  <a:lnTo>
                    <a:pt x="5543" y="8974"/>
                  </a:lnTo>
                  <a:cubicBezTo>
                    <a:pt x="4982" y="9450"/>
                    <a:pt x="4986" y="10077"/>
                    <a:pt x="5447" y="10077"/>
                  </a:cubicBezTo>
                  <a:cubicBezTo>
                    <a:pt x="5665" y="10077"/>
                    <a:pt x="5985" y="9937"/>
                    <a:pt x="6395" y="9575"/>
                  </a:cubicBezTo>
                  <a:lnTo>
                    <a:pt x="6395" y="9575"/>
                  </a:lnTo>
                  <a:cubicBezTo>
                    <a:pt x="5303" y="11672"/>
                    <a:pt x="7123" y="13483"/>
                    <a:pt x="9848" y="13483"/>
                  </a:cubicBezTo>
                  <a:cubicBezTo>
                    <a:pt x="10250" y="13483"/>
                    <a:pt x="10672" y="13444"/>
                    <a:pt x="11107" y="13360"/>
                  </a:cubicBezTo>
                  <a:lnTo>
                    <a:pt x="11107" y="13360"/>
                  </a:lnTo>
                  <a:cubicBezTo>
                    <a:pt x="10534" y="14530"/>
                    <a:pt x="11304" y="15259"/>
                    <a:pt x="12418" y="15259"/>
                  </a:cubicBezTo>
                  <a:cubicBezTo>
                    <a:pt x="12522" y="15259"/>
                    <a:pt x="12628" y="15252"/>
                    <a:pt x="12736" y="15239"/>
                  </a:cubicBezTo>
                  <a:lnTo>
                    <a:pt x="12736" y="15239"/>
                  </a:lnTo>
                  <a:cubicBezTo>
                    <a:pt x="12550" y="15812"/>
                    <a:pt x="12896" y="16001"/>
                    <a:pt x="13414" y="16001"/>
                  </a:cubicBezTo>
                  <a:cubicBezTo>
                    <a:pt x="13802" y="16001"/>
                    <a:pt x="14287" y="15895"/>
                    <a:pt x="14716" y="15766"/>
                  </a:cubicBezTo>
                  <a:cubicBezTo>
                    <a:pt x="16345" y="14638"/>
                    <a:pt x="15568" y="12533"/>
                    <a:pt x="14040" y="12031"/>
                  </a:cubicBezTo>
                  <a:cubicBezTo>
                    <a:pt x="16596" y="10553"/>
                    <a:pt x="15318" y="8322"/>
                    <a:pt x="13689" y="7996"/>
                  </a:cubicBezTo>
                  <a:cubicBezTo>
                    <a:pt x="14357" y="7350"/>
                    <a:pt x="14339" y="6963"/>
                    <a:pt x="13699" y="6963"/>
                  </a:cubicBezTo>
                  <a:cubicBezTo>
                    <a:pt x="13595" y="6963"/>
                    <a:pt x="13475" y="6973"/>
                    <a:pt x="13338" y="6994"/>
                  </a:cubicBezTo>
                  <a:cubicBezTo>
                    <a:pt x="14770" y="4228"/>
                    <a:pt x="11965" y="1662"/>
                    <a:pt x="9801" y="1662"/>
                  </a:cubicBezTo>
                  <a:cubicBezTo>
                    <a:pt x="9200" y="1662"/>
                    <a:pt x="8648" y="1860"/>
                    <a:pt x="8250" y="2307"/>
                  </a:cubicBezTo>
                  <a:cubicBezTo>
                    <a:pt x="8402" y="1531"/>
                    <a:pt x="8102" y="959"/>
                    <a:pt x="7686" y="959"/>
                  </a:cubicBezTo>
                  <a:cubicBezTo>
                    <a:pt x="7416" y="959"/>
                    <a:pt x="7097" y="1199"/>
                    <a:pt x="6821" y="1781"/>
                  </a:cubicBezTo>
                  <a:cubicBezTo>
                    <a:pt x="5869" y="490"/>
                    <a:pt x="4926" y="0"/>
                    <a:pt x="4129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1976207" y="2096104"/>
              <a:ext cx="417763" cy="428640"/>
            </a:xfrm>
            <a:custGeom>
              <a:avLst/>
              <a:gdLst/>
              <a:ahLst/>
              <a:cxnLst/>
              <a:rect l="l" t="t" r="r" b="b"/>
              <a:pathLst>
                <a:path w="15594" h="16000" extrusionOk="0">
                  <a:moveTo>
                    <a:pt x="4040" y="0"/>
                  </a:moveTo>
                  <a:lnTo>
                    <a:pt x="4040" y="0"/>
                  </a:lnTo>
                  <a:cubicBezTo>
                    <a:pt x="2285" y="75"/>
                    <a:pt x="1283" y="2532"/>
                    <a:pt x="2536" y="3935"/>
                  </a:cubicBezTo>
                  <a:cubicBezTo>
                    <a:pt x="1" y="5714"/>
                    <a:pt x="1569" y="9150"/>
                    <a:pt x="4406" y="9150"/>
                  </a:cubicBezTo>
                  <a:cubicBezTo>
                    <a:pt x="4766" y="9150"/>
                    <a:pt x="5147" y="9094"/>
                    <a:pt x="5543" y="8973"/>
                  </a:cubicBezTo>
                  <a:lnTo>
                    <a:pt x="5543" y="8973"/>
                  </a:lnTo>
                  <a:cubicBezTo>
                    <a:pt x="4982" y="9449"/>
                    <a:pt x="4986" y="10076"/>
                    <a:pt x="5447" y="10076"/>
                  </a:cubicBezTo>
                  <a:cubicBezTo>
                    <a:pt x="5665" y="10076"/>
                    <a:pt x="5985" y="9936"/>
                    <a:pt x="6395" y="9574"/>
                  </a:cubicBezTo>
                  <a:lnTo>
                    <a:pt x="6395" y="9574"/>
                  </a:lnTo>
                  <a:cubicBezTo>
                    <a:pt x="5303" y="11671"/>
                    <a:pt x="7123" y="13482"/>
                    <a:pt x="9848" y="13482"/>
                  </a:cubicBezTo>
                  <a:cubicBezTo>
                    <a:pt x="10250" y="13482"/>
                    <a:pt x="10672" y="13443"/>
                    <a:pt x="11107" y="13359"/>
                  </a:cubicBezTo>
                  <a:lnTo>
                    <a:pt x="11107" y="13359"/>
                  </a:lnTo>
                  <a:cubicBezTo>
                    <a:pt x="10534" y="14529"/>
                    <a:pt x="11304" y="15258"/>
                    <a:pt x="12418" y="15258"/>
                  </a:cubicBezTo>
                  <a:cubicBezTo>
                    <a:pt x="12522" y="15258"/>
                    <a:pt x="12628" y="15251"/>
                    <a:pt x="12736" y="15238"/>
                  </a:cubicBezTo>
                  <a:lnTo>
                    <a:pt x="12736" y="15238"/>
                  </a:lnTo>
                  <a:cubicBezTo>
                    <a:pt x="12550" y="15811"/>
                    <a:pt x="12896" y="16000"/>
                    <a:pt x="13414" y="16000"/>
                  </a:cubicBezTo>
                  <a:cubicBezTo>
                    <a:pt x="13802" y="16000"/>
                    <a:pt x="14287" y="15894"/>
                    <a:pt x="14716" y="15765"/>
                  </a:cubicBezTo>
                  <a:cubicBezTo>
                    <a:pt x="15243" y="15414"/>
                    <a:pt x="15493" y="14963"/>
                    <a:pt x="15593" y="14512"/>
                  </a:cubicBezTo>
                  <a:lnTo>
                    <a:pt x="15593" y="14512"/>
                  </a:lnTo>
                  <a:cubicBezTo>
                    <a:pt x="15483" y="14524"/>
                    <a:pt x="15377" y="14531"/>
                    <a:pt x="15278" y="14531"/>
                  </a:cubicBezTo>
                  <a:cubicBezTo>
                    <a:pt x="14765" y="14531"/>
                    <a:pt x="14423" y="14347"/>
                    <a:pt x="14591" y="13760"/>
                  </a:cubicBezTo>
                  <a:lnTo>
                    <a:pt x="14591" y="13760"/>
                  </a:lnTo>
                  <a:cubicBezTo>
                    <a:pt x="14485" y="13773"/>
                    <a:pt x="14380" y="13779"/>
                    <a:pt x="14279" y="13779"/>
                  </a:cubicBezTo>
                  <a:cubicBezTo>
                    <a:pt x="13183" y="13779"/>
                    <a:pt x="12411" y="13050"/>
                    <a:pt x="12962" y="11880"/>
                  </a:cubicBezTo>
                  <a:lnTo>
                    <a:pt x="12962" y="11880"/>
                  </a:lnTo>
                  <a:cubicBezTo>
                    <a:pt x="12520" y="11969"/>
                    <a:pt x="12092" y="12011"/>
                    <a:pt x="11685" y="12011"/>
                  </a:cubicBezTo>
                  <a:cubicBezTo>
                    <a:pt x="8991" y="12011"/>
                    <a:pt x="7187" y="10189"/>
                    <a:pt x="8275" y="8121"/>
                  </a:cubicBezTo>
                  <a:lnTo>
                    <a:pt x="8275" y="8121"/>
                  </a:lnTo>
                  <a:cubicBezTo>
                    <a:pt x="7866" y="8473"/>
                    <a:pt x="7548" y="8611"/>
                    <a:pt x="7330" y="8611"/>
                  </a:cubicBezTo>
                  <a:cubicBezTo>
                    <a:pt x="6866" y="8611"/>
                    <a:pt x="6860" y="7989"/>
                    <a:pt x="7423" y="7494"/>
                  </a:cubicBezTo>
                  <a:lnTo>
                    <a:pt x="7423" y="7494"/>
                  </a:lnTo>
                  <a:cubicBezTo>
                    <a:pt x="7027" y="7616"/>
                    <a:pt x="6646" y="7671"/>
                    <a:pt x="6285" y="7671"/>
                  </a:cubicBezTo>
                  <a:cubicBezTo>
                    <a:pt x="3449" y="7671"/>
                    <a:pt x="1881" y="4235"/>
                    <a:pt x="4415" y="2456"/>
                  </a:cubicBezTo>
                  <a:cubicBezTo>
                    <a:pt x="3789" y="1755"/>
                    <a:pt x="3714" y="802"/>
                    <a:pt x="4040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2056871" y="4199709"/>
              <a:ext cx="1600729" cy="404208"/>
            </a:xfrm>
            <a:custGeom>
              <a:avLst/>
              <a:gdLst/>
              <a:ahLst/>
              <a:cxnLst/>
              <a:rect l="l" t="t" r="r" b="b"/>
              <a:pathLst>
                <a:path w="59751" h="15088" extrusionOk="0">
                  <a:moveTo>
                    <a:pt x="1" y="0"/>
                  </a:moveTo>
                  <a:lnTo>
                    <a:pt x="1" y="15088"/>
                  </a:lnTo>
                  <a:lnTo>
                    <a:pt x="59751" y="15088"/>
                  </a:lnTo>
                  <a:lnTo>
                    <a:pt x="59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2381861" y="4279597"/>
              <a:ext cx="233689" cy="22852"/>
            </a:xfrm>
            <a:custGeom>
              <a:avLst/>
              <a:gdLst/>
              <a:ahLst/>
              <a:cxnLst/>
              <a:rect l="l" t="t" r="r" b="b"/>
              <a:pathLst>
                <a:path w="8723" h="853" extrusionOk="0">
                  <a:moveTo>
                    <a:pt x="426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53"/>
                    <a:pt x="426" y="853"/>
                  </a:cubicBezTo>
                  <a:lnTo>
                    <a:pt x="8296" y="853"/>
                  </a:lnTo>
                  <a:cubicBezTo>
                    <a:pt x="8522" y="853"/>
                    <a:pt x="8722" y="652"/>
                    <a:pt x="8722" y="427"/>
                  </a:cubicBezTo>
                  <a:cubicBezTo>
                    <a:pt x="8722" y="201"/>
                    <a:pt x="8522" y="1"/>
                    <a:pt x="8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2700796" y="4366878"/>
              <a:ext cx="233689" cy="22182"/>
            </a:xfrm>
            <a:custGeom>
              <a:avLst/>
              <a:gdLst/>
              <a:ahLst/>
              <a:cxnLst/>
              <a:rect l="l" t="t" r="r" b="b"/>
              <a:pathLst>
                <a:path w="8723" h="828" extrusionOk="0">
                  <a:moveTo>
                    <a:pt x="426" y="1"/>
                  </a:moveTo>
                  <a:cubicBezTo>
                    <a:pt x="201" y="1"/>
                    <a:pt x="0" y="176"/>
                    <a:pt x="0" y="402"/>
                  </a:cubicBezTo>
                  <a:cubicBezTo>
                    <a:pt x="0" y="652"/>
                    <a:pt x="201" y="828"/>
                    <a:pt x="426" y="828"/>
                  </a:cubicBezTo>
                  <a:lnTo>
                    <a:pt x="8296" y="828"/>
                  </a:lnTo>
                  <a:cubicBezTo>
                    <a:pt x="8522" y="828"/>
                    <a:pt x="8722" y="652"/>
                    <a:pt x="8722" y="402"/>
                  </a:cubicBezTo>
                  <a:cubicBezTo>
                    <a:pt x="8722" y="176"/>
                    <a:pt x="8522" y="1"/>
                    <a:pt x="8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2851864" y="4337999"/>
              <a:ext cx="233019" cy="22879"/>
            </a:xfrm>
            <a:custGeom>
              <a:avLst/>
              <a:gdLst/>
              <a:ahLst/>
              <a:cxnLst/>
              <a:rect l="l" t="t" r="r" b="b"/>
              <a:pathLst>
                <a:path w="8698" h="854" extrusionOk="0">
                  <a:moveTo>
                    <a:pt x="426" y="1"/>
                  </a:moveTo>
                  <a:cubicBezTo>
                    <a:pt x="176" y="1"/>
                    <a:pt x="0" y="201"/>
                    <a:pt x="0" y="427"/>
                  </a:cubicBezTo>
                  <a:cubicBezTo>
                    <a:pt x="0" y="653"/>
                    <a:pt x="176" y="853"/>
                    <a:pt x="426" y="853"/>
                  </a:cubicBezTo>
                  <a:lnTo>
                    <a:pt x="8296" y="853"/>
                  </a:lnTo>
                  <a:cubicBezTo>
                    <a:pt x="8522" y="853"/>
                    <a:pt x="8697" y="653"/>
                    <a:pt x="8697" y="427"/>
                  </a:cubicBezTo>
                  <a:cubicBezTo>
                    <a:pt x="8697" y="201"/>
                    <a:pt x="8522" y="1"/>
                    <a:pt x="8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2735033" y="4246698"/>
              <a:ext cx="124225" cy="22182"/>
            </a:xfrm>
            <a:custGeom>
              <a:avLst/>
              <a:gdLst/>
              <a:ahLst/>
              <a:cxnLst/>
              <a:rect l="l" t="t" r="r" b="b"/>
              <a:pathLst>
                <a:path w="4637" h="828" extrusionOk="0">
                  <a:moveTo>
                    <a:pt x="426" y="0"/>
                  </a:moveTo>
                  <a:cubicBezTo>
                    <a:pt x="176" y="0"/>
                    <a:pt x="0" y="176"/>
                    <a:pt x="0" y="426"/>
                  </a:cubicBezTo>
                  <a:cubicBezTo>
                    <a:pt x="0" y="652"/>
                    <a:pt x="176" y="827"/>
                    <a:pt x="426" y="827"/>
                  </a:cubicBezTo>
                  <a:lnTo>
                    <a:pt x="4236" y="827"/>
                  </a:lnTo>
                  <a:cubicBezTo>
                    <a:pt x="4462" y="827"/>
                    <a:pt x="4637" y="652"/>
                    <a:pt x="4637" y="426"/>
                  </a:cubicBezTo>
                  <a:cubicBezTo>
                    <a:pt x="4637" y="176"/>
                    <a:pt x="4462" y="0"/>
                    <a:pt x="4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3035162" y="4460884"/>
              <a:ext cx="124252" cy="22182"/>
            </a:xfrm>
            <a:custGeom>
              <a:avLst/>
              <a:gdLst/>
              <a:ahLst/>
              <a:cxnLst/>
              <a:rect l="l" t="t" r="r" b="b"/>
              <a:pathLst>
                <a:path w="4638" h="828" extrusionOk="0">
                  <a:moveTo>
                    <a:pt x="401" y="0"/>
                  </a:moveTo>
                  <a:cubicBezTo>
                    <a:pt x="176" y="0"/>
                    <a:pt x="0" y="176"/>
                    <a:pt x="0" y="401"/>
                  </a:cubicBezTo>
                  <a:cubicBezTo>
                    <a:pt x="0" y="652"/>
                    <a:pt x="176" y="828"/>
                    <a:pt x="401" y="828"/>
                  </a:cubicBezTo>
                  <a:lnTo>
                    <a:pt x="4211" y="828"/>
                  </a:lnTo>
                  <a:cubicBezTo>
                    <a:pt x="4462" y="828"/>
                    <a:pt x="4637" y="652"/>
                    <a:pt x="4637" y="401"/>
                  </a:cubicBezTo>
                  <a:cubicBezTo>
                    <a:pt x="4637" y="176"/>
                    <a:pt x="4462" y="0"/>
                    <a:pt x="4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2514123" y="4438059"/>
              <a:ext cx="124252" cy="22852"/>
            </a:xfrm>
            <a:custGeom>
              <a:avLst/>
              <a:gdLst/>
              <a:ahLst/>
              <a:cxnLst/>
              <a:rect l="l" t="t" r="r" b="b"/>
              <a:pathLst>
                <a:path w="4638" h="853" extrusionOk="0">
                  <a:moveTo>
                    <a:pt x="402" y="0"/>
                  </a:moveTo>
                  <a:cubicBezTo>
                    <a:pt x="176" y="0"/>
                    <a:pt x="1" y="201"/>
                    <a:pt x="1" y="426"/>
                  </a:cubicBezTo>
                  <a:cubicBezTo>
                    <a:pt x="1" y="652"/>
                    <a:pt x="176" y="852"/>
                    <a:pt x="402" y="852"/>
                  </a:cubicBezTo>
                  <a:lnTo>
                    <a:pt x="4211" y="852"/>
                  </a:lnTo>
                  <a:cubicBezTo>
                    <a:pt x="4462" y="852"/>
                    <a:pt x="4637" y="652"/>
                    <a:pt x="4637" y="426"/>
                  </a:cubicBezTo>
                  <a:cubicBezTo>
                    <a:pt x="4637" y="201"/>
                    <a:pt x="4462" y="0"/>
                    <a:pt x="4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5"/>
            <p:cNvSpPr/>
            <p:nvPr/>
          </p:nvSpPr>
          <p:spPr>
            <a:xfrm>
              <a:off x="3123113" y="4264165"/>
              <a:ext cx="233019" cy="22182"/>
            </a:xfrm>
            <a:custGeom>
              <a:avLst/>
              <a:gdLst/>
              <a:ahLst/>
              <a:cxnLst/>
              <a:rect l="l" t="t" r="r" b="b"/>
              <a:pathLst>
                <a:path w="8698" h="828" extrusionOk="0">
                  <a:moveTo>
                    <a:pt x="402" y="0"/>
                  </a:moveTo>
                  <a:cubicBezTo>
                    <a:pt x="176" y="0"/>
                    <a:pt x="1" y="175"/>
                    <a:pt x="1" y="401"/>
                  </a:cubicBezTo>
                  <a:cubicBezTo>
                    <a:pt x="1" y="627"/>
                    <a:pt x="176" y="827"/>
                    <a:pt x="402" y="827"/>
                  </a:cubicBezTo>
                  <a:lnTo>
                    <a:pt x="8296" y="827"/>
                  </a:lnTo>
                  <a:cubicBezTo>
                    <a:pt x="8522" y="827"/>
                    <a:pt x="8697" y="627"/>
                    <a:pt x="8697" y="401"/>
                  </a:cubicBezTo>
                  <a:cubicBezTo>
                    <a:pt x="8697" y="175"/>
                    <a:pt x="8522" y="0"/>
                    <a:pt x="8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5"/>
            <p:cNvSpPr/>
            <p:nvPr/>
          </p:nvSpPr>
          <p:spPr>
            <a:xfrm>
              <a:off x="2567167" y="2693682"/>
              <a:ext cx="30246" cy="116858"/>
            </a:xfrm>
            <a:custGeom>
              <a:avLst/>
              <a:gdLst/>
              <a:ahLst/>
              <a:cxnLst/>
              <a:rect l="l" t="t" r="r" b="b"/>
              <a:pathLst>
                <a:path w="1129" h="4362" extrusionOk="0">
                  <a:moveTo>
                    <a:pt x="1" y="0"/>
                  </a:moveTo>
                  <a:lnTo>
                    <a:pt x="1" y="4361"/>
                  </a:lnTo>
                  <a:lnTo>
                    <a:pt x="1129" y="4361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5"/>
            <p:cNvSpPr/>
            <p:nvPr/>
          </p:nvSpPr>
          <p:spPr>
            <a:xfrm>
              <a:off x="2215334" y="2693682"/>
              <a:ext cx="30246" cy="116858"/>
            </a:xfrm>
            <a:custGeom>
              <a:avLst/>
              <a:gdLst/>
              <a:ahLst/>
              <a:cxnLst/>
              <a:rect l="l" t="t" r="r" b="b"/>
              <a:pathLst>
                <a:path w="1129" h="4362" extrusionOk="0">
                  <a:moveTo>
                    <a:pt x="1" y="0"/>
                  </a:moveTo>
                  <a:lnTo>
                    <a:pt x="1" y="4361"/>
                  </a:lnTo>
                  <a:lnTo>
                    <a:pt x="1129" y="4361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5"/>
            <p:cNvSpPr/>
            <p:nvPr/>
          </p:nvSpPr>
          <p:spPr>
            <a:xfrm>
              <a:off x="2332835" y="2517752"/>
              <a:ext cx="39649" cy="1255621"/>
            </a:xfrm>
            <a:custGeom>
              <a:avLst/>
              <a:gdLst/>
              <a:ahLst/>
              <a:cxnLst/>
              <a:rect l="l" t="t" r="r" b="b"/>
              <a:pathLst>
                <a:path w="1480" h="46869" extrusionOk="0">
                  <a:moveTo>
                    <a:pt x="1" y="1"/>
                  </a:moveTo>
                  <a:lnTo>
                    <a:pt x="1" y="46868"/>
                  </a:lnTo>
                  <a:lnTo>
                    <a:pt x="1479" y="4686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2211316" y="3088486"/>
              <a:ext cx="50392" cy="425023"/>
            </a:xfrm>
            <a:custGeom>
              <a:avLst/>
              <a:gdLst/>
              <a:ahLst/>
              <a:cxnLst/>
              <a:rect l="l" t="t" r="r" b="b"/>
              <a:pathLst>
                <a:path w="1881" h="15865" extrusionOk="0">
                  <a:moveTo>
                    <a:pt x="0" y="0"/>
                  </a:moveTo>
                  <a:lnTo>
                    <a:pt x="0" y="15865"/>
                  </a:lnTo>
                  <a:lnTo>
                    <a:pt x="1880" y="1586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2559773" y="3088486"/>
              <a:ext cx="49722" cy="425023"/>
            </a:xfrm>
            <a:custGeom>
              <a:avLst/>
              <a:gdLst/>
              <a:ahLst/>
              <a:cxnLst/>
              <a:rect l="l" t="t" r="r" b="b"/>
              <a:pathLst>
                <a:path w="1856" h="15865" extrusionOk="0">
                  <a:moveTo>
                    <a:pt x="1" y="0"/>
                  </a:moveTo>
                  <a:lnTo>
                    <a:pt x="1" y="15865"/>
                  </a:lnTo>
                  <a:lnTo>
                    <a:pt x="1856" y="15865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2233471" y="3176438"/>
              <a:ext cx="344466" cy="25531"/>
            </a:xfrm>
            <a:custGeom>
              <a:avLst/>
              <a:gdLst/>
              <a:ahLst/>
              <a:cxnLst/>
              <a:rect l="l" t="t" r="r" b="b"/>
              <a:pathLst>
                <a:path w="12858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2858" y="953"/>
                  </a:lnTo>
                  <a:lnTo>
                    <a:pt x="1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2233471" y="3379211"/>
              <a:ext cx="344466" cy="25531"/>
            </a:xfrm>
            <a:custGeom>
              <a:avLst/>
              <a:gdLst/>
              <a:ahLst/>
              <a:cxnLst/>
              <a:rect l="l" t="t" r="r" b="b"/>
              <a:pathLst>
                <a:path w="12858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2858" y="953"/>
                  </a:lnTo>
                  <a:lnTo>
                    <a:pt x="1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2240195" y="3099229"/>
              <a:ext cx="90657" cy="89318"/>
            </a:xfrm>
            <a:custGeom>
              <a:avLst/>
              <a:gdLst/>
              <a:ahLst/>
              <a:cxnLst/>
              <a:rect l="l" t="t" r="r" b="b"/>
              <a:pathLst>
                <a:path w="3384" h="3334" extrusionOk="0">
                  <a:moveTo>
                    <a:pt x="3033" y="0"/>
                  </a:moveTo>
                  <a:lnTo>
                    <a:pt x="0" y="2983"/>
                  </a:lnTo>
                  <a:lnTo>
                    <a:pt x="326" y="3333"/>
                  </a:lnTo>
                  <a:lnTo>
                    <a:pt x="3384" y="32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2481895" y="3099229"/>
              <a:ext cx="90684" cy="89318"/>
            </a:xfrm>
            <a:custGeom>
              <a:avLst/>
              <a:gdLst/>
              <a:ahLst/>
              <a:cxnLst/>
              <a:rect l="l" t="t" r="r" b="b"/>
              <a:pathLst>
                <a:path w="3385" h="3334" extrusionOk="0">
                  <a:moveTo>
                    <a:pt x="352" y="0"/>
                  </a:moveTo>
                  <a:lnTo>
                    <a:pt x="1" y="326"/>
                  </a:lnTo>
                  <a:lnTo>
                    <a:pt x="3058" y="3333"/>
                  </a:lnTo>
                  <a:lnTo>
                    <a:pt x="3384" y="298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2244883" y="3185171"/>
              <a:ext cx="331714" cy="207489"/>
            </a:xfrm>
            <a:custGeom>
              <a:avLst/>
              <a:gdLst/>
              <a:ahLst/>
              <a:cxnLst/>
              <a:rect l="l" t="t" r="r" b="b"/>
              <a:pathLst>
                <a:path w="12382" h="7745" extrusionOk="0">
                  <a:moveTo>
                    <a:pt x="6066" y="0"/>
                  </a:moveTo>
                  <a:lnTo>
                    <a:pt x="1" y="7444"/>
                  </a:lnTo>
                  <a:lnTo>
                    <a:pt x="376" y="7745"/>
                  </a:lnTo>
                  <a:lnTo>
                    <a:pt x="6291" y="476"/>
                  </a:lnTo>
                  <a:lnTo>
                    <a:pt x="6767" y="476"/>
                  </a:lnTo>
                  <a:lnTo>
                    <a:pt x="11981" y="7619"/>
                  </a:lnTo>
                  <a:lnTo>
                    <a:pt x="12382" y="7344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2311349" y="3384569"/>
              <a:ext cx="208855" cy="127601"/>
            </a:xfrm>
            <a:custGeom>
              <a:avLst/>
              <a:gdLst/>
              <a:ahLst/>
              <a:cxnLst/>
              <a:rect l="l" t="t" r="r" b="b"/>
              <a:pathLst>
                <a:path w="7796" h="4763" extrusionOk="0">
                  <a:moveTo>
                    <a:pt x="3585" y="1"/>
                  </a:moveTo>
                  <a:lnTo>
                    <a:pt x="1" y="4387"/>
                  </a:lnTo>
                  <a:lnTo>
                    <a:pt x="377" y="4688"/>
                  </a:lnTo>
                  <a:lnTo>
                    <a:pt x="3810" y="477"/>
                  </a:lnTo>
                  <a:lnTo>
                    <a:pt x="4286" y="477"/>
                  </a:lnTo>
                  <a:lnTo>
                    <a:pt x="7419" y="4763"/>
                  </a:lnTo>
                  <a:lnTo>
                    <a:pt x="7795" y="4487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3483010" y="2981728"/>
              <a:ext cx="20843" cy="792984"/>
            </a:xfrm>
            <a:custGeom>
              <a:avLst/>
              <a:gdLst/>
              <a:ahLst/>
              <a:cxnLst/>
              <a:rect l="l" t="t" r="r" b="b"/>
              <a:pathLst>
                <a:path w="778" h="29600" extrusionOk="0">
                  <a:moveTo>
                    <a:pt x="0" y="0"/>
                  </a:moveTo>
                  <a:lnTo>
                    <a:pt x="0" y="29599"/>
                  </a:lnTo>
                  <a:lnTo>
                    <a:pt x="777" y="29599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3548806" y="3050873"/>
              <a:ext cx="19503" cy="723839"/>
            </a:xfrm>
            <a:custGeom>
              <a:avLst/>
              <a:gdLst/>
              <a:ahLst/>
              <a:cxnLst/>
              <a:rect l="l" t="t" r="r" b="b"/>
              <a:pathLst>
                <a:path w="728" h="27019" extrusionOk="0">
                  <a:moveTo>
                    <a:pt x="0" y="1"/>
                  </a:moveTo>
                  <a:lnTo>
                    <a:pt x="0" y="27018"/>
                  </a:lnTo>
                  <a:lnTo>
                    <a:pt x="727" y="27018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3317153" y="3050873"/>
              <a:ext cx="20173" cy="723839"/>
            </a:xfrm>
            <a:custGeom>
              <a:avLst/>
              <a:gdLst/>
              <a:ahLst/>
              <a:cxnLst/>
              <a:rect l="l" t="t" r="r" b="b"/>
              <a:pathLst>
                <a:path w="753" h="27019" extrusionOk="0">
                  <a:moveTo>
                    <a:pt x="1" y="1"/>
                  </a:moveTo>
                  <a:lnTo>
                    <a:pt x="1" y="27018"/>
                  </a:lnTo>
                  <a:lnTo>
                    <a:pt x="753" y="270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5"/>
            <p:cNvSpPr/>
            <p:nvPr/>
          </p:nvSpPr>
          <p:spPr>
            <a:xfrm>
              <a:off x="3327226" y="3098559"/>
              <a:ext cx="227661" cy="9403"/>
            </a:xfrm>
            <a:custGeom>
              <a:avLst/>
              <a:gdLst/>
              <a:ahLst/>
              <a:cxnLst/>
              <a:rect l="l" t="t" r="r" b="b"/>
              <a:pathLst>
                <a:path w="8498" h="351" extrusionOk="0">
                  <a:moveTo>
                    <a:pt x="1" y="0"/>
                  </a:moveTo>
                  <a:lnTo>
                    <a:pt x="1" y="351"/>
                  </a:lnTo>
                  <a:lnTo>
                    <a:pt x="8497" y="351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003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5"/>
            <p:cNvSpPr/>
            <p:nvPr/>
          </p:nvSpPr>
          <p:spPr>
            <a:xfrm>
              <a:off x="3327226" y="3238216"/>
              <a:ext cx="227661" cy="10100"/>
            </a:xfrm>
            <a:custGeom>
              <a:avLst/>
              <a:gdLst/>
              <a:ahLst/>
              <a:cxnLst/>
              <a:rect l="l" t="t" r="r" b="b"/>
              <a:pathLst>
                <a:path w="8498" h="377" extrusionOk="0">
                  <a:moveTo>
                    <a:pt x="1" y="0"/>
                  </a:moveTo>
                  <a:lnTo>
                    <a:pt x="1" y="376"/>
                  </a:lnTo>
                  <a:lnTo>
                    <a:pt x="8497" y="376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5"/>
            <p:cNvSpPr/>
            <p:nvPr/>
          </p:nvSpPr>
          <p:spPr>
            <a:xfrm>
              <a:off x="3327226" y="3510804"/>
              <a:ext cx="227661" cy="10100"/>
            </a:xfrm>
            <a:custGeom>
              <a:avLst/>
              <a:gdLst/>
              <a:ahLst/>
              <a:cxnLst/>
              <a:rect l="l" t="t" r="r" b="b"/>
              <a:pathLst>
                <a:path w="8498" h="377" extrusionOk="0">
                  <a:moveTo>
                    <a:pt x="1" y="1"/>
                  </a:moveTo>
                  <a:lnTo>
                    <a:pt x="1" y="377"/>
                  </a:lnTo>
                  <a:lnTo>
                    <a:pt x="8497" y="37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5"/>
            <p:cNvSpPr/>
            <p:nvPr/>
          </p:nvSpPr>
          <p:spPr>
            <a:xfrm>
              <a:off x="3327226" y="3651130"/>
              <a:ext cx="227661" cy="9430"/>
            </a:xfrm>
            <a:custGeom>
              <a:avLst/>
              <a:gdLst/>
              <a:ahLst/>
              <a:cxnLst/>
              <a:rect l="l" t="t" r="r" b="b"/>
              <a:pathLst>
                <a:path w="8498" h="352" extrusionOk="0">
                  <a:moveTo>
                    <a:pt x="1" y="1"/>
                  </a:moveTo>
                  <a:lnTo>
                    <a:pt x="1" y="352"/>
                  </a:lnTo>
                  <a:lnTo>
                    <a:pt x="8497" y="352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5"/>
            <p:cNvSpPr/>
            <p:nvPr/>
          </p:nvSpPr>
          <p:spPr>
            <a:xfrm>
              <a:off x="3328566" y="3099229"/>
              <a:ext cx="234359" cy="148390"/>
            </a:xfrm>
            <a:custGeom>
              <a:avLst/>
              <a:gdLst/>
              <a:ahLst/>
              <a:cxnLst/>
              <a:rect l="l" t="t" r="r" b="b"/>
              <a:pathLst>
                <a:path w="8748" h="5539" extrusionOk="0">
                  <a:moveTo>
                    <a:pt x="4111" y="0"/>
                  </a:moveTo>
                  <a:lnTo>
                    <a:pt x="1" y="5213"/>
                  </a:lnTo>
                  <a:lnTo>
                    <a:pt x="277" y="5439"/>
                  </a:lnTo>
                  <a:lnTo>
                    <a:pt x="4287" y="376"/>
                  </a:lnTo>
                  <a:lnTo>
                    <a:pt x="4362" y="376"/>
                  </a:lnTo>
                  <a:lnTo>
                    <a:pt x="8447" y="5539"/>
                  </a:lnTo>
                  <a:lnTo>
                    <a:pt x="8748" y="5313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5"/>
            <p:cNvSpPr/>
            <p:nvPr/>
          </p:nvSpPr>
          <p:spPr>
            <a:xfrm>
              <a:off x="3328566" y="3238885"/>
              <a:ext cx="233689" cy="130280"/>
            </a:xfrm>
            <a:custGeom>
              <a:avLst/>
              <a:gdLst/>
              <a:ahLst/>
              <a:cxnLst/>
              <a:rect l="l" t="t" r="r" b="b"/>
              <a:pathLst>
                <a:path w="8723" h="4863" extrusionOk="0">
                  <a:moveTo>
                    <a:pt x="4111" y="0"/>
                  </a:moveTo>
                  <a:lnTo>
                    <a:pt x="1" y="4537"/>
                  </a:lnTo>
                  <a:lnTo>
                    <a:pt x="277" y="4787"/>
                  </a:lnTo>
                  <a:lnTo>
                    <a:pt x="4262" y="351"/>
                  </a:lnTo>
                  <a:lnTo>
                    <a:pt x="4387" y="351"/>
                  </a:lnTo>
                  <a:lnTo>
                    <a:pt x="8472" y="4862"/>
                  </a:lnTo>
                  <a:lnTo>
                    <a:pt x="8723" y="463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5"/>
            <p:cNvSpPr/>
            <p:nvPr/>
          </p:nvSpPr>
          <p:spPr>
            <a:xfrm>
              <a:off x="3328566" y="3388615"/>
              <a:ext cx="233689" cy="130280"/>
            </a:xfrm>
            <a:custGeom>
              <a:avLst/>
              <a:gdLst/>
              <a:ahLst/>
              <a:cxnLst/>
              <a:rect l="l" t="t" r="r" b="b"/>
              <a:pathLst>
                <a:path w="8723" h="4863" extrusionOk="0">
                  <a:moveTo>
                    <a:pt x="4111" y="0"/>
                  </a:moveTo>
                  <a:lnTo>
                    <a:pt x="1" y="4537"/>
                  </a:lnTo>
                  <a:lnTo>
                    <a:pt x="277" y="4762"/>
                  </a:lnTo>
                  <a:lnTo>
                    <a:pt x="4262" y="351"/>
                  </a:lnTo>
                  <a:lnTo>
                    <a:pt x="4387" y="351"/>
                  </a:lnTo>
                  <a:lnTo>
                    <a:pt x="8472" y="4862"/>
                  </a:lnTo>
                  <a:lnTo>
                    <a:pt x="8723" y="4612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5"/>
            <p:cNvSpPr/>
            <p:nvPr/>
          </p:nvSpPr>
          <p:spPr>
            <a:xfrm>
              <a:off x="3328566" y="3511474"/>
              <a:ext cx="234359" cy="149086"/>
            </a:xfrm>
            <a:custGeom>
              <a:avLst/>
              <a:gdLst/>
              <a:ahLst/>
              <a:cxnLst/>
              <a:rect l="l" t="t" r="r" b="b"/>
              <a:pathLst>
                <a:path w="8748" h="5565" extrusionOk="0">
                  <a:moveTo>
                    <a:pt x="4111" y="1"/>
                  </a:moveTo>
                  <a:lnTo>
                    <a:pt x="1" y="5239"/>
                  </a:lnTo>
                  <a:lnTo>
                    <a:pt x="277" y="5464"/>
                  </a:lnTo>
                  <a:lnTo>
                    <a:pt x="4287" y="352"/>
                  </a:lnTo>
                  <a:lnTo>
                    <a:pt x="4362" y="352"/>
                  </a:lnTo>
                  <a:lnTo>
                    <a:pt x="8447" y="5565"/>
                  </a:lnTo>
                  <a:lnTo>
                    <a:pt x="8748" y="5339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5"/>
            <p:cNvSpPr/>
            <p:nvPr/>
          </p:nvSpPr>
          <p:spPr>
            <a:xfrm>
              <a:off x="3370867" y="3000508"/>
              <a:ext cx="42328" cy="33621"/>
            </a:xfrm>
            <a:custGeom>
              <a:avLst/>
              <a:gdLst/>
              <a:ahLst/>
              <a:cxnLst/>
              <a:rect l="l" t="t" r="r" b="b"/>
              <a:pathLst>
                <a:path w="1580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580" y="125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003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5"/>
            <p:cNvSpPr/>
            <p:nvPr/>
          </p:nvSpPr>
          <p:spPr>
            <a:xfrm>
              <a:off x="2999585" y="2223678"/>
              <a:ext cx="26201" cy="1409368"/>
            </a:xfrm>
            <a:custGeom>
              <a:avLst/>
              <a:gdLst/>
              <a:ahLst/>
              <a:cxnLst/>
              <a:rect l="l" t="t" r="r" b="b"/>
              <a:pathLst>
                <a:path w="978" h="52608" extrusionOk="0">
                  <a:moveTo>
                    <a:pt x="0" y="0"/>
                  </a:moveTo>
                  <a:lnTo>
                    <a:pt x="0" y="52607"/>
                  </a:lnTo>
                  <a:lnTo>
                    <a:pt x="978" y="5260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5"/>
            <p:cNvSpPr/>
            <p:nvPr/>
          </p:nvSpPr>
          <p:spPr>
            <a:xfrm>
              <a:off x="2833728" y="2278062"/>
              <a:ext cx="351190" cy="1377810"/>
            </a:xfrm>
            <a:custGeom>
              <a:avLst/>
              <a:gdLst/>
              <a:ahLst/>
              <a:cxnLst/>
              <a:rect l="l" t="t" r="r" b="b"/>
              <a:pathLst>
                <a:path w="13109" h="51430" extrusionOk="0">
                  <a:moveTo>
                    <a:pt x="8397" y="928"/>
                  </a:moveTo>
                  <a:lnTo>
                    <a:pt x="12131" y="50502"/>
                  </a:lnTo>
                  <a:lnTo>
                    <a:pt x="978" y="50502"/>
                  </a:lnTo>
                  <a:lnTo>
                    <a:pt x="4712" y="928"/>
                  </a:lnTo>
                  <a:close/>
                  <a:moveTo>
                    <a:pt x="4286" y="0"/>
                  </a:moveTo>
                  <a:cubicBezTo>
                    <a:pt x="4036" y="0"/>
                    <a:pt x="3835" y="201"/>
                    <a:pt x="3835" y="426"/>
                  </a:cubicBezTo>
                  <a:lnTo>
                    <a:pt x="26" y="50928"/>
                  </a:lnTo>
                  <a:cubicBezTo>
                    <a:pt x="1" y="51053"/>
                    <a:pt x="51" y="51179"/>
                    <a:pt x="126" y="51279"/>
                  </a:cubicBezTo>
                  <a:cubicBezTo>
                    <a:pt x="226" y="51379"/>
                    <a:pt x="351" y="51429"/>
                    <a:pt x="477" y="51429"/>
                  </a:cubicBezTo>
                  <a:lnTo>
                    <a:pt x="12632" y="51429"/>
                  </a:lnTo>
                  <a:cubicBezTo>
                    <a:pt x="12758" y="51429"/>
                    <a:pt x="12883" y="51379"/>
                    <a:pt x="12958" y="51279"/>
                  </a:cubicBezTo>
                  <a:cubicBezTo>
                    <a:pt x="13058" y="51179"/>
                    <a:pt x="13108" y="51053"/>
                    <a:pt x="13083" y="50928"/>
                  </a:cubicBezTo>
                  <a:lnTo>
                    <a:pt x="9274" y="426"/>
                  </a:lnTo>
                  <a:cubicBezTo>
                    <a:pt x="9274" y="201"/>
                    <a:pt x="9073" y="0"/>
                    <a:pt x="8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5"/>
            <p:cNvSpPr/>
            <p:nvPr/>
          </p:nvSpPr>
          <p:spPr>
            <a:xfrm>
              <a:off x="2934458" y="2406976"/>
              <a:ext cx="155114" cy="24191"/>
            </a:xfrm>
            <a:custGeom>
              <a:avLst/>
              <a:gdLst/>
              <a:ahLst/>
              <a:cxnLst/>
              <a:rect l="l" t="t" r="r" b="b"/>
              <a:pathLst>
                <a:path w="5790" h="903" extrusionOk="0">
                  <a:moveTo>
                    <a:pt x="476" y="0"/>
                  </a:moveTo>
                  <a:cubicBezTo>
                    <a:pt x="226" y="0"/>
                    <a:pt x="0" y="201"/>
                    <a:pt x="0" y="452"/>
                  </a:cubicBezTo>
                  <a:cubicBezTo>
                    <a:pt x="0" y="702"/>
                    <a:pt x="226" y="903"/>
                    <a:pt x="476" y="903"/>
                  </a:cubicBezTo>
                  <a:lnTo>
                    <a:pt x="5313" y="903"/>
                  </a:lnTo>
                  <a:cubicBezTo>
                    <a:pt x="5564" y="903"/>
                    <a:pt x="5790" y="702"/>
                    <a:pt x="5790" y="452"/>
                  </a:cubicBezTo>
                  <a:cubicBezTo>
                    <a:pt x="5790" y="201"/>
                    <a:pt x="5564" y="0"/>
                    <a:pt x="5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5"/>
            <p:cNvSpPr/>
            <p:nvPr/>
          </p:nvSpPr>
          <p:spPr>
            <a:xfrm>
              <a:off x="2922349" y="2554696"/>
              <a:ext cx="174617" cy="24191"/>
            </a:xfrm>
            <a:custGeom>
              <a:avLst/>
              <a:gdLst/>
              <a:ahLst/>
              <a:cxnLst/>
              <a:rect l="l" t="t" r="r" b="b"/>
              <a:pathLst>
                <a:path w="6518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lnTo>
                    <a:pt x="6066" y="902"/>
                  </a:lnTo>
                  <a:cubicBezTo>
                    <a:pt x="6317" y="902"/>
                    <a:pt x="6517" y="702"/>
                    <a:pt x="6517" y="451"/>
                  </a:cubicBezTo>
                  <a:cubicBezTo>
                    <a:pt x="6517" y="201"/>
                    <a:pt x="6317" y="0"/>
                    <a:pt x="6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5"/>
            <p:cNvSpPr/>
            <p:nvPr/>
          </p:nvSpPr>
          <p:spPr>
            <a:xfrm>
              <a:off x="2910267" y="2702416"/>
              <a:ext cx="198782" cy="24861"/>
            </a:xfrm>
            <a:custGeom>
              <a:avLst/>
              <a:gdLst/>
              <a:ahLst/>
              <a:cxnLst/>
              <a:rect l="l" t="t" r="r" b="b"/>
              <a:pathLst>
                <a:path w="7420" h="928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27"/>
                    <a:pt x="452" y="927"/>
                  </a:cubicBezTo>
                  <a:lnTo>
                    <a:pt x="6968" y="927"/>
                  </a:lnTo>
                  <a:cubicBezTo>
                    <a:pt x="7219" y="927"/>
                    <a:pt x="7419" y="702"/>
                    <a:pt x="7419" y="451"/>
                  </a:cubicBezTo>
                  <a:cubicBezTo>
                    <a:pt x="7419" y="201"/>
                    <a:pt x="7219" y="0"/>
                    <a:pt x="6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5"/>
            <p:cNvSpPr/>
            <p:nvPr/>
          </p:nvSpPr>
          <p:spPr>
            <a:xfrm>
              <a:off x="2896845" y="2850109"/>
              <a:ext cx="226965" cy="24888"/>
            </a:xfrm>
            <a:custGeom>
              <a:avLst/>
              <a:gdLst/>
              <a:ahLst/>
              <a:cxnLst/>
              <a:rect l="l" t="t" r="r" b="b"/>
              <a:pathLst>
                <a:path w="8472" h="929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28"/>
                    <a:pt x="452" y="928"/>
                  </a:cubicBezTo>
                  <a:lnTo>
                    <a:pt x="8021" y="928"/>
                  </a:lnTo>
                  <a:cubicBezTo>
                    <a:pt x="8271" y="928"/>
                    <a:pt x="8472" y="703"/>
                    <a:pt x="8472" y="452"/>
                  </a:cubicBezTo>
                  <a:cubicBezTo>
                    <a:pt x="8472" y="201"/>
                    <a:pt x="8271" y="1"/>
                    <a:pt x="8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5"/>
            <p:cNvSpPr/>
            <p:nvPr/>
          </p:nvSpPr>
          <p:spPr>
            <a:xfrm>
              <a:off x="2886102" y="2997829"/>
              <a:ext cx="249120" cy="24861"/>
            </a:xfrm>
            <a:custGeom>
              <a:avLst/>
              <a:gdLst/>
              <a:ahLst/>
              <a:cxnLst/>
              <a:rect l="l" t="t" r="r" b="b"/>
              <a:pathLst>
                <a:path w="9299" h="928" extrusionOk="0">
                  <a:moveTo>
                    <a:pt x="477" y="1"/>
                  </a:moveTo>
                  <a:cubicBezTo>
                    <a:pt x="226" y="1"/>
                    <a:pt x="1" y="201"/>
                    <a:pt x="1" y="452"/>
                  </a:cubicBezTo>
                  <a:cubicBezTo>
                    <a:pt x="1" y="727"/>
                    <a:pt x="226" y="928"/>
                    <a:pt x="477" y="928"/>
                  </a:cubicBezTo>
                  <a:lnTo>
                    <a:pt x="8823" y="928"/>
                  </a:lnTo>
                  <a:cubicBezTo>
                    <a:pt x="9073" y="928"/>
                    <a:pt x="9299" y="727"/>
                    <a:pt x="9299" y="452"/>
                  </a:cubicBezTo>
                  <a:cubicBezTo>
                    <a:pt x="9299" y="201"/>
                    <a:pt x="9073" y="1"/>
                    <a:pt x="8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5"/>
            <p:cNvSpPr/>
            <p:nvPr/>
          </p:nvSpPr>
          <p:spPr>
            <a:xfrm>
              <a:off x="2873350" y="3175768"/>
              <a:ext cx="273955" cy="24191"/>
            </a:xfrm>
            <a:custGeom>
              <a:avLst/>
              <a:gdLst/>
              <a:ahLst/>
              <a:cxnLst/>
              <a:rect l="l" t="t" r="r" b="b"/>
              <a:pathLst>
                <a:path w="1022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9775" y="903"/>
                  </a:lnTo>
                  <a:cubicBezTo>
                    <a:pt x="10025" y="903"/>
                    <a:pt x="10226" y="702"/>
                    <a:pt x="10226" y="451"/>
                  </a:cubicBezTo>
                  <a:cubicBezTo>
                    <a:pt x="10226" y="201"/>
                    <a:pt x="10025" y="0"/>
                    <a:pt x="9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5"/>
            <p:cNvSpPr/>
            <p:nvPr/>
          </p:nvSpPr>
          <p:spPr>
            <a:xfrm>
              <a:off x="2856553" y="3385239"/>
              <a:ext cx="306210" cy="24218"/>
            </a:xfrm>
            <a:custGeom>
              <a:avLst/>
              <a:gdLst/>
              <a:ahLst/>
              <a:cxnLst/>
              <a:rect l="l" t="t" r="r" b="b"/>
              <a:pathLst>
                <a:path w="11430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0978" y="903"/>
                  </a:lnTo>
                  <a:cubicBezTo>
                    <a:pt x="11229" y="903"/>
                    <a:pt x="11429" y="703"/>
                    <a:pt x="11429" y="452"/>
                  </a:cubicBezTo>
                  <a:cubicBezTo>
                    <a:pt x="11429" y="201"/>
                    <a:pt x="11229" y="1"/>
                    <a:pt x="10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5"/>
            <p:cNvSpPr/>
            <p:nvPr/>
          </p:nvSpPr>
          <p:spPr>
            <a:xfrm>
              <a:off x="2995539" y="2335794"/>
              <a:ext cx="32925" cy="329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27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53"/>
                    <a:pt x="276" y="1229"/>
                    <a:pt x="627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5"/>
            <p:cNvSpPr/>
            <p:nvPr/>
          </p:nvSpPr>
          <p:spPr>
            <a:xfrm>
              <a:off x="2995539" y="2475451"/>
              <a:ext cx="32925" cy="329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27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53"/>
                    <a:pt x="276" y="1229"/>
                    <a:pt x="627" y="1229"/>
                  </a:cubicBezTo>
                  <a:cubicBezTo>
                    <a:pt x="953" y="1229"/>
                    <a:pt x="1229" y="953"/>
                    <a:pt x="1229" y="602"/>
                  </a:cubicBezTo>
                  <a:cubicBezTo>
                    <a:pt x="1229" y="276"/>
                    <a:pt x="953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5"/>
            <p:cNvSpPr/>
            <p:nvPr/>
          </p:nvSpPr>
          <p:spPr>
            <a:xfrm>
              <a:off x="2995539" y="2615107"/>
              <a:ext cx="32925" cy="32255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27" y="1"/>
                  </a:moveTo>
                  <a:cubicBezTo>
                    <a:pt x="276" y="1"/>
                    <a:pt x="1" y="277"/>
                    <a:pt x="1" y="602"/>
                  </a:cubicBezTo>
                  <a:cubicBezTo>
                    <a:pt x="1" y="953"/>
                    <a:pt x="276" y="1204"/>
                    <a:pt x="627" y="1204"/>
                  </a:cubicBezTo>
                  <a:cubicBezTo>
                    <a:pt x="953" y="1204"/>
                    <a:pt x="1229" y="953"/>
                    <a:pt x="1229" y="602"/>
                  </a:cubicBezTo>
                  <a:cubicBezTo>
                    <a:pt x="1229" y="277"/>
                    <a:pt x="953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5"/>
            <p:cNvSpPr/>
            <p:nvPr/>
          </p:nvSpPr>
          <p:spPr>
            <a:xfrm>
              <a:off x="2995539" y="2766872"/>
              <a:ext cx="32925" cy="329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27" y="0"/>
                  </a:moveTo>
                  <a:cubicBezTo>
                    <a:pt x="276" y="0"/>
                    <a:pt x="1" y="276"/>
                    <a:pt x="1" y="627"/>
                  </a:cubicBezTo>
                  <a:cubicBezTo>
                    <a:pt x="1" y="952"/>
                    <a:pt x="276" y="1228"/>
                    <a:pt x="627" y="1228"/>
                  </a:cubicBezTo>
                  <a:cubicBezTo>
                    <a:pt x="953" y="1228"/>
                    <a:pt x="1229" y="952"/>
                    <a:pt x="1229" y="627"/>
                  </a:cubicBezTo>
                  <a:cubicBezTo>
                    <a:pt x="1229" y="276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5"/>
            <p:cNvSpPr/>
            <p:nvPr/>
          </p:nvSpPr>
          <p:spPr>
            <a:xfrm>
              <a:off x="2995539" y="2912556"/>
              <a:ext cx="32925" cy="32255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27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53"/>
                    <a:pt x="276" y="1204"/>
                    <a:pt x="627" y="1204"/>
                  </a:cubicBezTo>
                  <a:cubicBezTo>
                    <a:pt x="953" y="1204"/>
                    <a:pt x="1229" y="953"/>
                    <a:pt x="1229" y="602"/>
                  </a:cubicBezTo>
                  <a:cubicBezTo>
                    <a:pt x="1229" y="276"/>
                    <a:pt x="953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5"/>
            <p:cNvSpPr/>
            <p:nvPr/>
          </p:nvSpPr>
          <p:spPr>
            <a:xfrm>
              <a:off x="2995539" y="3074368"/>
              <a:ext cx="32925" cy="32255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27" y="1"/>
                  </a:moveTo>
                  <a:cubicBezTo>
                    <a:pt x="276" y="1"/>
                    <a:pt x="1" y="251"/>
                    <a:pt x="1" y="602"/>
                  </a:cubicBezTo>
                  <a:cubicBezTo>
                    <a:pt x="1" y="928"/>
                    <a:pt x="276" y="1204"/>
                    <a:pt x="627" y="1204"/>
                  </a:cubicBezTo>
                  <a:cubicBezTo>
                    <a:pt x="953" y="1204"/>
                    <a:pt x="1229" y="928"/>
                    <a:pt x="1229" y="602"/>
                  </a:cubicBezTo>
                  <a:cubicBezTo>
                    <a:pt x="1229" y="251"/>
                    <a:pt x="953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5"/>
            <p:cNvSpPr/>
            <p:nvPr/>
          </p:nvSpPr>
          <p:spPr>
            <a:xfrm>
              <a:off x="2995539" y="3275132"/>
              <a:ext cx="32925" cy="329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27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53"/>
                    <a:pt x="276" y="1229"/>
                    <a:pt x="627" y="1229"/>
                  </a:cubicBezTo>
                  <a:cubicBezTo>
                    <a:pt x="953" y="1229"/>
                    <a:pt x="1229" y="953"/>
                    <a:pt x="1229" y="602"/>
                  </a:cubicBezTo>
                  <a:cubicBezTo>
                    <a:pt x="1229" y="276"/>
                    <a:pt x="953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5"/>
            <p:cNvSpPr/>
            <p:nvPr/>
          </p:nvSpPr>
          <p:spPr>
            <a:xfrm>
              <a:off x="2995539" y="3489988"/>
              <a:ext cx="32925" cy="329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27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53"/>
                    <a:pt x="276" y="1229"/>
                    <a:pt x="627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5"/>
            <p:cNvSpPr/>
            <p:nvPr/>
          </p:nvSpPr>
          <p:spPr>
            <a:xfrm>
              <a:off x="2945201" y="2286796"/>
              <a:ext cx="133629" cy="128271"/>
            </a:xfrm>
            <a:custGeom>
              <a:avLst/>
              <a:gdLst/>
              <a:ahLst/>
              <a:cxnLst/>
              <a:rect l="l" t="t" r="r" b="b"/>
              <a:pathLst>
                <a:path w="4988" h="4788" extrusionOk="0">
                  <a:moveTo>
                    <a:pt x="251" y="0"/>
                  </a:moveTo>
                  <a:lnTo>
                    <a:pt x="0" y="276"/>
                  </a:lnTo>
                  <a:lnTo>
                    <a:pt x="4737" y="4787"/>
                  </a:lnTo>
                  <a:lnTo>
                    <a:pt x="4988" y="453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5"/>
            <p:cNvSpPr/>
            <p:nvPr/>
          </p:nvSpPr>
          <p:spPr>
            <a:xfrm>
              <a:off x="2945201" y="2286796"/>
              <a:ext cx="133629" cy="128271"/>
            </a:xfrm>
            <a:custGeom>
              <a:avLst/>
              <a:gdLst/>
              <a:ahLst/>
              <a:cxnLst/>
              <a:rect l="l" t="t" r="r" b="b"/>
              <a:pathLst>
                <a:path w="4988" h="4788" extrusionOk="0">
                  <a:moveTo>
                    <a:pt x="4737" y="0"/>
                  </a:moveTo>
                  <a:lnTo>
                    <a:pt x="0" y="4537"/>
                  </a:lnTo>
                  <a:lnTo>
                    <a:pt x="251" y="4787"/>
                  </a:lnTo>
                  <a:lnTo>
                    <a:pt x="4988" y="276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5"/>
            <p:cNvSpPr/>
            <p:nvPr/>
          </p:nvSpPr>
          <p:spPr>
            <a:xfrm>
              <a:off x="2934458" y="2420397"/>
              <a:ext cx="147720" cy="141692"/>
            </a:xfrm>
            <a:custGeom>
              <a:avLst/>
              <a:gdLst/>
              <a:ahLst/>
              <a:cxnLst/>
              <a:rect l="l" t="t" r="r" b="b"/>
              <a:pathLst>
                <a:path w="5514" h="5289" extrusionOk="0">
                  <a:moveTo>
                    <a:pt x="276" y="1"/>
                  </a:moveTo>
                  <a:lnTo>
                    <a:pt x="0" y="276"/>
                  </a:lnTo>
                  <a:lnTo>
                    <a:pt x="5213" y="5289"/>
                  </a:lnTo>
                  <a:lnTo>
                    <a:pt x="5514" y="498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5"/>
            <p:cNvSpPr/>
            <p:nvPr/>
          </p:nvSpPr>
          <p:spPr>
            <a:xfrm>
              <a:off x="2934458" y="2420397"/>
              <a:ext cx="147720" cy="141692"/>
            </a:xfrm>
            <a:custGeom>
              <a:avLst/>
              <a:gdLst/>
              <a:ahLst/>
              <a:cxnLst/>
              <a:rect l="l" t="t" r="r" b="b"/>
              <a:pathLst>
                <a:path w="5514" h="5289" extrusionOk="0">
                  <a:moveTo>
                    <a:pt x="5213" y="1"/>
                  </a:moveTo>
                  <a:lnTo>
                    <a:pt x="0" y="4988"/>
                  </a:lnTo>
                  <a:lnTo>
                    <a:pt x="276" y="5289"/>
                  </a:lnTo>
                  <a:lnTo>
                    <a:pt x="5514" y="276"/>
                  </a:lnTo>
                  <a:lnTo>
                    <a:pt x="5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5"/>
            <p:cNvSpPr/>
            <p:nvPr/>
          </p:nvSpPr>
          <p:spPr>
            <a:xfrm>
              <a:off x="2927734" y="2566108"/>
              <a:ext cx="169232" cy="143702"/>
            </a:xfrm>
            <a:custGeom>
              <a:avLst/>
              <a:gdLst/>
              <a:ahLst/>
              <a:cxnLst/>
              <a:rect l="l" t="t" r="r" b="b"/>
              <a:pathLst>
                <a:path w="6317" h="5364" extrusionOk="0">
                  <a:moveTo>
                    <a:pt x="301" y="0"/>
                  </a:moveTo>
                  <a:lnTo>
                    <a:pt x="0" y="351"/>
                  </a:lnTo>
                  <a:lnTo>
                    <a:pt x="6015" y="5364"/>
                  </a:lnTo>
                  <a:lnTo>
                    <a:pt x="6316" y="503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5"/>
            <p:cNvSpPr/>
            <p:nvPr/>
          </p:nvSpPr>
          <p:spPr>
            <a:xfrm>
              <a:off x="2919670" y="2566108"/>
              <a:ext cx="168563" cy="143702"/>
            </a:xfrm>
            <a:custGeom>
              <a:avLst/>
              <a:gdLst/>
              <a:ahLst/>
              <a:cxnLst/>
              <a:rect l="l" t="t" r="r" b="b"/>
              <a:pathLst>
                <a:path w="6292" h="5364" extrusionOk="0">
                  <a:moveTo>
                    <a:pt x="6016" y="0"/>
                  </a:moveTo>
                  <a:lnTo>
                    <a:pt x="1" y="5038"/>
                  </a:lnTo>
                  <a:lnTo>
                    <a:pt x="276" y="5364"/>
                  </a:lnTo>
                  <a:lnTo>
                    <a:pt x="6291" y="351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5"/>
            <p:cNvSpPr/>
            <p:nvPr/>
          </p:nvSpPr>
          <p:spPr>
            <a:xfrm>
              <a:off x="2901533" y="2715168"/>
              <a:ext cx="203470" cy="151765"/>
            </a:xfrm>
            <a:custGeom>
              <a:avLst/>
              <a:gdLst/>
              <a:ahLst/>
              <a:cxnLst/>
              <a:rect l="l" t="t" r="r" b="b"/>
              <a:pathLst>
                <a:path w="7595" h="5665" extrusionOk="0">
                  <a:moveTo>
                    <a:pt x="7344" y="0"/>
                  </a:moveTo>
                  <a:lnTo>
                    <a:pt x="1" y="5314"/>
                  </a:lnTo>
                  <a:lnTo>
                    <a:pt x="252" y="5664"/>
                  </a:lnTo>
                  <a:lnTo>
                    <a:pt x="7595" y="351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5"/>
            <p:cNvSpPr/>
            <p:nvPr/>
          </p:nvSpPr>
          <p:spPr>
            <a:xfrm>
              <a:off x="2915651" y="2715837"/>
              <a:ext cx="197416" cy="145711"/>
            </a:xfrm>
            <a:custGeom>
              <a:avLst/>
              <a:gdLst/>
              <a:ahLst/>
              <a:cxnLst/>
              <a:rect l="l" t="t" r="r" b="b"/>
              <a:pathLst>
                <a:path w="7369" h="5439" extrusionOk="0">
                  <a:moveTo>
                    <a:pt x="251" y="0"/>
                  </a:moveTo>
                  <a:lnTo>
                    <a:pt x="0" y="376"/>
                  </a:lnTo>
                  <a:lnTo>
                    <a:pt x="7118" y="5439"/>
                  </a:lnTo>
                  <a:lnTo>
                    <a:pt x="7369" y="508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5"/>
            <p:cNvSpPr/>
            <p:nvPr/>
          </p:nvSpPr>
          <p:spPr>
            <a:xfrm>
              <a:off x="2892157" y="2862888"/>
              <a:ext cx="222920" cy="150426"/>
            </a:xfrm>
            <a:custGeom>
              <a:avLst/>
              <a:gdLst/>
              <a:ahLst/>
              <a:cxnLst/>
              <a:rect l="l" t="t" r="r" b="b"/>
              <a:pathLst>
                <a:path w="8321" h="5615" extrusionOk="0">
                  <a:moveTo>
                    <a:pt x="8070" y="0"/>
                  </a:moveTo>
                  <a:lnTo>
                    <a:pt x="0" y="5238"/>
                  </a:lnTo>
                  <a:lnTo>
                    <a:pt x="251" y="5614"/>
                  </a:lnTo>
                  <a:lnTo>
                    <a:pt x="8321" y="351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5"/>
            <p:cNvSpPr/>
            <p:nvPr/>
          </p:nvSpPr>
          <p:spPr>
            <a:xfrm>
              <a:off x="2903569" y="2862888"/>
              <a:ext cx="222250" cy="147720"/>
            </a:xfrm>
            <a:custGeom>
              <a:avLst/>
              <a:gdLst/>
              <a:ahLst/>
              <a:cxnLst/>
              <a:rect l="l" t="t" r="r" b="b"/>
              <a:pathLst>
                <a:path w="8296" h="5514" extrusionOk="0">
                  <a:moveTo>
                    <a:pt x="251" y="0"/>
                  </a:moveTo>
                  <a:lnTo>
                    <a:pt x="0" y="376"/>
                  </a:lnTo>
                  <a:lnTo>
                    <a:pt x="8045" y="5514"/>
                  </a:lnTo>
                  <a:lnTo>
                    <a:pt x="8296" y="51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5"/>
            <p:cNvSpPr/>
            <p:nvPr/>
          </p:nvSpPr>
          <p:spPr>
            <a:xfrm>
              <a:off x="2882084" y="3011920"/>
              <a:ext cx="240387" cy="173278"/>
            </a:xfrm>
            <a:custGeom>
              <a:avLst/>
              <a:gdLst/>
              <a:ahLst/>
              <a:cxnLst/>
              <a:rect l="l" t="t" r="r" b="b"/>
              <a:pathLst>
                <a:path w="8973" h="6468" extrusionOk="0">
                  <a:moveTo>
                    <a:pt x="8722" y="1"/>
                  </a:moveTo>
                  <a:lnTo>
                    <a:pt x="0" y="6116"/>
                  </a:lnTo>
                  <a:lnTo>
                    <a:pt x="251" y="6467"/>
                  </a:lnTo>
                  <a:lnTo>
                    <a:pt x="8973" y="352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5"/>
            <p:cNvSpPr/>
            <p:nvPr/>
          </p:nvSpPr>
          <p:spPr>
            <a:xfrm>
              <a:off x="2896175" y="3010581"/>
              <a:ext cx="239717" cy="178636"/>
            </a:xfrm>
            <a:custGeom>
              <a:avLst/>
              <a:gdLst/>
              <a:ahLst/>
              <a:cxnLst/>
              <a:rect l="l" t="t" r="r" b="b"/>
              <a:pathLst>
                <a:path w="8948" h="6668" extrusionOk="0">
                  <a:moveTo>
                    <a:pt x="251" y="1"/>
                  </a:moveTo>
                  <a:lnTo>
                    <a:pt x="0" y="352"/>
                  </a:lnTo>
                  <a:lnTo>
                    <a:pt x="8672" y="6668"/>
                  </a:lnTo>
                  <a:lnTo>
                    <a:pt x="8948" y="631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5"/>
            <p:cNvSpPr/>
            <p:nvPr/>
          </p:nvSpPr>
          <p:spPr>
            <a:xfrm>
              <a:off x="2865956" y="3191199"/>
              <a:ext cx="269936" cy="203470"/>
            </a:xfrm>
            <a:custGeom>
              <a:avLst/>
              <a:gdLst/>
              <a:ahLst/>
              <a:cxnLst/>
              <a:rect l="l" t="t" r="r" b="b"/>
              <a:pathLst>
                <a:path w="10076" h="7595" extrusionOk="0">
                  <a:moveTo>
                    <a:pt x="9800" y="1"/>
                  </a:moveTo>
                  <a:lnTo>
                    <a:pt x="1" y="7219"/>
                  </a:lnTo>
                  <a:lnTo>
                    <a:pt x="251" y="7595"/>
                  </a:lnTo>
                  <a:lnTo>
                    <a:pt x="10076" y="352"/>
                  </a:lnTo>
                  <a:lnTo>
                    <a:pt x="9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5"/>
            <p:cNvSpPr/>
            <p:nvPr/>
          </p:nvSpPr>
          <p:spPr>
            <a:xfrm>
              <a:off x="2881414" y="3189860"/>
              <a:ext cx="269266" cy="206149"/>
            </a:xfrm>
            <a:custGeom>
              <a:avLst/>
              <a:gdLst/>
              <a:ahLst/>
              <a:cxnLst/>
              <a:rect l="l" t="t" r="r" b="b"/>
              <a:pathLst>
                <a:path w="10051" h="7695" extrusionOk="0">
                  <a:moveTo>
                    <a:pt x="276" y="1"/>
                  </a:moveTo>
                  <a:lnTo>
                    <a:pt x="0" y="377"/>
                  </a:lnTo>
                  <a:lnTo>
                    <a:pt x="9800" y="7695"/>
                  </a:lnTo>
                  <a:lnTo>
                    <a:pt x="10050" y="7344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5"/>
            <p:cNvSpPr/>
            <p:nvPr/>
          </p:nvSpPr>
          <p:spPr>
            <a:xfrm>
              <a:off x="2847819" y="3400697"/>
              <a:ext cx="305540" cy="209498"/>
            </a:xfrm>
            <a:custGeom>
              <a:avLst/>
              <a:gdLst/>
              <a:ahLst/>
              <a:cxnLst/>
              <a:rect l="l" t="t" r="r" b="b"/>
              <a:pathLst>
                <a:path w="11405" h="7820" extrusionOk="0">
                  <a:moveTo>
                    <a:pt x="11154" y="0"/>
                  </a:moveTo>
                  <a:lnTo>
                    <a:pt x="1" y="7469"/>
                  </a:lnTo>
                  <a:lnTo>
                    <a:pt x="252" y="7820"/>
                  </a:lnTo>
                  <a:lnTo>
                    <a:pt x="11404" y="376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5"/>
            <p:cNvSpPr/>
            <p:nvPr/>
          </p:nvSpPr>
          <p:spPr>
            <a:xfrm>
              <a:off x="2864617" y="3396652"/>
              <a:ext cx="302164" cy="210864"/>
            </a:xfrm>
            <a:custGeom>
              <a:avLst/>
              <a:gdLst/>
              <a:ahLst/>
              <a:cxnLst/>
              <a:rect l="l" t="t" r="r" b="b"/>
              <a:pathLst>
                <a:path w="11279" h="7871" extrusionOk="0">
                  <a:moveTo>
                    <a:pt x="251" y="1"/>
                  </a:moveTo>
                  <a:lnTo>
                    <a:pt x="0" y="377"/>
                  </a:lnTo>
                  <a:lnTo>
                    <a:pt x="11028" y="7871"/>
                  </a:lnTo>
                  <a:lnTo>
                    <a:pt x="11279" y="749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5"/>
            <p:cNvSpPr/>
            <p:nvPr/>
          </p:nvSpPr>
          <p:spPr>
            <a:xfrm>
              <a:off x="2983457" y="2118260"/>
              <a:ext cx="69199" cy="112143"/>
            </a:xfrm>
            <a:custGeom>
              <a:avLst/>
              <a:gdLst/>
              <a:ahLst/>
              <a:cxnLst/>
              <a:rect l="l" t="t" r="r" b="b"/>
              <a:pathLst>
                <a:path w="2583" h="4186" extrusionOk="0">
                  <a:moveTo>
                    <a:pt x="1429" y="0"/>
                  </a:moveTo>
                  <a:cubicBezTo>
                    <a:pt x="1279" y="1178"/>
                    <a:pt x="1" y="2331"/>
                    <a:pt x="51" y="3158"/>
                  </a:cubicBezTo>
                  <a:cubicBezTo>
                    <a:pt x="76" y="3710"/>
                    <a:pt x="502" y="4186"/>
                    <a:pt x="1053" y="4186"/>
                  </a:cubicBezTo>
                  <a:cubicBezTo>
                    <a:pt x="1605" y="4186"/>
                    <a:pt x="2031" y="3910"/>
                    <a:pt x="2281" y="3409"/>
                  </a:cubicBezTo>
                  <a:cubicBezTo>
                    <a:pt x="2582" y="2858"/>
                    <a:pt x="2482" y="1680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5"/>
            <p:cNvSpPr/>
            <p:nvPr/>
          </p:nvSpPr>
          <p:spPr>
            <a:xfrm>
              <a:off x="2996879" y="2164580"/>
              <a:ext cx="40989" cy="65823"/>
            </a:xfrm>
            <a:custGeom>
              <a:avLst/>
              <a:gdLst/>
              <a:ahLst/>
              <a:cxnLst/>
              <a:rect l="l" t="t" r="r" b="b"/>
              <a:pathLst>
                <a:path w="1530" h="2457" extrusionOk="0">
                  <a:moveTo>
                    <a:pt x="853" y="1"/>
                  </a:moveTo>
                  <a:cubicBezTo>
                    <a:pt x="753" y="677"/>
                    <a:pt x="1" y="1379"/>
                    <a:pt x="26" y="1855"/>
                  </a:cubicBezTo>
                  <a:cubicBezTo>
                    <a:pt x="51" y="2181"/>
                    <a:pt x="302" y="2457"/>
                    <a:pt x="627" y="2457"/>
                  </a:cubicBezTo>
                  <a:cubicBezTo>
                    <a:pt x="953" y="2457"/>
                    <a:pt x="1204" y="2281"/>
                    <a:pt x="1354" y="2006"/>
                  </a:cubicBezTo>
                  <a:cubicBezTo>
                    <a:pt x="1530" y="1680"/>
                    <a:pt x="1480" y="978"/>
                    <a:pt x="853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5"/>
            <p:cNvSpPr/>
            <p:nvPr/>
          </p:nvSpPr>
          <p:spPr>
            <a:xfrm>
              <a:off x="2133437" y="3908957"/>
              <a:ext cx="278000" cy="488837"/>
            </a:xfrm>
            <a:custGeom>
              <a:avLst/>
              <a:gdLst/>
              <a:ahLst/>
              <a:cxnLst/>
              <a:rect l="l" t="t" r="r" b="b"/>
              <a:pathLst>
                <a:path w="10377" h="18247" extrusionOk="0">
                  <a:moveTo>
                    <a:pt x="0" y="1"/>
                  </a:moveTo>
                  <a:lnTo>
                    <a:pt x="0" y="18247"/>
                  </a:lnTo>
                  <a:lnTo>
                    <a:pt x="10376" y="18247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3C425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5"/>
            <p:cNvSpPr/>
            <p:nvPr/>
          </p:nvSpPr>
          <p:spPr>
            <a:xfrm>
              <a:off x="3330602" y="3908957"/>
              <a:ext cx="278000" cy="488837"/>
            </a:xfrm>
            <a:custGeom>
              <a:avLst/>
              <a:gdLst/>
              <a:ahLst/>
              <a:cxnLst/>
              <a:rect l="l" t="t" r="r" b="b"/>
              <a:pathLst>
                <a:path w="10377" h="18247" extrusionOk="0">
                  <a:moveTo>
                    <a:pt x="0" y="1"/>
                  </a:moveTo>
                  <a:lnTo>
                    <a:pt x="0" y="18247"/>
                  </a:lnTo>
                  <a:lnTo>
                    <a:pt x="10376" y="18247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3C425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5"/>
            <p:cNvSpPr/>
            <p:nvPr/>
          </p:nvSpPr>
          <p:spPr>
            <a:xfrm>
              <a:off x="2133437" y="3992890"/>
              <a:ext cx="278000" cy="321641"/>
            </a:xfrm>
            <a:custGeom>
              <a:avLst/>
              <a:gdLst/>
              <a:ahLst/>
              <a:cxnLst/>
              <a:rect l="l" t="t" r="r" b="b"/>
              <a:pathLst>
                <a:path w="10377" h="12006" extrusionOk="0">
                  <a:moveTo>
                    <a:pt x="0" y="1"/>
                  </a:moveTo>
                  <a:lnTo>
                    <a:pt x="0" y="12006"/>
                  </a:lnTo>
                  <a:lnTo>
                    <a:pt x="10376" y="12006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5"/>
            <p:cNvSpPr/>
            <p:nvPr/>
          </p:nvSpPr>
          <p:spPr>
            <a:xfrm>
              <a:off x="3330602" y="3992890"/>
              <a:ext cx="278000" cy="321641"/>
            </a:xfrm>
            <a:custGeom>
              <a:avLst/>
              <a:gdLst/>
              <a:ahLst/>
              <a:cxnLst/>
              <a:rect l="l" t="t" r="r" b="b"/>
              <a:pathLst>
                <a:path w="10377" h="12006" extrusionOk="0">
                  <a:moveTo>
                    <a:pt x="0" y="1"/>
                  </a:moveTo>
                  <a:lnTo>
                    <a:pt x="0" y="12006"/>
                  </a:lnTo>
                  <a:lnTo>
                    <a:pt x="10376" y="12006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5"/>
            <p:cNvSpPr/>
            <p:nvPr/>
          </p:nvSpPr>
          <p:spPr>
            <a:xfrm>
              <a:off x="2767262" y="3625626"/>
              <a:ext cx="482783" cy="139683"/>
            </a:xfrm>
            <a:custGeom>
              <a:avLst/>
              <a:gdLst/>
              <a:ahLst/>
              <a:cxnLst/>
              <a:rect l="l" t="t" r="r" b="b"/>
              <a:pathLst>
                <a:path w="18021" h="5214" extrusionOk="0">
                  <a:moveTo>
                    <a:pt x="2030" y="0"/>
                  </a:moveTo>
                  <a:cubicBezTo>
                    <a:pt x="903" y="0"/>
                    <a:pt x="0" y="903"/>
                    <a:pt x="0" y="2030"/>
                  </a:cubicBezTo>
                  <a:lnTo>
                    <a:pt x="0" y="5213"/>
                  </a:lnTo>
                  <a:lnTo>
                    <a:pt x="18021" y="5213"/>
                  </a:lnTo>
                  <a:lnTo>
                    <a:pt x="18021" y="2030"/>
                  </a:lnTo>
                  <a:cubicBezTo>
                    <a:pt x="18021" y="903"/>
                    <a:pt x="17118" y="0"/>
                    <a:pt x="15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5"/>
            <p:cNvSpPr/>
            <p:nvPr/>
          </p:nvSpPr>
          <p:spPr>
            <a:xfrm>
              <a:off x="3315144" y="2768212"/>
              <a:ext cx="144398" cy="238377"/>
            </a:xfrm>
            <a:custGeom>
              <a:avLst/>
              <a:gdLst/>
              <a:ahLst/>
              <a:cxnLst/>
              <a:rect l="l" t="t" r="r" b="b"/>
              <a:pathLst>
                <a:path w="5390" h="8898" extrusionOk="0">
                  <a:moveTo>
                    <a:pt x="1028" y="0"/>
                  </a:moveTo>
                  <a:cubicBezTo>
                    <a:pt x="452" y="0"/>
                    <a:pt x="1" y="451"/>
                    <a:pt x="1" y="1028"/>
                  </a:cubicBezTo>
                  <a:lnTo>
                    <a:pt x="1" y="7870"/>
                  </a:lnTo>
                  <a:cubicBezTo>
                    <a:pt x="1" y="8446"/>
                    <a:pt x="452" y="8897"/>
                    <a:pt x="1028" y="8897"/>
                  </a:cubicBezTo>
                  <a:lnTo>
                    <a:pt x="4362" y="8897"/>
                  </a:lnTo>
                  <a:cubicBezTo>
                    <a:pt x="4913" y="8897"/>
                    <a:pt x="5389" y="8446"/>
                    <a:pt x="5389" y="7870"/>
                  </a:cubicBezTo>
                  <a:lnTo>
                    <a:pt x="5389" y="1028"/>
                  </a:lnTo>
                  <a:cubicBezTo>
                    <a:pt x="5389" y="451"/>
                    <a:pt x="4913" y="0"/>
                    <a:pt x="4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5"/>
            <p:cNvSpPr/>
            <p:nvPr/>
          </p:nvSpPr>
          <p:spPr>
            <a:xfrm>
              <a:off x="3292989" y="2819890"/>
              <a:ext cx="184663" cy="28237"/>
            </a:xfrm>
            <a:custGeom>
              <a:avLst/>
              <a:gdLst/>
              <a:ahLst/>
              <a:cxnLst/>
              <a:rect l="l" t="t" r="r" b="b"/>
              <a:pathLst>
                <a:path w="6893" h="1054" extrusionOk="0">
                  <a:moveTo>
                    <a:pt x="552" y="1"/>
                  </a:moveTo>
                  <a:cubicBezTo>
                    <a:pt x="251" y="1"/>
                    <a:pt x="1" y="227"/>
                    <a:pt x="1" y="527"/>
                  </a:cubicBezTo>
                  <a:cubicBezTo>
                    <a:pt x="1" y="828"/>
                    <a:pt x="251" y="1054"/>
                    <a:pt x="552" y="1054"/>
                  </a:cubicBezTo>
                  <a:lnTo>
                    <a:pt x="6341" y="1054"/>
                  </a:lnTo>
                  <a:cubicBezTo>
                    <a:pt x="6642" y="1054"/>
                    <a:pt x="6893" y="828"/>
                    <a:pt x="6893" y="527"/>
                  </a:cubicBezTo>
                  <a:cubicBezTo>
                    <a:pt x="6893" y="227"/>
                    <a:pt x="6642" y="1"/>
                    <a:pt x="6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>
              <a:off x="3292989" y="2917941"/>
              <a:ext cx="184663" cy="28880"/>
            </a:xfrm>
            <a:custGeom>
              <a:avLst/>
              <a:gdLst/>
              <a:ahLst/>
              <a:cxnLst/>
              <a:rect l="l" t="t" r="r" b="b"/>
              <a:pathLst>
                <a:path w="6893" h="1078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078"/>
                    <a:pt x="552" y="1078"/>
                  </a:cubicBezTo>
                  <a:lnTo>
                    <a:pt x="6341" y="1078"/>
                  </a:lnTo>
                  <a:cubicBezTo>
                    <a:pt x="6642" y="1078"/>
                    <a:pt x="6893" y="852"/>
                    <a:pt x="6893" y="552"/>
                  </a:cubicBezTo>
                  <a:cubicBezTo>
                    <a:pt x="6893" y="251"/>
                    <a:pt x="6642" y="0"/>
                    <a:pt x="6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3281576" y="3027378"/>
              <a:ext cx="314916" cy="39649"/>
            </a:xfrm>
            <a:custGeom>
              <a:avLst/>
              <a:gdLst/>
              <a:ahLst/>
              <a:cxnLst/>
              <a:rect l="l" t="t" r="r" b="b"/>
              <a:pathLst>
                <a:path w="11755" h="1480" extrusionOk="0">
                  <a:moveTo>
                    <a:pt x="727" y="0"/>
                  </a:moveTo>
                  <a:cubicBezTo>
                    <a:pt x="326" y="0"/>
                    <a:pt x="0" y="351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lnTo>
                    <a:pt x="11028" y="1479"/>
                  </a:lnTo>
                  <a:cubicBezTo>
                    <a:pt x="11429" y="1479"/>
                    <a:pt x="11755" y="1153"/>
                    <a:pt x="11755" y="752"/>
                  </a:cubicBezTo>
                  <a:cubicBezTo>
                    <a:pt x="11755" y="351"/>
                    <a:pt x="11429" y="0"/>
                    <a:pt x="11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3281576" y="3359065"/>
              <a:ext cx="314916" cy="38979"/>
            </a:xfrm>
            <a:custGeom>
              <a:avLst/>
              <a:gdLst/>
              <a:ahLst/>
              <a:cxnLst/>
              <a:rect l="l" t="t" r="r" b="b"/>
              <a:pathLst>
                <a:path w="11755" h="1455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lnTo>
                    <a:pt x="11028" y="1454"/>
                  </a:lnTo>
                  <a:cubicBezTo>
                    <a:pt x="11429" y="1454"/>
                    <a:pt x="11755" y="1128"/>
                    <a:pt x="11755" y="727"/>
                  </a:cubicBezTo>
                  <a:cubicBezTo>
                    <a:pt x="11755" y="326"/>
                    <a:pt x="11429" y="0"/>
                    <a:pt x="1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4182631" y="3608159"/>
              <a:ext cx="77932" cy="100757"/>
            </a:xfrm>
            <a:custGeom>
              <a:avLst/>
              <a:gdLst/>
              <a:ahLst/>
              <a:cxnLst/>
              <a:rect l="l" t="t" r="r" b="b"/>
              <a:pathLst>
                <a:path w="2909" h="3761" extrusionOk="0">
                  <a:moveTo>
                    <a:pt x="51" y="1"/>
                  </a:moveTo>
                  <a:lnTo>
                    <a:pt x="1" y="151"/>
                  </a:lnTo>
                  <a:lnTo>
                    <a:pt x="2708" y="1154"/>
                  </a:lnTo>
                  <a:lnTo>
                    <a:pt x="2733" y="1204"/>
                  </a:lnTo>
                  <a:lnTo>
                    <a:pt x="1078" y="3660"/>
                  </a:lnTo>
                  <a:lnTo>
                    <a:pt x="1229" y="3760"/>
                  </a:lnTo>
                  <a:lnTo>
                    <a:pt x="2908" y="1229"/>
                  </a:lnTo>
                  <a:lnTo>
                    <a:pt x="2858" y="1028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4180622" y="3607489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76" y="1"/>
                  </a:moveTo>
                  <a:lnTo>
                    <a:pt x="1" y="51"/>
                  </a:lnTo>
                  <a:lnTo>
                    <a:pt x="1179" y="3685"/>
                  </a:lnTo>
                  <a:lnTo>
                    <a:pt x="1329" y="36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4240390" y="3588013"/>
              <a:ext cx="34934" cy="98748"/>
            </a:xfrm>
            <a:custGeom>
              <a:avLst/>
              <a:gdLst/>
              <a:ahLst/>
              <a:cxnLst/>
              <a:rect l="l" t="t" r="r" b="b"/>
              <a:pathLst>
                <a:path w="1304" h="3686" extrusionOk="0">
                  <a:moveTo>
                    <a:pt x="151" y="1"/>
                  </a:moveTo>
                  <a:lnTo>
                    <a:pt x="0" y="51"/>
                  </a:lnTo>
                  <a:lnTo>
                    <a:pt x="1153" y="3685"/>
                  </a:lnTo>
                  <a:lnTo>
                    <a:pt x="1303" y="363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4123559" y="3626965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50" y="0"/>
                  </a:moveTo>
                  <a:lnTo>
                    <a:pt x="0" y="151"/>
                  </a:lnTo>
                  <a:lnTo>
                    <a:pt x="2707" y="1178"/>
                  </a:lnTo>
                  <a:lnTo>
                    <a:pt x="2732" y="1203"/>
                  </a:lnTo>
                  <a:lnTo>
                    <a:pt x="1078" y="3685"/>
                  </a:lnTo>
                  <a:lnTo>
                    <a:pt x="1228" y="3760"/>
                  </a:lnTo>
                  <a:lnTo>
                    <a:pt x="2882" y="1279"/>
                  </a:lnTo>
                  <a:lnTo>
                    <a:pt x="2908" y="1229"/>
                  </a:lnTo>
                  <a:lnTo>
                    <a:pt x="2857" y="105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4121550" y="3626296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75" y="0"/>
                  </a:moveTo>
                  <a:lnTo>
                    <a:pt x="0" y="51"/>
                  </a:lnTo>
                  <a:lnTo>
                    <a:pt x="1178" y="3685"/>
                  </a:lnTo>
                  <a:lnTo>
                    <a:pt x="1328" y="3635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4064460" y="3646442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51" y="0"/>
                  </a:moveTo>
                  <a:lnTo>
                    <a:pt x="1" y="151"/>
                  </a:lnTo>
                  <a:lnTo>
                    <a:pt x="2707" y="1153"/>
                  </a:lnTo>
                  <a:lnTo>
                    <a:pt x="2733" y="1203"/>
                  </a:lnTo>
                  <a:lnTo>
                    <a:pt x="1078" y="3659"/>
                  </a:lnTo>
                  <a:lnTo>
                    <a:pt x="1229" y="3760"/>
                  </a:lnTo>
                  <a:lnTo>
                    <a:pt x="2908" y="1228"/>
                  </a:lnTo>
                  <a:lnTo>
                    <a:pt x="2858" y="10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4062451" y="3645102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76" y="0"/>
                  </a:moveTo>
                  <a:lnTo>
                    <a:pt x="1" y="50"/>
                  </a:lnTo>
                  <a:lnTo>
                    <a:pt x="1178" y="3684"/>
                  </a:lnTo>
                  <a:lnTo>
                    <a:pt x="1329" y="36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4005388" y="3665248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50" y="0"/>
                  </a:moveTo>
                  <a:lnTo>
                    <a:pt x="0" y="150"/>
                  </a:lnTo>
                  <a:lnTo>
                    <a:pt x="2707" y="1153"/>
                  </a:lnTo>
                  <a:lnTo>
                    <a:pt x="2732" y="1203"/>
                  </a:lnTo>
                  <a:lnTo>
                    <a:pt x="1078" y="3659"/>
                  </a:lnTo>
                  <a:lnTo>
                    <a:pt x="1228" y="3759"/>
                  </a:lnTo>
                  <a:lnTo>
                    <a:pt x="2907" y="1228"/>
                  </a:lnTo>
                  <a:lnTo>
                    <a:pt x="2857" y="102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4003352" y="3664552"/>
              <a:ext cx="35631" cy="98748"/>
            </a:xfrm>
            <a:custGeom>
              <a:avLst/>
              <a:gdLst/>
              <a:ahLst/>
              <a:cxnLst/>
              <a:rect l="l" t="t" r="r" b="b"/>
              <a:pathLst>
                <a:path w="1330" h="3686" extrusionOk="0">
                  <a:moveTo>
                    <a:pt x="176" y="1"/>
                  </a:moveTo>
                  <a:lnTo>
                    <a:pt x="1" y="51"/>
                  </a:lnTo>
                  <a:lnTo>
                    <a:pt x="1179" y="3685"/>
                  </a:lnTo>
                  <a:lnTo>
                    <a:pt x="1329" y="36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>
              <a:off x="3946290" y="3684028"/>
              <a:ext cx="77905" cy="100757"/>
            </a:xfrm>
            <a:custGeom>
              <a:avLst/>
              <a:gdLst/>
              <a:ahLst/>
              <a:cxnLst/>
              <a:rect l="l" t="t" r="r" b="b"/>
              <a:pathLst>
                <a:path w="2908" h="3761" extrusionOk="0">
                  <a:moveTo>
                    <a:pt x="51" y="1"/>
                  </a:moveTo>
                  <a:lnTo>
                    <a:pt x="1" y="151"/>
                  </a:lnTo>
                  <a:lnTo>
                    <a:pt x="2707" y="1179"/>
                  </a:lnTo>
                  <a:lnTo>
                    <a:pt x="2732" y="1204"/>
                  </a:lnTo>
                  <a:lnTo>
                    <a:pt x="1078" y="3660"/>
                  </a:lnTo>
                  <a:lnTo>
                    <a:pt x="1229" y="3760"/>
                  </a:lnTo>
                  <a:lnTo>
                    <a:pt x="2908" y="1229"/>
                  </a:lnTo>
                  <a:lnTo>
                    <a:pt x="2858" y="105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>
              <a:off x="3944280" y="3683358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76" y="1"/>
                  </a:moveTo>
                  <a:lnTo>
                    <a:pt x="0" y="51"/>
                  </a:lnTo>
                  <a:lnTo>
                    <a:pt x="1178" y="3685"/>
                  </a:lnTo>
                  <a:lnTo>
                    <a:pt x="1329" y="36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>
              <a:off x="3887218" y="3702835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50" y="1"/>
                  </a:moveTo>
                  <a:lnTo>
                    <a:pt x="0" y="176"/>
                  </a:lnTo>
                  <a:lnTo>
                    <a:pt x="2732" y="1179"/>
                  </a:lnTo>
                  <a:lnTo>
                    <a:pt x="2732" y="1229"/>
                  </a:lnTo>
                  <a:lnTo>
                    <a:pt x="1078" y="3685"/>
                  </a:lnTo>
                  <a:lnTo>
                    <a:pt x="1228" y="3760"/>
                  </a:lnTo>
                  <a:lnTo>
                    <a:pt x="2882" y="1279"/>
                  </a:lnTo>
                  <a:lnTo>
                    <a:pt x="2907" y="1254"/>
                  </a:lnTo>
                  <a:lnTo>
                    <a:pt x="2857" y="1053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>
              <a:off x="3885851" y="3702165"/>
              <a:ext cx="34961" cy="98721"/>
            </a:xfrm>
            <a:custGeom>
              <a:avLst/>
              <a:gdLst/>
              <a:ahLst/>
              <a:cxnLst/>
              <a:rect l="l" t="t" r="r" b="b"/>
              <a:pathLst>
                <a:path w="1305" h="3685" extrusionOk="0">
                  <a:moveTo>
                    <a:pt x="151" y="1"/>
                  </a:moveTo>
                  <a:lnTo>
                    <a:pt x="1" y="51"/>
                  </a:lnTo>
                  <a:lnTo>
                    <a:pt x="1154" y="3685"/>
                  </a:lnTo>
                  <a:lnTo>
                    <a:pt x="1304" y="363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>
              <a:off x="3828119" y="3722311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51" y="0"/>
                  </a:moveTo>
                  <a:lnTo>
                    <a:pt x="1" y="151"/>
                  </a:lnTo>
                  <a:lnTo>
                    <a:pt x="2732" y="1153"/>
                  </a:lnTo>
                  <a:lnTo>
                    <a:pt x="2732" y="1203"/>
                  </a:lnTo>
                  <a:lnTo>
                    <a:pt x="1078" y="3660"/>
                  </a:lnTo>
                  <a:lnTo>
                    <a:pt x="1229" y="3760"/>
                  </a:lnTo>
                  <a:lnTo>
                    <a:pt x="2883" y="1254"/>
                  </a:lnTo>
                  <a:lnTo>
                    <a:pt x="2908" y="1228"/>
                  </a:lnTo>
                  <a:lnTo>
                    <a:pt x="2858" y="10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>
              <a:off x="3826779" y="3721641"/>
              <a:ext cx="34934" cy="98051"/>
            </a:xfrm>
            <a:custGeom>
              <a:avLst/>
              <a:gdLst/>
              <a:ahLst/>
              <a:cxnLst/>
              <a:rect l="l" t="t" r="r" b="b"/>
              <a:pathLst>
                <a:path w="1304" h="3660" extrusionOk="0">
                  <a:moveTo>
                    <a:pt x="151" y="0"/>
                  </a:moveTo>
                  <a:lnTo>
                    <a:pt x="0" y="50"/>
                  </a:lnTo>
                  <a:lnTo>
                    <a:pt x="1153" y="3659"/>
                  </a:lnTo>
                  <a:lnTo>
                    <a:pt x="1304" y="3609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>
              <a:off x="3769047" y="3741118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50" y="0"/>
                  </a:moveTo>
                  <a:lnTo>
                    <a:pt x="0" y="151"/>
                  </a:lnTo>
                  <a:lnTo>
                    <a:pt x="2732" y="1178"/>
                  </a:lnTo>
                  <a:lnTo>
                    <a:pt x="2732" y="1203"/>
                  </a:lnTo>
                  <a:lnTo>
                    <a:pt x="1078" y="3659"/>
                  </a:lnTo>
                  <a:lnTo>
                    <a:pt x="1228" y="3760"/>
                  </a:lnTo>
                  <a:lnTo>
                    <a:pt x="2907" y="1228"/>
                  </a:lnTo>
                  <a:lnTo>
                    <a:pt x="2857" y="105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>
              <a:off x="3767681" y="3740448"/>
              <a:ext cx="35631" cy="98721"/>
            </a:xfrm>
            <a:custGeom>
              <a:avLst/>
              <a:gdLst/>
              <a:ahLst/>
              <a:cxnLst/>
              <a:rect l="l" t="t" r="r" b="b"/>
              <a:pathLst>
                <a:path w="1330" h="3685" extrusionOk="0">
                  <a:moveTo>
                    <a:pt x="151" y="0"/>
                  </a:moveTo>
                  <a:lnTo>
                    <a:pt x="1" y="50"/>
                  </a:lnTo>
                  <a:lnTo>
                    <a:pt x="1154" y="3684"/>
                  </a:lnTo>
                  <a:lnTo>
                    <a:pt x="1329" y="363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>
              <a:off x="3709948" y="3759897"/>
              <a:ext cx="77905" cy="100757"/>
            </a:xfrm>
            <a:custGeom>
              <a:avLst/>
              <a:gdLst/>
              <a:ahLst/>
              <a:cxnLst/>
              <a:rect l="l" t="t" r="r" b="b"/>
              <a:pathLst>
                <a:path w="2908" h="3761" extrusionOk="0">
                  <a:moveTo>
                    <a:pt x="51" y="1"/>
                  </a:moveTo>
                  <a:lnTo>
                    <a:pt x="1" y="176"/>
                  </a:lnTo>
                  <a:lnTo>
                    <a:pt x="2732" y="1179"/>
                  </a:lnTo>
                  <a:lnTo>
                    <a:pt x="2732" y="1229"/>
                  </a:lnTo>
                  <a:lnTo>
                    <a:pt x="1078" y="3685"/>
                  </a:lnTo>
                  <a:lnTo>
                    <a:pt x="1229" y="3760"/>
                  </a:lnTo>
                  <a:lnTo>
                    <a:pt x="2908" y="1254"/>
                  </a:lnTo>
                  <a:lnTo>
                    <a:pt x="2858" y="1054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>
              <a:off x="3708609" y="3759228"/>
              <a:ext cx="35604" cy="98748"/>
            </a:xfrm>
            <a:custGeom>
              <a:avLst/>
              <a:gdLst/>
              <a:ahLst/>
              <a:cxnLst/>
              <a:rect l="l" t="t" r="r" b="b"/>
              <a:pathLst>
                <a:path w="1329" h="3686" extrusionOk="0">
                  <a:moveTo>
                    <a:pt x="151" y="1"/>
                  </a:moveTo>
                  <a:lnTo>
                    <a:pt x="0" y="51"/>
                  </a:lnTo>
                  <a:lnTo>
                    <a:pt x="1153" y="3685"/>
                  </a:lnTo>
                  <a:lnTo>
                    <a:pt x="1329" y="363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>
              <a:off x="3650876" y="3779374"/>
              <a:ext cx="77905" cy="100757"/>
            </a:xfrm>
            <a:custGeom>
              <a:avLst/>
              <a:gdLst/>
              <a:ahLst/>
              <a:cxnLst/>
              <a:rect l="l" t="t" r="r" b="b"/>
              <a:pathLst>
                <a:path w="2908" h="3761" extrusionOk="0">
                  <a:moveTo>
                    <a:pt x="50" y="1"/>
                  </a:moveTo>
                  <a:lnTo>
                    <a:pt x="0" y="151"/>
                  </a:lnTo>
                  <a:lnTo>
                    <a:pt x="2732" y="1154"/>
                  </a:lnTo>
                  <a:lnTo>
                    <a:pt x="2732" y="1204"/>
                  </a:lnTo>
                  <a:lnTo>
                    <a:pt x="1078" y="3660"/>
                  </a:lnTo>
                  <a:lnTo>
                    <a:pt x="1228" y="3760"/>
                  </a:lnTo>
                  <a:lnTo>
                    <a:pt x="2907" y="1229"/>
                  </a:lnTo>
                  <a:lnTo>
                    <a:pt x="2857" y="102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>
              <a:off x="3668986" y="3680010"/>
              <a:ext cx="613732" cy="206149"/>
            </a:xfrm>
            <a:custGeom>
              <a:avLst/>
              <a:gdLst/>
              <a:ahLst/>
              <a:cxnLst/>
              <a:rect l="l" t="t" r="r" b="b"/>
              <a:pathLst>
                <a:path w="22909" h="7695" extrusionOk="0">
                  <a:moveTo>
                    <a:pt x="22783" y="0"/>
                  </a:moveTo>
                  <a:lnTo>
                    <a:pt x="1" y="7319"/>
                  </a:lnTo>
                  <a:lnTo>
                    <a:pt x="126" y="7695"/>
                  </a:lnTo>
                  <a:lnTo>
                    <a:pt x="22908" y="351"/>
                  </a:lnTo>
                  <a:lnTo>
                    <a:pt x="22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5"/>
            <p:cNvSpPr/>
            <p:nvPr/>
          </p:nvSpPr>
          <p:spPr>
            <a:xfrm>
              <a:off x="3638097" y="3583994"/>
              <a:ext cx="613732" cy="206819"/>
            </a:xfrm>
            <a:custGeom>
              <a:avLst/>
              <a:gdLst/>
              <a:ahLst/>
              <a:cxnLst/>
              <a:rect l="l" t="t" r="r" b="b"/>
              <a:pathLst>
                <a:path w="22909" h="7720" extrusionOk="0">
                  <a:moveTo>
                    <a:pt x="22808" y="0"/>
                  </a:moveTo>
                  <a:lnTo>
                    <a:pt x="1" y="7344"/>
                  </a:lnTo>
                  <a:lnTo>
                    <a:pt x="126" y="7720"/>
                  </a:lnTo>
                  <a:lnTo>
                    <a:pt x="22908" y="376"/>
                  </a:lnTo>
                  <a:lnTo>
                    <a:pt x="22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3558879" y="3465154"/>
              <a:ext cx="678162" cy="134298"/>
            </a:xfrm>
            <a:custGeom>
              <a:avLst/>
              <a:gdLst/>
              <a:ahLst/>
              <a:cxnLst/>
              <a:rect l="l" t="t" r="r" b="b"/>
              <a:pathLst>
                <a:path w="25314" h="5013" extrusionOk="0">
                  <a:moveTo>
                    <a:pt x="51" y="0"/>
                  </a:moveTo>
                  <a:lnTo>
                    <a:pt x="0" y="351"/>
                  </a:lnTo>
                  <a:lnTo>
                    <a:pt x="25264" y="5013"/>
                  </a:lnTo>
                  <a:lnTo>
                    <a:pt x="25314" y="466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>
              <a:off x="1510328" y="3608159"/>
              <a:ext cx="77932" cy="100757"/>
            </a:xfrm>
            <a:custGeom>
              <a:avLst/>
              <a:gdLst/>
              <a:ahLst/>
              <a:cxnLst/>
              <a:rect l="l" t="t" r="r" b="b"/>
              <a:pathLst>
                <a:path w="2909" h="3761" extrusionOk="0">
                  <a:moveTo>
                    <a:pt x="2858" y="1"/>
                  </a:moveTo>
                  <a:lnTo>
                    <a:pt x="51" y="1028"/>
                  </a:lnTo>
                  <a:lnTo>
                    <a:pt x="1" y="1229"/>
                  </a:lnTo>
                  <a:lnTo>
                    <a:pt x="1680" y="3760"/>
                  </a:lnTo>
                  <a:lnTo>
                    <a:pt x="1830" y="3660"/>
                  </a:lnTo>
                  <a:lnTo>
                    <a:pt x="176" y="1204"/>
                  </a:lnTo>
                  <a:lnTo>
                    <a:pt x="201" y="1154"/>
                  </a:lnTo>
                  <a:lnTo>
                    <a:pt x="2908" y="15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>
              <a:off x="1554639" y="3607489"/>
              <a:ext cx="35631" cy="98721"/>
            </a:xfrm>
            <a:custGeom>
              <a:avLst/>
              <a:gdLst/>
              <a:ahLst/>
              <a:cxnLst/>
              <a:rect l="l" t="t" r="r" b="b"/>
              <a:pathLst>
                <a:path w="1330" h="3685" extrusionOk="0">
                  <a:moveTo>
                    <a:pt x="1154" y="1"/>
                  </a:moveTo>
                  <a:lnTo>
                    <a:pt x="1" y="3635"/>
                  </a:lnTo>
                  <a:lnTo>
                    <a:pt x="151" y="3685"/>
                  </a:lnTo>
                  <a:lnTo>
                    <a:pt x="1329" y="51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>
              <a:off x="1495567" y="3588013"/>
              <a:ext cx="34934" cy="98748"/>
            </a:xfrm>
            <a:custGeom>
              <a:avLst/>
              <a:gdLst/>
              <a:ahLst/>
              <a:cxnLst/>
              <a:rect l="l" t="t" r="r" b="b"/>
              <a:pathLst>
                <a:path w="1304" h="3686" extrusionOk="0">
                  <a:moveTo>
                    <a:pt x="1153" y="1"/>
                  </a:moveTo>
                  <a:lnTo>
                    <a:pt x="0" y="3635"/>
                  </a:lnTo>
                  <a:lnTo>
                    <a:pt x="151" y="3685"/>
                  </a:lnTo>
                  <a:lnTo>
                    <a:pt x="1304" y="5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>
              <a:off x="1569427" y="3626965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2858" y="0"/>
                  </a:moveTo>
                  <a:lnTo>
                    <a:pt x="50" y="1053"/>
                  </a:lnTo>
                  <a:lnTo>
                    <a:pt x="0" y="1229"/>
                  </a:lnTo>
                  <a:lnTo>
                    <a:pt x="1680" y="3760"/>
                  </a:lnTo>
                  <a:lnTo>
                    <a:pt x="1830" y="3685"/>
                  </a:lnTo>
                  <a:lnTo>
                    <a:pt x="176" y="1203"/>
                  </a:lnTo>
                  <a:lnTo>
                    <a:pt x="201" y="1178"/>
                  </a:lnTo>
                  <a:lnTo>
                    <a:pt x="2908" y="15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>
              <a:off x="1613738" y="3626296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153" y="0"/>
                  </a:moveTo>
                  <a:lnTo>
                    <a:pt x="1" y="3635"/>
                  </a:lnTo>
                  <a:lnTo>
                    <a:pt x="151" y="3685"/>
                  </a:lnTo>
                  <a:lnTo>
                    <a:pt x="1329" y="51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>
              <a:off x="1628499" y="3646442"/>
              <a:ext cx="77932" cy="100730"/>
            </a:xfrm>
            <a:custGeom>
              <a:avLst/>
              <a:gdLst/>
              <a:ahLst/>
              <a:cxnLst/>
              <a:rect l="l" t="t" r="r" b="b"/>
              <a:pathLst>
                <a:path w="2909" h="3760" extrusionOk="0">
                  <a:moveTo>
                    <a:pt x="2858" y="0"/>
                  </a:moveTo>
                  <a:lnTo>
                    <a:pt x="51" y="1028"/>
                  </a:lnTo>
                  <a:lnTo>
                    <a:pt x="1" y="1228"/>
                  </a:lnTo>
                  <a:lnTo>
                    <a:pt x="1680" y="3760"/>
                  </a:lnTo>
                  <a:lnTo>
                    <a:pt x="1830" y="3659"/>
                  </a:lnTo>
                  <a:lnTo>
                    <a:pt x="176" y="1203"/>
                  </a:lnTo>
                  <a:lnTo>
                    <a:pt x="201" y="1153"/>
                  </a:lnTo>
                  <a:lnTo>
                    <a:pt x="2908" y="15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>
              <a:off x="1672837" y="3645102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153" y="0"/>
                  </a:moveTo>
                  <a:lnTo>
                    <a:pt x="0" y="3634"/>
                  </a:lnTo>
                  <a:lnTo>
                    <a:pt x="150" y="3684"/>
                  </a:lnTo>
                  <a:lnTo>
                    <a:pt x="1328" y="50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>
              <a:off x="1687598" y="3665248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2858" y="0"/>
                  </a:moveTo>
                  <a:lnTo>
                    <a:pt x="51" y="1028"/>
                  </a:lnTo>
                  <a:lnTo>
                    <a:pt x="0" y="1228"/>
                  </a:lnTo>
                  <a:lnTo>
                    <a:pt x="1680" y="3759"/>
                  </a:lnTo>
                  <a:lnTo>
                    <a:pt x="1830" y="3659"/>
                  </a:lnTo>
                  <a:lnTo>
                    <a:pt x="176" y="1203"/>
                  </a:lnTo>
                  <a:lnTo>
                    <a:pt x="201" y="1153"/>
                  </a:lnTo>
                  <a:lnTo>
                    <a:pt x="2908" y="150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>
              <a:off x="1731909" y="3664552"/>
              <a:ext cx="35604" cy="98748"/>
            </a:xfrm>
            <a:custGeom>
              <a:avLst/>
              <a:gdLst/>
              <a:ahLst/>
              <a:cxnLst/>
              <a:rect l="l" t="t" r="r" b="b"/>
              <a:pathLst>
                <a:path w="1329" h="3686" extrusionOk="0">
                  <a:moveTo>
                    <a:pt x="1153" y="1"/>
                  </a:moveTo>
                  <a:lnTo>
                    <a:pt x="1" y="3635"/>
                  </a:lnTo>
                  <a:lnTo>
                    <a:pt x="151" y="3685"/>
                  </a:lnTo>
                  <a:lnTo>
                    <a:pt x="1329" y="5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>
              <a:off x="1746670" y="3684028"/>
              <a:ext cx="77932" cy="100757"/>
            </a:xfrm>
            <a:custGeom>
              <a:avLst/>
              <a:gdLst/>
              <a:ahLst/>
              <a:cxnLst/>
              <a:rect l="l" t="t" r="r" b="b"/>
              <a:pathLst>
                <a:path w="2909" h="3761" extrusionOk="0">
                  <a:moveTo>
                    <a:pt x="2858" y="1"/>
                  </a:moveTo>
                  <a:lnTo>
                    <a:pt x="51" y="1053"/>
                  </a:lnTo>
                  <a:lnTo>
                    <a:pt x="1" y="1229"/>
                  </a:lnTo>
                  <a:lnTo>
                    <a:pt x="1680" y="3760"/>
                  </a:lnTo>
                  <a:lnTo>
                    <a:pt x="1831" y="3660"/>
                  </a:lnTo>
                  <a:lnTo>
                    <a:pt x="176" y="1204"/>
                  </a:lnTo>
                  <a:lnTo>
                    <a:pt x="201" y="1179"/>
                  </a:lnTo>
                  <a:lnTo>
                    <a:pt x="2908" y="15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1791007" y="3683358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153" y="1"/>
                  </a:moveTo>
                  <a:lnTo>
                    <a:pt x="0" y="3635"/>
                  </a:lnTo>
                  <a:lnTo>
                    <a:pt x="150" y="3685"/>
                  </a:lnTo>
                  <a:lnTo>
                    <a:pt x="1328" y="5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>
              <a:off x="1805769" y="3702835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2858" y="1"/>
                  </a:moveTo>
                  <a:lnTo>
                    <a:pt x="51" y="1053"/>
                  </a:lnTo>
                  <a:lnTo>
                    <a:pt x="0" y="1254"/>
                  </a:lnTo>
                  <a:lnTo>
                    <a:pt x="1680" y="3760"/>
                  </a:lnTo>
                  <a:lnTo>
                    <a:pt x="1830" y="3685"/>
                  </a:lnTo>
                  <a:lnTo>
                    <a:pt x="176" y="1229"/>
                  </a:lnTo>
                  <a:lnTo>
                    <a:pt x="201" y="1179"/>
                  </a:lnTo>
                  <a:lnTo>
                    <a:pt x="2908" y="176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>
              <a:off x="1850079" y="3702165"/>
              <a:ext cx="35604" cy="98721"/>
            </a:xfrm>
            <a:custGeom>
              <a:avLst/>
              <a:gdLst/>
              <a:ahLst/>
              <a:cxnLst/>
              <a:rect l="l" t="t" r="r" b="b"/>
              <a:pathLst>
                <a:path w="1329" h="3685" extrusionOk="0">
                  <a:moveTo>
                    <a:pt x="1154" y="1"/>
                  </a:moveTo>
                  <a:lnTo>
                    <a:pt x="1" y="3635"/>
                  </a:lnTo>
                  <a:lnTo>
                    <a:pt x="151" y="3685"/>
                  </a:lnTo>
                  <a:lnTo>
                    <a:pt x="1329" y="51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>
              <a:off x="1864840" y="3722311"/>
              <a:ext cx="77932" cy="100730"/>
            </a:xfrm>
            <a:custGeom>
              <a:avLst/>
              <a:gdLst/>
              <a:ahLst/>
              <a:cxnLst/>
              <a:rect l="l" t="t" r="r" b="b"/>
              <a:pathLst>
                <a:path w="2909" h="3760" extrusionOk="0">
                  <a:moveTo>
                    <a:pt x="2858" y="0"/>
                  </a:moveTo>
                  <a:lnTo>
                    <a:pt x="51" y="1028"/>
                  </a:lnTo>
                  <a:lnTo>
                    <a:pt x="1" y="1228"/>
                  </a:lnTo>
                  <a:lnTo>
                    <a:pt x="1680" y="3760"/>
                  </a:lnTo>
                  <a:lnTo>
                    <a:pt x="1831" y="3660"/>
                  </a:lnTo>
                  <a:lnTo>
                    <a:pt x="176" y="1203"/>
                  </a:lnTo>
                  <a:lnTo>
                    <a:pt x="176" y="1153"/>
                  </a:lnTo>
                  <a:lnTo>
                    <a:pt x="2908" y="15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>
              <a:off x="1909178" y="3721641"/>
              <a:ext cx="34934" cy="98051"/>
            </a:xfrm>
            <a:custGeom>
              <a:avLst/>
              <a:gdLst/>
              <a:ahLst/>
              <a:cxnLst/>
              <a:rect l="l" t="t" r="r" b="b"/>
              <a:pathLst>
                <a:path w="1304" h="3660" extrusionOk="0">
                  <a:moveTo>
                    <a:pt x="1153" y="0"/>
                  </a:moveTo>
                  <a:lnTo>
                    <a:pt x="0" y="3609"/>
                  </a:lnTo>
                  <a:lnTo>
                    <a:pt x="151" y="3659"/>
                  </a:lnTo>
                  <a:lnTo>
                    <a:pt x="1303" y="50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>
              <a:off x="1923939" y="3741118"/>
              <a:ext cx="77905" cy="100730"/>
            </a:xfrm>
            <a:custGeom>
              <a:avLst/>
              <a:gdLst/>
              <a:ahLst/>
              <a:cxnLst/>
              <a:rect l="l" t="t" r="r" b="b"/>
              <a:pathLst>
                <a:path w="2908" h="3760" extrusionOk="0">
                  <a:moveTo>
                    <a:pt x="2858" y="0"/>
                  </a:moveTo>
                  <a:lnTo>
                    <a:pt x="51" y="1053"/>
                  </a:lnTo>
                  <a:lnTo>
                    <a:pt x="1" y="1228"/>
                  </a:lnTo>
                  <a:lnTo>
                    <a:pt x="1680" y="3760"/>
                  </a:lnTo>
                  <a:lnTo>
                    <a:pt x="1830" y="3659"/>
                  </a:lnTo>
                  <a:lnTo>
                    <a:pt x="176" y="1203"/>
                  </a:lnTo>
                  <a:lnTo>
                    <a:pt x="176" y="1178"/>
                  </a:lnTo>
                  <a:lnTo>
                    <a:pt x="2908" y="15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>
              <a:off x="1968250" y="3740448"/>
              <a:ext cx="34934" cy="98721"/>
            </a:xfrm>
            <a:custGeom>
              <a:avLst/>
              <a:gdLst/>
              <a:ahLst/>
              <a:cxnLst/>
              <a:rect l="l" t="t" r="r" b="b"/>
              <a:pathLst>
                <a:path w="1304" h="3685" extrusionOk="0">
                  <a:moveTo>
                    <a:pt x="1154" y="0"/>
                  </a:moveTo>
                  <a:lnTo>
                    <a:pt x="1" y="3634"/>
                  </a:lnTo>
                  <a:lnTo>
                    <a:pt x="151" y="3684"/>
                  </a:lnTo>
                  <a:lnTo>
                    <a:pt x="1304" y="5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>
              <a:off x="1983038" y="3759897"/>
              <a:ext cx="77905" cy="100757"/>
            </a:xfrm>
            <a:custGeom>
              <a:avLst/>
              <a:gdLst/>
              <a:ahLst/>
              <a:cxnLst/>
              <a:rect l="l" t="t" r="r" b="b"/>
              <a:pathLst>
                <a:path w="2908" h="3761" extrusionOk="0">
                  <a:moveTo>
                    <a:pt x="2857" y="1"/>
                  </a:moveTo>
                  <a:lnTo>
                    <a:pt x="50" y="1054"/>
                  </a:lnTo>
                  <a:lnTo>
                    <a:pt x="0" y="1254"/>
                  </a:lnTo>
                  <a:lnTo>
                    <a:pt x="1679" y="3760"/>
                  </a:lnTo>
                  <a:lnTo>
                    <a:pt x="1830" y="3685"/>
                  </a:lnTo>
                  <a:lnTo>
                    <a:pt x="175" y="1229"/>
                  </a:lnTo>
                  <a:lnTo>
                    <a:pt x="175" y="1179"/>
                  </a:lnTo>
                  <a:lnTo>
                    <a:pt x="2907" y="176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>
              <a:off x="2027349" y="3759228"/>
              <a:ext cx="34934" cy="98748"/>
            </a:xfrm>
            <a:custGeom>
              <a:avLst/>
              <a:gdLst/>
              <a:ahLst/>
              <a:cxnLst/>
              <a:rect l="l" t="t" r="r" b="b"/>
              <a:pathLst>
                <a:path w="1304" h="3686" extrusionOk="0">
                  <a:moveTo>
                    <a:pt x="1153" y="1"/>
                  </a:moveTo>
                  <a:lnTo>
                    <a:pt x="0" y="3635"/>
                  </a:lnTo>
                  <a:lnTo>
                    <a:pt x="151" y="3685"/>
                  </a:lnTo>
                  <a:lnTo>
                    <a:pt x="1303" y="5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>
              <a:off x="2042110" y="3779374"/>
              <a:ext cx="77905" cy="100757"/>
            </a:xfrm>
            <a:custGeom>
              <a:avLst/>
              <a:gdLst/>
              <a:ahLst/>
              <a:cxnLst/>
              <a:rect l="l" t="t" r="r" b="b"/>
              <a:pathLst>
                <a:path w="2908" h="3761" extrusionOk="0">
                  <a:moveTo>
                    <a:pt x="2858" y="1"/>
                  </a:moveTo>
                  <a:lnTo>
                    <a:pt x="51" y="1028"/>
                  </a:lnTo>
                  <a:lnTo>
                    <a:pt x="1" y="1229"/>
                  </a:lnTo>
                  <a:lnTo>
                    <a:pt x="1680" y="3760"/>
                  </a:lnTo>
                  <a:lnTo>
                    <a:pt x="1830" y="3660"/>
                  </a:lnTo>
                  <a:lnTo>
                    <a:pt x="176" y="1204"/>
                  </a:lnTo>
                  <a:lnTo>
                    <a:pt x="176" y="1154"/>
                  </a:lnTo>
                  <a:lnTo>
                    <a:pt x="2908" y="15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>
              <a:off x="1488173" y="3680010"/>
              <a:ext cx="613732" cy="206149"/>
            </a:xfrm>
            <a:custGeom>
              <a:avLst/>
              <a:gdLst/>
              <a:ahLst/>
              <a:cxnLst/>
              <a:rect l="l" t="t" r="r" b="b"/>
              <a:pathLst>
                <a:path w="22909" h="7695" extrusionOk="0">
                  <a:moveTo>
                    <a:pt x="126" y="0"/>
                  </a:moveTo>
                  <a:lnTo>
                    <a:pt x="1" y="351"/>
                  </a:lnTo>
                  <a:lnTo>
                    <a:pt x="22783" y="7695"/>
                  </a:lnTo>
                  <a:lnTo>
                    <a:pt x="22908" y="731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>
              <a:off x="1519062" y="3583994"/>
              <a:ext cx="613732" cy="206819"/>
            </a:xfrm>
            <a:custGeom>
              <a:avLst/>
              <a:gdLst/>
              <a:ahLst/>
              <a:cxnLst/>
              <a:rect l="l" t="t" r="r" b="b"/>
              <a:pathLst>
                <a:path w="22909" h="7720" extrusionOk="0">
                  <a:moveTo>
                    <a:pt x="126" y="0"/>
                  </a:moveTo>
                  <a:lnTo>
                    <a:pt x="1" y="376"/>
                  </a:lnTo>
                  <a:lnTo>
                    <a:pt x="22783" y="7720"/>
                  </a:lnTo>
                  <a:lnTo>
                    <a:pt x="22908" y="73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>
              <a:off x="1533850" y="3463144"/>
              <a:ext cx="684217" cy="136308"/>
            </a:xfrm>
            <a:custGeom>
              <a:avLst/>
              <a:gdLst/>
              <a:ahLst/>
              <a:cxnLst/>
              <a:rect l="l" t="t" r="r" b="b"/>
              <a:pathLst>
                <a:path w="25540" h="5088" extrusionOk="0">
                  <a:moveTo>
                    <a:pt x="25489" y="0"/>
                  </a:moveTo>
                  <a:lnTo>
                    <a:pt x="0" y="4737"/>
                  </a:lnTo>
                  <a:lnTo>
                    <a:pt x="75" y="5088"/>
                  </a:lnTo>
                  <a:lnTo>
                    <a:pt x="25539" y="351"/>
                  </a:lnTo>
                  <a:lnTo>
                    <a:pt x="25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2167675" y="2660784"/>
              <a:ext cx="478764" cy="54410"/>
            </a:xfrm>
            <a:custGeom>
              <a:avLst/>
              <a:gdLst/>
              <a:ahLst/>
              <a:cxnLst/>
              <a:rect l="l" t="t" r="r" b="b"/>
              <a:pathLst>
                <a:path w="17871" h="2031" extrusionOk="0">
                  <a:moveTo>
                    <a:pt x="1003" y="0"/>
                  </a:moveTo>
                  <a:cubicBezTo>
                    <a:pt x="451" y="0"/>
                    <a:pt x="0" y="451"/>
                    <a:pt x="0" y="1028"/>
                  </a:cubicBezTo>
                  <a:cubicBezTo>
                    <a:pt x="0" y="1579"/>
                    <a:pt x="451" y="2030"/>
                    <a:pt x="1003" y="2030"/>
                  </a:cubicBezTo>
                  <a:lnTo>
                    <a:pt x="16868" y="2030"/>
                  </a:lnTo>
                  <a:cubicBezTo>
                    <a:pt x="17419" y="2030"/>
                    <a:pt x="17870" y="1579"/>
                    <a:pt x="17870" y="1028"/>
                  </a:cubicBezTo>
                  <a:cubicBezTo>
                    <a:pt x="17870" y="451"/>
                    <a:pt x="17419" y="0"/>
                    <a:pt x="16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>
              <a:off x="2194518" y="2820586"/>
              <a:ext cx="534487" cy="260533"/>
            </a:xfrm>
            <a:custGeom>
              <a:avLst/>
              <a:gdLst/>
              <a:ahLst/>
              <a:cxnLst/>
              <a:rect l="l" t="t" r="r" b="b"/>
              <a:pathLst>
                <a:path w="19951" h="9725" extrusionOk="0">
                  <a:moveTo>
                    <a:pt x="1" y="0"/>
                  </a:moveTo>
                  <a:lnTo>
                    <a:pt x="1" y="9724"/>
                  </a:lnTo>
                  <a:lnTo>
                    <a:pt x="19951" y="9724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>
              <a:off x="2167675" y="2797734"/>
              <a:ext cx="594899" cy="54410"/>
            </a:xfrm>
            <a:custGeom>
              <a:avLst/>
              <a:gdLst/>
              <a:ahLst/>
              <a:cxnLst/>
              <a:rect l="l" t="t" r="r" b="b"/>
              <a:pathLst>
                <a:path w="22206" h="2031" extrusionOk="0">
                  <a:moveTo>
                    <a:pt x="1003" y="1"/>
                  </a:moveTo>
                  <a:cubicBezTo>
                    <a:pt x="451" y="1"/>
                    <a:pt x="0" y="452"/>
                    <a:pt x="0" y="1028"/>
                  </a:cubicBezTo>
                  <a:cubicBezTo>
                    <a:pt x="0" y="1580"/>
                    <a:pt x="451" y="2031"/>
                    <a:pt x="1003" y="2031"/>
                  </a:cubicBezTo>
                  <a:lnTo>
                    <a:pt x="21203" y="2031"/>
                  </a:lnTo>
                  <a:cubicBezTo>
                    <a:pt x="21755" y="2031"/>
                    <a:pt x="22206" y="1580"/>
                    <a:pt x="22206" y="1028"/>
                  </a:cubicBezTo>
                  <a:cubicBezTo>
                    <a:pt x="22206" y="452"/>
                    <a:pt x="21755" y="1"/>
                    <a:pt x="2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>
              <a:off x="2238829" y="2865567"/>
              <a:ext cx="39649" cy="57089"/>
            </a:xfrm>
            <a:custGeom>
              <a:avLst/>
              <a:gdLst/>
              <a:ahLst/>
              <a:cxnLst/>
              <a:rect l="l" t="t" r="r" b="b"/>
              <a:pathLst>
                <a:path w="1480" h="2131" extrusionOk="0">
                  <a:moveTo>
                    <a:pt x="1" y="0"/>
                  </a:moveTo>
                  <a:lnTo>
                    <a:pt x="1" y="2131"/>
                  </a:lnTo>
                  <a:lnTo>
                    <a:pt x="1480" y="2131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>
              <a:off x="2337550" y="2865567"/>
              <a:ext cx="39622" cy="57089"/>
            </a:xfrm>
            <a:custGeom>
              <a:avLst/>
              <a:gdLst/>
              <a:ahLst/>
              <a:cxnLst/>
              <a:rect l="l" t="t" r="r" b="b"/>
              <a:pathLst>
                <a:path w="1479" h="2131" extrusionOk="0">
                  <a:moveTo>
                    <a:pt x="0" y="0"/>
                  </a:moveTo>
                  <a:lnTo>
                    <a:pt x="0" y="2131"/>
                  </a:lnTo>
                  <a:lnTo>
                    <a:pt x="1479" y="2131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>
              <a:off x="2435575" y="2865567"/>
              <a:ext cx="39649" cy="57089"/>
            </a:xfrm>
            <a:custGeom>
              <a:avLst/>
              <a:gdLst/>
              <a:ahLst/>
              <a:cxnLst/>
              <a:rect l="l" t="t" r="r" b="b"/>
              <a:pathLst>
                <a:path w="1480" h="2131" extrusionOk="0">
                  <a:moveTo>
                    <a:pt x="0" y="0"/>
                  </a:moveTo>
                  <a:lnTo>
                    <a:pt x="0" y="2131"/>
                  </a:lnTo>
                  <a:lnTo>
                    <a:pt x="1479" y="2131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>
              <a:off x="2534269" y="2865567"/>
              <a:ext cx="39649" cy="57089"/>
            </a:xfrm>
            <a:custGeom>
              <a:avLst/>
              <a:gdLst/>
              <a:ahLst/>
              <a:cxnLst/>
              <a:rect l="l" t="t" r="r" b="b"/>
              <a:pathLst>
                <a:path w="1480" h="2131" extrusionOk="0">
                  <a:moveTo>
                    <a:pt x="1" y="0"/>
                  </a:moveTo>
                  <a:lnTo>
                    <a:pt x="1" y="2131"/>
                  </a:lnTo>
                  <a:lnTo>
                    <a:pt x="1479" y="2131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2632294" y="2865567"/>
              <a:ext cx="39649" cy="57089"/>
            </a:xfrm>
            <a:custGeom>
              <a:avLst/>
              <a:gdLst/>
              <a:ahLst/>
              <a:cxnLst/>
              <a:rect l="l" t="t" r="r" b="b"/>
              <a:pathLst>
                <a:path w="1480" h="2131" extrusionOk="0">
                  <a:moveTo>
                    <a:pt x="1" y="0"/>
                  </a:moveTo>
                  <a:lnTo>
                    <a:pt x="1" y="2131"/>
                  </a:lnTo>
                  <a:lnTo>
                    <a:pt x="1479" y="2131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>
              <a:off x="2194518" y="3522216"/>
              <a:ext cx="534487" cy="261229"/>
            </a:xfrm>
            <a:custGeom>
              <a:avLst/>
              <a:gdLst/>
              <a:ahLst/>
              <a:cxnLst/>
              <a:rect l="l" t="t" r="r" b="b"/>
              <a:pathLst>
                <a:path w="19951" h="9751" extrusionOk="0">
                  <a:moveTo>
                    <a:pt x="1" y="1"/>
                  </a:moveTo>
                  <a:lnTo>
                    <a:pt x="1" y="9750"/>
                  </a:lnTo>
                  <a:lnTo>
                    <a:pt x="19951" y="9750"/>
                  </a:lnTo>
                  <a:lnTo>
                    <a:pt x="19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>
              <a:off x="2167675" y="3500061"/>
              <a:ext cx="594899" cy="54410"/>
            </a:xfrm>
            <a:custGeom>
              <a:avLst/>
              <a:gdLst/>
              <a:ahLst/>
              <a:cxnLst/>
              <a:rect l="l" t="t" r="r" b="b"/>
              <a:pathLst>
                <a:path w="22206" h="2031" extrusionOk="0">
                  <a:moveTo>
                    <a:pt x="1003" y="1"/>
                  </a:moveTo>
                  <a:cubicBezTo>
                    <a:pt x="451" y="1"/>
                    <a:pt x="0" y="452"/>
                    <a:pt x="0" y="1003"/>
                  </a:cubicBezTo>
                  <a:cubicBezTo>
                    <a:pt x="0" y="1580"/>
                    <a:pt x="451" y="2031"/>
                    <a:pt x="1003" y="2031"/>
                  </a:cubicBezTo>
                  <a:lnTo>
                    <a:pt x="21203" y="2031"/>
                  </a:lnTo>
                  <a:cubicBezTo>
                    <a:pt x="21755" y="2031"/>
                    <a:pt x="22206" y="1580"/>
                    <a:pt x="22206" y="1003"/>
                  </a:cubicBezTo>
                  <a:cubicBezTo>
                    <a:pt x="22206" y="452"/>
                    <a:pt x="21755" y="1"/>
                    <a:pt x="2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>
              <a:off x="2238829" y="3567867"/>
              <a:ext cx="39649" cy="57116"/>
            </a:xfrm>
            <a:custGeom>
              <a:avLst/>
              <a:gdLst/>
              <a:ahLst/>
              <a:cxnLst/>
              <a:rect l="l" t="t" r="r" b="b"/>
              <a:pathLst>
                <a:path w="1480" h="2132" extrusionOk="0">
                  <a:moveTo>
                    <a:pt x="1" y="1"/>
                  </a:moveTo>
                  <a:lnTo>
                    <a:pt x="1" y="2131"/>
                  </a:lnTo>
                  <a:lnTo>
                    <a:pt x="1480" y="21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>
              <a:off x="2337550" y="3567867"/>
              <a:ext cx="39622" cy="57116"/>
            </a:xfrm>
            <a:custGeom>
              <a:avLst/>
              <a:gdLst/>
              <a:ahLst/>
              <a:cxnLst/>
              <a:rect l="l" t="t" r="r" b="b"/>
              <a:pathLst>
                <a:path w="1479" h="2132" extrusionOk="0">
                  <a:moveTo>
                    <a:pt x="0" y="1"/>
                  </a:moveTo>
                  <a:lnTo>
                    <a:pt x="0" y="2131"/>
                  </a:lnTo>
                  <a:lnTo>
                    <a:pt x="1479" y="2131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>
              <a:off x="2435575" y="3567867"/>
              <a:ext cx="39649" cy="57116"/>
            </a:xfrm>
            <a:custGeom>
              <a:avLst/>
              <a:gdLst/>
              <a:ahLst/>
              <a:cxnLst/>
              <a:rect l="l" t="t" r="r" b="b"/>
              <a:pathLst>
                <a:path w="1480" h="2132" extrusionOk="0">
                  <a:moveTo>
                    <a:pt x="0" y="1"/>
                  </a:moveTo>
                  <a:lnTo>
                    <a:pt x="0" y="2131"/>
                  </a:lnTo>
                  <a:lnTo>
                    <a:pt x="1479" y="2131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>
              <a:off x="2534269" y="3567867"/>
              <a:ext cx="39649" cy="57116"/>
            </a:xfrm>
            <a:custGeom>
              <a:avLst/>
              <a:gdLst/>
              <a:ahLst/>
              <a:cxnLst/>
              <a:rect l="l" t="t" r="r" b="b"/>
              <a:pathLst>
                <a:path w="1480" h="2132" extrusionOk="0">
                  <a:moveTo>
                    <a:pt x="1" y="1"/>
                  </a:moveTo>
                  <a:lnTo>
                    <a:pt x="1" y="2131"/>
                  </a:lnTo>
                  <a:lnTo>
                    <a:pt x="1479" y="2131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>
              <a:off x="2632294" y="3567867"/>
              <a:ext cx="39649" cy="57116"/>
            </a:xfrm>
            <a:custGeom>
              <a:avLst/>
              <a:gdLst/>
              <a:ahLst/>
              <a:cxnLst/>
              <a:rect l="l" t="t" r="r" b="b"/>
              <a:pathLst>
                <a:path w="1480" h="2132" extrusionOk="0">
                  <a:moveTo>
                    <a:pt x="1" y="1"/>
                  </a:moveTo>
                  <a:lnTo>
                    <a:pt x="1" y="2131"/>
                  </a:lnTo>
                  <a:lnTo>
                    <a:pt x="1479" y="2131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>
              <a:off x="2102548" y="4354126"/>
              <a:ext cx="335732" cy="106785"/>
            </a:xfrm>
            <a:custGeom>
              <a:avLst/>
              <a:gdLst/>
              <a:ahLst/>
              <a:cxnLst/>
              <a:rect l="l" t="t" r="r" b="b"/>
              <a:pathLst>
                <a:path w="12532" h="3986" extrusionOk="0">
                  <a:moveTo>
                    <a:pt x="501" y="0"/>
                  </a:moveTo>
                  <a:cubicBezTo>
                    <a:pt x="226" y="0"/>
                    <a:pt x="0" y="226"/>
                    <a:pt x="0" y="502"/>
                  </a:cubicBezTo>
                  <a:lnTo>
                    <a:pt x="0" y="3985"/>
                  </a:lnTo>
                  <a:lnTo>
                    <a:pt x="12532" y="3985"/>
                  </a:lnTo>
                  <a:lnTo>
                    <a:pt x="12532" y="502"/>
                  </a:lnTo>
                  <a:cubicBezTo>
                    <a:pt x="12532" y="226"/>
                    <a:pt x="12331" y="0"/>
                    <a:pt x="12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>
              <a:off x="3299713" y="4354126"/>
              <a:ext cx="336402" cy="106785"/>
            </a:xfrm>
            <a:custGeom>
              <a:avLst/>
              <a:gdLst/>
              <a:ahLst/>
              <a:cxnLst/>
              <a:rect l="l" t="t" r="r" b="b"/>
              <a:pathLst>
                <a:path w="12557" h="3986" extrusionOk="0">
                  <a:moveTo>
                    <a:pt x="501" y="0"/>
                  </a:moveTo>
                  <a:cubicBezTo>
                    <a:pt x="226" y="0"/>
                    <a:pt x="0" y="226"/>
                    <a:pt x="0" y="502"/>
                  </a:cubicBezTo>
                  <a:lnTo>
                    <a:pt x="0" y="3985"/>
                  </a:lnTo>
                  <a:lnTo>
                    <a:pt x="12557" y="3985"/>
                  </a:lnTo>
                  <a:lnTo>
                    <a:pt x="12557" y="502"/>
                  </a:lnTo>
                  <a:cubicBezTo>
                    <a:pt x="12557" y="226"/>
                    <a:pt x="12331" y="0"/>
                    <a:pt x="12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5"/>
            <p:cNvSpPr/>
            <p:nvPr/>
          </p:nvSpPr>
          <p:spPr>
            <a:xfrm>
              <a:off x="2078357" y="3759897"/>
              <a:ext cx="1598050" cy="171911"/>
            </a:xfrm>
            <a:custGeom>
              <a:avLst/>
              <a:gdLst/>
              <a:ahLst/>
              <a:cxnLst/>
              <a:rect l="l" t="t" r="r" b="b"/>
              <a:pathLst>
                <a:path w="59651" h="6417" extrusionOk="0">
                  <a:moveTo>
                    <a:pt x="1379" y="1"/>
                  </a:moveTo>
                  <a:cubicBezTo>
                    <a:pt x="628" y="1"/>
                    <a:pt x="1" y="627"/>
                    <a:pt x="1" y="1379"/>
                  </a:cubicBezTo>
                  <a:lnTo>
                    <a:pt x="1" y="5039"/>
                  </a:lnTo>
                  <a:cubicBezTo>
                    <a:pt x="1" y="5790"/>
                    <a:pt x="628" y="6417"/>
                    <a:pt x="1379" y="6417"/>
                  </a:cubicBezTo>
                  <a:lnTo>
                    <a:pt x="58247" y="6417"/>
                  </a:lnTo>
                  <a:cubicBezTo>
                    <a:pt x="59024" y="6417"/>
                    <a:pt x="59650" y="5790"/>
                    <a:pt x="59650" y="5039"/>
                  </a:cubicBezTo>
                  <a:lnTo>
                    <a:pt x="59650" y="1379"/>
                  </a:lnTo>
                  <a:cubicBezTo>
                    <a:pt x="59650" y="627"/>
                    <a:pt x="59024" y="1"/>
                    <a:pt x="58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>
              <a:off x="2167675" y="3056258"/>
              <a:ext cx="594899" cy="54410"/>
            </a:xfrm>
            <a:custGeom>
              <a:avLst/>
              <a:gdLst/>
              <a:ahLst/>
              <a:cxnLst/>
              <a:rect l="l" t="t" r="r" b="b"/>
              <a:pathLst>
                <a:path w="22206" h="2031" extrusionOk="0">
                  <a:moveTo>
                    <a:pt x="1003" y="0"/>
                  </a:moveTo>
                  <a:cubicBezTo>
                    <a:pt x="451" y="0"/>
                    <a:pt x="0" y="451"/>
                    <a:pt x="0" y="1028"/>
                  </a:cubicBezTo>
                  <a:cubicBezTo>
                    <a:pt x="0" y="1579"/>
                    <a:pt x="451" y="2030"/>
                    <a:pt x="1003" y="2030"/>
                  </a:cubicBezTo>
                  <a:lnTo>
                    <a:pt x="21203" y="2030"/>
                  </a:lnTo>
                  <a:cubicBezTo>
                    <a:pt x="21755" y="2030"/>
                    <a:pt x="22206" y="1579"/>
                    <a:pt x="22206" y="1028"/>
                  </a:cubicBezTo>
                  <a:cubicBezTo>
                    <a:pt x="22206" y="451"/>
                    <a:pt x="21755" y="0"/>
                    <a:pt x="2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8" name="Google Shape;2418;p55"/>
          <p:cNvGrpSpPr/>
          <p:nvPr/>
        </p:nvGrpSpPr>
        <p:grpSpPr>
          <a:xfrm>
            <a:off x="5410246" y="3196208"/>
            <a:ext cx="1939777" cy="1836231"/>
            <a:chOff x="5218593" y="2145070"/>
            <a:chExt cx="2437232" cy="2437232"/>
          </a:xfrm>
        </p:grpSpPr>
        <p:sp>
          <p:nvSpPr>
            <p:cNvPr id="2419" name="Google Shape;2419;p55"/>
            <p:cNvSpPr/>
            <p:nvPr/>
          </p:nvSpPr>
          <p:spPr>
            <a:xfrm>
              <a:off x="5218593" y="3261287"/>
              <a:ext cx="2437232" cy="1321015"/>
            </a:xfrm>
            <a:custGeom>
              <a:avLst/>
              <a:gdLst/>
              <a:ahLst/>
              <a:cxnLst/>
              <a:rect l="l" t="t" r="r" b="b"/>
              <a:pathLst>
                <a:path w="53410" h="28949" extrusionOk="0">
                  <a:moveTo>
                    <a:pt x="1" y="1"/>
                  </a:moveTo>
                  <a:lnTo>
                    <a:pt x="1" y="28948"/>
                  </a:lnTo>
                  <a:lnTo>
                    <a:pt x="53410" y="28948"/>
                  </a:lnTo>
                  <a:lnTo>
                    <a:pt x="53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>
              <a:off x="5313509" y="3189233"/>
              <a:ext cx="418633" cy="27516"/>
            </a:xfrm>
            <a:custGeom>
              <a:avLst/>
              <a:gdLst/>
              <a:ahLst/>
              <a:cxnLst/>
              <a:rect l="l" t="t" r="r" b="b"/>
              <a:pathLst>
                <a:path w="9174" h="603" extrusionOk="0">
                  <a:moveTo>
                    <a:pt x="302" y="1"/>
                  </a:moveTo>
                  <a:cubicBezTo>
                    <a:pt x="126" y="1"/>
                    <a:pt x="1" y="151"/>
                    <a:pt x="1" y="301"/>
                  </a:cubicBezTo>
                  <a:cubicBezTo>
                    <a:pt x="1" y="477"/>
                    <a:pt x="126" y="602"/>
                    <a:pt x="302" y="602"/>
                  </a:cubicBezTo>
                  <a:lnTo>
                    <a:pt x="8873" y="602"/>
                  </a:lnTo>
                  <a:cubicBezTo>
                    <a:pt x="9049" y="602"/>
                    <a:pt x="9174" y="477"/>
                    <a:pt x="9174" y="301"/>
                  </a:cubicBezTo>
                  <a:cubicBezTo>
                    <a:pt x="9174" y="151"/>
                    <a:pt x="9049" y="1"/>
                    <a:pt x="8873" y="1"/>
                  </a:cubicBez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>
              <a:off x="5961992" y="2666558"/>
              <a:ext cx="51519" cy="51519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1"/>
                  </a:moveTo>
                  <a:cubicBezTo>
                    <a:pt x="276" y="1"/>
                    <a:pt x="1" y="252"/>
                    <a:pt x="1" y="552"/>
                  </a:cubicBezTo>
                  <a:cubicBezTo>
                    <a:pt x="1" y="878"/>
                    <a:pt x="276" y="1129"/>
                    <a:pt x="577" y="1129"/>
                  </a:cubicBezTo>
                  <a:cubicBezTo>
                    <a:pt x="878" y="1129"/>
                    <a:pt x="1128" y="878"/>
                    <a:pt x="1128" y="552"/>
                  </a:cubicBezTo>
                  <a:cubicBezTo>
                    <a:pt x="1128" y="252"/>
                    <a:pt x="878" y="1"/>
                    <a:pt x="577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>
              <a:off x="6211328" y="2544218"/>
              <a:ext cx="40065" cy="4120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426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3"/>
                    <a:pt x="426" y="903"/>
                  </a:cubicBezTo>
                  <a:cubicBezTo>
                    <a:pt x="677" y="903"/>
                    <a:pt x="877" y="702"/>
                    <a:pt x="877" y="451"/>
                  </a:cubicBezTo>
                  <a:cubicBezTo>
                    <a:pt x="877" y="201"/>
                    <a:pt x="677" y="0"/>
                    <a:pt x="426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>
              <a:off x="5218593" y="3027968"/>
              <a:ext cx="712551" cy="233365"/>
            </a:xfrm>
            <a:custGeom>
              <a:avLst/>
              <a:gdLst/>
              <a:ahLst/>
              <a:cxnLst/>
              <a:rect l="l" t="t" r="r" b="b"/>
              <a:pathLst>
                <a:path w="15615" h="5114" extrusionOk="0">
                  <a:moveTo>
                    <a:pt x="1" y="1"/>
                  </a:moveTo>
                  <a:lnTo>
                    <a:pt x="1" y="5114"/>
                  </a:lnTo>
                  <a:lnTo>
                    <a:pt x="15615" y="5114"/>
                  </a:lnTo>
                  <a:lnTo>
                    <a:pt x="15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>
              <a:off x="5263222" y="2692888"/>
              <a:ext cx="113260" cy="367159"/>
            </a:xfrm>
            <a:custGeom>
              <a:avLst/>
              <a:gdLst/>
              <a:ahLst/>
              <a:cxnLst/>
              <a:rect l="l" t="t" r="r" b="b"/>
              <a:pathLst>
                <a:path w="2482" h="8046" extrusionOk="0">
                  <a:moveTo>
                    <a:pt x="802" y="0"/>
                  </a:moveTo>
                  <a:cubicBezTo>
                    <a:pt x="0" y="2908"/>
                    <a:pt x="351" y="8046"/>
                    <a:pt x="351" y="8046"/>
                  </a:cubicBezTo>
                  <a:lnTo>
                    <a:pt x="2131" y="8046"/>
                  </a:lnTo>
                  <a:cubicBezTo>
                    <a:pt x="2131" y="8046"/>
                    <a:pt x="2481" y="2908"/>
                    <a:pt x="1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>
              <a:off x="5601724" y="2692888"/>
              <a:ext cx="113305" cy="367159"/>
            </a:xfrm>
            <a:custGeom>
              <a:avLst/>
              <a:gdLst/>
              <a:ahLst/>
              <a:cxnLst/>
              <a:rect l="l" t="t" r="r" b="b"/>
              <a:pathLst>
                <a:path w="2483" h="8046" extrusionOk="0">
                  <a:moveTo>
                    <a:pt x="803" y="0"/>
                  </a:moveTo>
                  <a:cubicBezTo>
                    <a:pt x="1" y="2908"/>
                    <a:pt x="352" y="8046"/>
                    <a:pt x="352" y="8046"/>
                  </a:cubicBezTo>
                  <a:lnTo>
                    <a:pt x="2131" y="8046"/>
                  </a:lnTo>
                  <a:cubicBezTo>
                    <a:pt x="2131" y="8046"/>
                    <a:pt x="2482" y="2908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5"/>
            <p:cNvSpPr/>
            <p:nvPr/>
          </p:nvSpPr>
          <p:spPr>
            <a:xfrm>
              <a:off x="5363842" y="2946788"/>
              <a:ext cx="232224" cy="89257"/>
            </a:xfrm>
            <a:custGeom>
              <a:avLst/>
              <a:gdLst/>
              <a:ahLst/>
              <a:cxnLst/>
              <a:rect l="l" t="t" r="r" b="b"/>
              <a:pathLst>
                <a:path w="5089" h="1956" extrusionOk="0">
                  <a:moveTo>
                    <a:pt x="2933" y="0"/>
                  </a:moveTo>
                  <a:lnTo>
                    <a:pt x="1" y="1780"/>
                  </a:lnTo>
                  <a:lnTo>
                    <a:pt x="5088" y="1955"/>
                  </a:lnTo>
                  <a:lnTo>
                    <a:pt x="5088" y="0"/>
                  </a:lnTo>
                  <a:lnTo>
                    <a:pt x="2933" y="1479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5"/>
            <p:cNvSpPr/>
            <p:nvPr/>
          </p:nvSpPr>
          <p:spPr>
            <a:xfrm>
              <a:off x="5681809" y="2946788"/>
              <a:ext cx="231037" cy="89257"/>
            </a:xfrm>
            <a:custGeom>
              <a:avLst/>
              <a:gdLst/>
              <a:ahLst/>
              <a:cxnLst/>
              <a:rect l="l" t="t" r="r" b="b"/>
              <a:pathLst>
                <a:path w="5063" h="1956" extrusionOk="0">
                  <a:moveTo>
                    <a:pt x="2933" y="0"/>
                  </a:moveTo>
                  <a:lnTo>
                    <a:pt x="0" y="1930"/>
                  </a:lnTo>
                  <a:lnTo>
                    <a:pt x="5063" y="1955"/>
                  </a:lnTo>
                  <a:lnTo>
                    <a:pt x="5063" y="0"/>
                  </a:lnTo>
                  <a:lnTo>
                    <a:pt x="2933" y="1479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5"/>
            <p:cNvSpPr/>
            <p:nvPr/>
          </p:nvSpPr>
          <p:spPr>
            <a:xfrm>
              <a:off x="5308946" y="3093177"/>
              <a:ext cx="418633" cy="26330"/>
            </a:xfrm>
            <a:custGeom>
              <a:avLst/>
              <a:gdLst/>
              <a:ahLst/>
              <a:cxnLst/>
              <a:rect l="l" t="t" r="r" b="b"/>
              <a:pathLst>
                <a:path w="9174" h="577" extrusionOk="0">
                  <a:moveTo>
                    <a:pt x="301" y="0"/>
                  </a:moveTo>
                  <a:cubicBezTo>
                    <a:pt x="151" y="0"/>
                    <a:pt x="1" y="126"/>
                    <a:pt x="1" y="276"/>
                  </a:cubicBezTo>
                  <a:cubicBezTo>
                    <a:pt x="1" y="452"/>
                    <a:pt x="151" y="577"/>
                    <a:pt x="301" y="577"/>
                  </a:cubicBezTo>
                  <a:lnTo>
                    <a:pt x="8898" y="577"/>
                  </a:lnTo>
                  <a:cubicBezTo>
                    <a:pt x="9048" y="577"/>
                    <a:pt x="9174" y="452"/>
                    <a:pt x="9174" y="276"/>
                  </a:cubicBezTo>
                  <a:cubicBezTo>
                    <a:pt x="9174" y="126"/>
                    <a:pt x="9048" y="0"/>
                    <a:pt x="8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5"/>
            <p:cNvSpPr/>
            <p:nvPr/>
          </p:nvSpPr>
          <p:spPr>
            <a:xfrm>
              <a:off x="5308946" y="3141228"/>
              <a:ext cx="418633" cy="27471"/>
            </a:xfrm>
            <a:custGeom>
              <a:avLst/>
              <a:gdLst/>
              <a:ahLst/>
              <a:cxnLst/>
              <a:rect l="l" t="t" r="r" b="b"/>
              <a:pathLst>
                <a:path w="9174" h="602" extrusionOk="0">
                  <a:moveTo>
                    <a:pt x="301" y="0"/>
                  </a:moveTo>
                  <a:cubicBezTo>
                    <a:pt x="151" y="0"/>
                    <a:pt x="1" y="150"/>
                    <a:pt x="1" y="301"/>
                  </a:cubicBezTo>
                  <a:cubicBezTo>
                    <a:pt x="1" y="476"/>
                    <a:pt x="151" y="602"/>
                    <a:pt x="301" y="602"/>
                  </a:cubicBezTo>
                  <a:lnTo>
                    <a:pt x="8898" y="602"/>
                  </a:lnTo>
                  <a:cubicBezTo>
                    <a:pt x="9048" y="602"/>
                    <a:pt x="9174" y="476"/>
                    <a:pt x="9174" y="301"/>
                  </a:cubicBezTo>
                  <a:cubicBezTo>
                    <a:pt x="9174" y="150"/>
                    <a:pt x="9048" y="0"/>
                    <a:pt x="8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5"/>
            <p:cNvSpPr/>
            <p:nvPr/>
          </p:nvSpPr>
          <p:spPr>
            <a:xfrm>
              <a:off x="5727533" y="2251440"/>
              <a:ext cx="563881" cy="415164"/>
            </a:xfrm>
            <a:custGeom>
              <a:avLst/>
              <a:gdLst/>
              <a:ahLst/>
              <a:cxnLst/>
              <a:rect l="l" t="t" r="r" b="b"/>
              <a:pathLst>
                <a:path w="12357" h="9098" extrusionOk="0">
                  <a:moveTo>
                    <a:pt x="9349" y="0"/>
                  </a:moveTo>
                  <a:cubicBezTo>
                    <a:pt x="7870" y="0"/>
                    <a:pt x="6642" y="1053"/>
                    <a:pt x="6367" y="2456"/>
                  </a:cubicBezTo>
                  <a:cubicBezTo>
                    <a:pt x="6091" y="2281"/>
                    <a:pt x="5740" y="2156"/>
                    <a:pt x="5364" y="2156"/>
                  </a:cubicBezTo>
                  <a:cubicBezTo>
                    <a:pt x="4512" y="2156"/>
                    <a:pt x="3785" y="2757"/>
                    <a:pt x="3585" y="3534"/>
                  </a:cubicBezTo>
                  <a:lnTo>
                    <a:pt x="2031" y="3534"/>
                  </a:lnTo>
                  <a:cubicBezTo>
                    <a:pt x="928" y="3534"/>
                    <a:pt x="1" y="4461"/>
                    <a:pt x="1" y="5564"/>
                  </a:cubicBezTo>
                  <a:cubicBezTo>
                    <a:pt x="1" y="5765"/>
                    <a:pt x="51" y="5990"/>
                    <a:pt x="101" y="6191"/>
                  </a:cubicBezTo>
                  <a:cubicBezTo>
                    <a:pt x="51" y="6391"/>
                    <a:pt x="1" y="6617"/>
                    <a:pt x="1" y="6842"/>
                  </a:cubicBezTo>
                  <a:cubicBezTo>
                    <a:pt x="1" y="8095"/>
                    <a:pt x="1028" y="9098"/>
                    <a:pt x="2256" y="9098"/>
                  </a:cubicBezTo>
                  <a:cubicBezTo>
                    <a:pt x="3234" y="9098"/>
                    <a:pt x="4086" y="8446"/>
                    <a:pt x="4387" y="7569"/>
                  </a:cubicBezTo>
                  <a:lnTo>
                    <a:pt x="8021" y="7569"/>
                  </a:lnTo>
                  <a:cubicBezTo>
                    <a:pt x="8973" y="7569"/>
                    <a:pt x="9800" y="6892"/>
                    <a:pt x="9976" y="5965"/>
                  </a:cubicBezTo>
                  <a:cubicBezTo>
                    <a:pt x="11329" y="5689"/>
                    <a:pt x="12357" y="4461"/>
                    <a:pt x="12357" y="3033"/>
                  </a:cubicBezTo>
                  <a:cubicBezTo>
                    <a:pt x="12357" y="1354"/>
                    <a:pt x="11003" y="0"/>
                    <a:pt x="9349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5"/>
            <p:cNvSpPr/>
            <p:nvPr/>
          </p:nvSpPr>
          <p:spPr>
            <a:xfrm>
              <a:off x="5797305" y="2729486"/>
              <a:ext cx="100711" cy="101806"/>
            </a:xfrm>
            <a:custGeom>
              <a:avLst/>
              <a:gdLst/>
              <a:ahLst/>
              <a:cxnLst/>
              <a:rect l="l" t="t" r="r" b="b"/>
              <a:pathLst>
                <a:path w="2207" h="2231" extrusionOk="0">
                  <a:moveTo>
                    <a:pt x="1103" y="0"/>
                  </a:moveTo>
                  <a:cubicBezTo>
                    <a:pt x="502" y="0"/>
                    <a:pt x="1" y="502"/>
                    <a:pt x="1" y="1103"/>
                  </a:cubicBezTo>
                  <a:cubicBezTo>
                    <a:pt x="1" y="1730"/>
                    <a:pt x="502" y="2231"/>
                    <a:pt x="1103" y="2231"/>
                  </a:cubicBezTo>
                  <a:cubicBezTo>
                    <a:pt x="1705" y="2231"/>
                    <a:pt x="2206" y="1730"/>
                    <a:pt x="2206" y="1103"/>
                  </a:cubicBezTo>
                  <a:cubicBezTo>
                    <a:pt x="2206" y="502"/>
                    <a:pt x="1705" y="0"/>
                    <a:pt x="1103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5"/>
            <p:cNvSpPr/>
            <p:nvPr/>
          </p:nvSpPr>
          <p:spPr>
            <a:xfrm>
              <a:off x="5681809" y="2300586"/>
              <a:ext cx="81226" cy="81271"/>
            </a:xfrm>
            <a:custGeom>
              <a:avLst/>
              <a:gdLst/>
              <a:ahLst/>
              <a:cxnLst/>
              <a:rect l="l" t="t" r="r" b="b"/>
              <a:pathLst>
                <a:path w="1780" h="1781" extrusionOk="0">
                  <a:moveTo>
                    <a:pt x="877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379"/>
                    <a:pt x="401" y="1780"/>
                    <a:pt x="877" y="1780"/>
                  </a:cubicBezTo>
                  <a:cubicBezTo>
                    <a:pt x="1379" y="1780"/>
                    <a:pt x="1780" y="1379"/>
                    <a:pt x="1780" y="903"/>
                  </a:cubicBezTo>
                  <a:cubicBezTo>
                    <a:pt x="1780" y="402"/>
                    <a:pt x="1379" y="1"/>
                    <a:pt x="877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5"/>
            <p:cNvSpPr/>
            <p:nvPr/>
          </p:nvSpPr>
          <p:spPr>
            <a:xfrm>
              <a:off x="5935708" y="3261287"/>
              <a:ext cx="1084228" cy="1222632"/>
            </a:xfrm>
            <a:custGeom>
              <a:avLst/>
              <a:gdLst/>
              <a:ahLst/>
              <a:cxnLst/>
              <a:rect l="l" t="t" r="r" b="b"/>
              <a:pathLst>
                <a:path w="23760" h="26793" extrusionOk="0">
                  <a:moveTo>
                    <a:pt x="0" y="1"/>
                  </a:moveTo>
                  <a:lnTo>
                    <a:pt x="0" y="14913"/>
                  </a:lnTo>
                  <a:cubicBezTo>
                    <a:pt x="0" y="17469"/>
                    <a:pt x="802" y="19825"/>
                    <a:pt x="2181" y="21755"/>
                  </a:cubicBezTo>
                  <a:cubicBezTo>
                    <a:pt x="4336" y="24788"/>
                    <a:pt x="7895" y="26793"/>
                    <a:pt x="11880" y="26793"/>
                  </a:cubicBezTo>
                  <a:cubicBezTo>
                    <a:pt x="18396" y="26793"/>
                    <a:pt x="23760" y="21454"/>
                    <a:pt x="23760" y="14913"/>
                  </a:cubicBezTo>
                  <a:lnTo>
                    <a:pt x="2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5"/>
            <p:cNvSpPr/>
            <p:nvPr/>
          </p:nvSpPr>
          <p:spPr>
            <a:xfrm>
              <a:off x="6160996" y="2831292"/>
              <a:ext cx="613073" cy="430041"/>
            </a:xfrm>
            <a:custGeom>
              <a:avLst/>
              <a:gdLst/>
              <a:ahLst/>
              <a:cxnLst/>
              <a:rect l="l" t="t" r="r" b="b"/>
              <a:pathLst>
                <a:path w="13435" h="9424" extrusionOk="0">
                  <a:moveTo>
                    <a:pt x="6717" y="0"/>
                  </a:moveTo>
                  <a:cubicBezTo>
                    <a:pt x="3008" y="0"/>
                    <a:pt x="1" y="2982"/>
                    <a:pt x="1" y="6692"/>
                  </a:cubicBezTo>
                  <a:cubicBezTo>
                    <a:pt x="1" y="7669"/>
                    <a:pt x="201" y="8597"/>
                    <a:pt x="577" y="9424"/>
                  </a:cubicBezTo>
                  <a:lnTo>
                    <a:pt x="12858" y="9424"/>
                  </a:lnTo>
                  <a:cubicBezTo>
                    <a:pt x="13234" y="8597"/>
                    <a:pt x="13434" y="7669"/>
                    <a:pt x="13434" y="6692"/>
                  </a:cubicBezTo>
                  <a:cubicBezTo>
                    <a:pt x="13434" y="2982"/>
                    <a:pt x="10427" y="0"/>
                    <a:pt x="6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>
              <a:off x="6187280" y="3261287"/>
              <a:ext cx="560458" cy="181891"/>
            </a:xfrm>
            <a:custGeom>
              <a:avLst/>
              <a:gdLst/>
              <a:ahLst/>
              <a:cxnLst/>
              <a:rect l="l" t="t" r="r" b="b"/>
              <a:pathLst>
                <a:path w="12282" h="3986" extrusionOk="0">
                  <a:moveTo>
                    <a:pt x="1" y="1"/>
                  </a:moveTo>
                  <a:cubicBezTo>
                    <a:pt x="1054" y="2357"/>
                    <a:pt x="3409" y="3986"/>
                    <a:pt x="6141" y="3986"/>
                  </a:cubicBezTo>
                  <a:cubicBezTo>
                    <a:pt x="8873" y="3986"/>
                    <a:pt x="11229" y="2357"/>
                    <a:pt x="12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>
              <a:off x="7453354" y="2672308"/>
              <a:ext cx="133840" cy="592447"/>
            </a:xfrm>
            <a:custGeom>
              <a:avLst/>
              <a:gdLst/>
              <a:ahLst/>
              <a:cxnLst/>
              <a:rect l="l" t="t" r="r" b="b"/>
              <a:pathLst>
                <a:path w="2933" h="12983" extrusionOk="0">
                  <a:moveTo>
                    <a:pt x="0" y="0"/>
                  </a:moveTo>
                  <a:lnTo>
                    <a:pt x="0" y="12983"/>
                  </a:lnTo>
                  <a:lnTo>
                    <a:pt x="2933" y="129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>
              <a:off x="7015327" y="2919317"/>
              <a:ext cx="157888" cy="345438"/>
            </a:xfrm>
            <a:custGeom>
              <a:avLst/>
              <a:gdLst/>
              <a:ahLst/>
              <a:cxnLst/>
              <a:rect l="l" t="t" r="r" b="b"/>
              <a:pathLst>
                <a:path w="3460" h="7570" extrusionOk="0">
                  <a:moveTo>
                    <a:pt x="0" y="1"/>
                  </a:moveTo>
                  <a:lnTo>
                    <a:pt x="0" y="7570"/>
                  </a:lnTo>
                  <a:lnTo>
                    <a:pt x="3459" y="757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>
              <a:off x="7173170" y="2658573"/>
              <a:ext cx="157843" cy="606182"/>
            </a:xfrm>
            <a:custGeom>
              <a:avLst/>
              <a:gdLst/>
              <a:ahLst/>
              <a:cxnLst/>
              <a:rect l="l" t="t" r="r" b="b"/>
              <a:pathLst>
                <a:path w="3459" h="13284" extrusionOk="0">
                  <a:moveTo>
                    <a:pt x="0" y="1"/>
                  </a:moveTo>
                  <a:lnTo>
                    <a:pt x="0" y="13284"/>
                  </a:lnTo>
                  <a:lnTo>
                    <a:pt x="3459" y="132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>
              <a:off x="7192610" y="2608240"/>
              <a:ext cx="116682" cy="100711"/>
            </a:xfrm>
            <a:custGeom>
              <a:avLst/>
              <a:gdLst/>
              <a:ahLst/>
              <a:cxnLst/>
              <a:rect l="l" t="t" r="r" b="b"/>
              <a:pathLst>
                <a:path w="2557" h="2207" extrusionOk="0">
                  <a:moveTo>
                    <a:pt x="0" y="1"/>
                  </a:moveTo>
                  <a:lnTo>
                    <a:pt x="0" y="2206"/>
                  </a:lnTo>
                  <a:lnTo>
                    <a:pt x="2557" y="220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>
              <a:off x="7210908" y="2571643"/>
              <a:ext cx="86930" cy="86976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1905" y="190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>
              <a:off x="7246365" y="2433285"/>
              <a:ext cx="16017" cy="175001"/>
            </a:xfrm>
            <a:custGeom>
              <a:avLst/>
              <a:gdLst/>
              <a:ahLst/>
              <a:cxnLst/>
              <a:rect l="l" t="t" r="r" b="b"/>
              <a:pathLst>
                <a:path w="351" h="3835" extrusionOk="0">
                  <a:moveTo>
                    <a:pt x="0" y="0"/>
                  </a:moveTo>
                  <a:lnTo>
                    <a:pt x="0" y="3835"/>
                  </a:lnTo>
                  <a:lnTo>
                    <a:pt x="351" y="38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>
              <a:off x="7204018" y="2692888"/>
              <a:ext cx="19485" cy="50556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>
              <a:off x="7242897" y="2692888"/>
              <a:ext cx="18344" cy="505562"/>
            </a:xfrm>
            <a:custGeom>
              <a:avLst/>
              <a:gdLst/>
              <a:ahLst/>
              <a:cxnLst/>
              <a:rect l="l" t="t" r="r" b="b"/>
              <a:pathLst>
                <a:path w="402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02" y="1107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>
              <a:off x="7278353" y="2692888"/>
              <a:ext cx="19485" cy="50556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>
              <a:off x="7038189" y="2965086"/>
              <a:ext cx="40065" cy="4120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3"/>
                  </a:lnTo>
                  <a:lnTo>
                    <a:pt x="878" y="90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>
              <a:off x="7500264" y="2774069"/>
              <a:ext cx="40065" cy="40111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>
              <a:off x="7500264" y="2838137"/>
              <a:ext cx="40065" cy="40065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>
              <a:off x="7500264" y="2902159"/>
              <a:ext cx="40065" cy="41252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7" y="903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>
              <a:off x="7500264" y="2710046"/>
              <a:ext cx="40065" cy="40065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>
              <a:off x="7094226" y="2965086"/>
              <a:ext cx="41252" cy="41206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1" y="0"/>
                  </a:moveTo>
                  <a:lnTo>
                    <a:pt x="1" y="903"/>
                  </a:lnTo>
                  <a:lnTo>
                    <a:pt x="903" y="90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>
              <a:off x="7337858" y="2871311"/>
              <a:ext cx="41206" cy="4120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>
              <a:off x="7038189" y="3032577"/>
              <a:ext cx="40065" cy="40065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878" y="877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>
              <a:off x="7094226" y="3032577"/>
              <a:ext cx="41252" cy="40065"/>
            </a:xfrm>
            <a:custGeom>
              <a:avLst/>
              <a:gdLst/>
              <a:ahLst/>
              <a:cxnLst/>
              <a:rect l="l" t="t" r="r" b="b"/>
              <a:pathLst>
                <a:path w="904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03" y="87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>
              <a:off x="7330967" y="2745503"/>
              <a:ext cx="151044" cy="519252"/>
            </a:xfrm>
            <a:custGeom>
              <a:avLst/>
              <a:gdLst/>
              <a:ahLst/>
              <a:cxnLst/>
              <a:rect l="l" t="t" r="r" b="b"/>
              <a:pathLst>
                <a:path w="3310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3309" y="11379"/>
                  </a:lnTo>
                  <a:lnTo>
                    <a:pt x="3309" y="255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5"/>
            <p:cNvSpPr/>
            <p:nvPr/>
          </p:nvSpPr>
          <p:spPr>
            <a:xfrm>
              <a:off x="7337858" y="2871311"/>
              <a:ext cx="41206" cy="4120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5"/>
            <p:cNvSpPr/>
            <p:nvPr/>
          </p:nvSpPr>
          <p:spPr>
            <a:xfrm>
              <a:off x="7379018" y="2936475"/>
              <a:ext cx="40065" cy="41252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8" y="90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>
              <a:off x="7422460" y="2871311"/>
              <a:ext cx="40065" cy="4120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2"/>
                  </a:lnTo>
                  <a:lnTo>
                    <a:pt x="878" y="9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>
              <a:off x="7337858" y="3042844"/>
              <a:ext cx="41206" cy="40065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02" y="878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>
              <a:off x="7015327" y="2787804"/>
              <a:ext cx="137263" cy="83553"/>
            </a:xfrm>
            <a:custGeom>
              <a:avLst/>
              <a:gdLst/>
              <a:ahLst/>
              <a:cxnLst/>
              <a:rect l="l" t="t" r="r" b="b"/>
              <a:pathLst>
                <a:path w="3008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3008" y="1830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>
              <a:off x="7029063" y="2844982"/>
              <a:ext cx="9172" cy="78990"/>
            </a:xfrm>
            <a:custGeom>
              <a:avLst/>
              <a:gdLst/>
              <a:ahLst/>
              <a:cxnLst/>
              <a:rect l="l" t="t" r="r" b="b"/>
              <a:pathLst>
                <a:path w="201" h="1731" extrusionOk="0">
                  <a:moveTo>
                    <a:pt x="0" y="1"/>
                  </a:moveTo>
                  <a:lnTo>
                    <a:pt x="0" y="1730"/>
                  </a:lnTo>
                  <a:lnTo>
                    <a:pt x="201" y="173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>
              <a:off x="7130823" y="2844982"/>
              <a:ext cx="8077" cy="78990"/>
            </a:xfrm>
            <a:custGeom>
              <a:avLst/>
              <a:gdLst/>
              <a:ahLst/>
              <a:cxnLst/>
              <a:rect l="l" t="t" r="r" b="b"/>
              <a:pathLst>
                <a:path w="177" h="1731" extrusionOk="0">
                  <a:moveTo>
                    <a:pt x="1" y="1"/>
                  </a:moveTo>
                  <a:lnTo>
                    <a:pt x="1" y="1730"/>
                  </a:lnTo>
                  <a:lnTo>
                    <a:pt x="176" y="173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>
              <a:off x="7358438" y="2608240"/>
              <a:ext cx="10313" cy="160170"/>
            </a:xfrm>
            <a:custGeom>
              <a:avLst/>
              <a:gdLst/>
              <a:ahLst/>
              <a:cxnLst/>
              <a:rect l="l" t="t" r="r" b="b"/>
              <a:pathLst>
                <a:path w="226" h="3510" extrusionOk="0">
                  <a:moveTo>
                    <a:pt x="0" y="1"/>
                  </a:moveTo>
                  <a:lnTo>
                    <a:pt x="0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>
              <a:off x="7382441" y="2608240"/>
              <a:ext cx="10359" cy="160170"/>
            </a:xfrm>
            <a:custGeom>
              <a:avLst/>
              <a:gdLst/>
              <a:ahLst/>
              <a:cxnLst/>
              <a:rect l="l" t="t" r="r" b="b"/>
              <a:pathLst>
                <a:path w="227" h="3510" extrusionOk="0">
                  <a:moveTo>
                    <a:pt x="1" y="1"/>
                  </a:moveTo>
                  <a:lnTo>
                    <a:pt x="1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>
              <a:off x="7576881" y="2877016"/>
              <a:ext cx="78944" cy="387739"/>
            </a:xfrm>
            <a:custGeom>
              <a:avLst/>
              <a:gdLst/>
              <a:ahLst/>
              <a:cxnLst/>
              <a:rect l="l" t="t" r="r" b="b"/>
              <a:pathLst>
                <a:path w="1730" h="8497" extrusionOk="0">
                  <a:moveTo>
                    <a:pt x="0" y="1"/>
                  </a:moveTo>
                  <a:lnTo>
                    <a:pt x="0" y="8497"/>
                  </a:lnTo>
                  <a:lnTo>
                    <a:pt x="1730" y="84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>
              <a:off x="6398878" y="2145070"/>
              <a:ext cx="1256947" cy="413659"/>
            </a:xfrm>
            <a:custGeom>
              <a:avLst/>
              <a:gdLst/>
              <a:ahLst/>
              <a:cxnLst/>
              <a:rect l="l" t="t" r="r" b="b"/>
              <a:pathLst>
                <a:path w="27545" h="9065" extrusionOk="0">
                  <a:moveTo>
                    <a:pt x="1" y="0"/>
                  </a:moveTo>
                  <a:lnTo>
                    <a:pt x="1" y="351"/>
                  </a:lnTo>
                  <a:cubicBezTo>
                    <a:pt x="126" y="1203"/>
                    <a:pt x="677" y="1955"/>
                    <a:pt x="1655" y="2281"/>
                  </a:cubicBezTo>
                  <a:cubicBezTo>
                    <a:pt x="2008" y="2391"/>
                    <a:pt x="2343" y="2432"/>
                    <a:pt x="2666" y="2432"/>
                  </a:cubicBezTo>
                  <a:cubicBezTo>
                    <a:pt x="3673" y="2432"/>
                    <a:pt x="4578" y="2030"/>
                    <a:pt x="5640" y="2030"/>
                  </a:cubicBezTo>
                  <a:cubicBezTo>
                    <a:pt x="5892" y="4396"/>
                    <a:pt x="8289" y="4766"/>
                    <a:pt x="10430" y="4766"/>
                  </a:cubicBezTo>
                  <a:cubicBezTo>
                    <a:pt x="11056" y="4766"/>
                    <a:pt x="11659" y="4735"/>
                    <a:pt x="12181" y="4712"/>
                  </a:cubicBezTo>
                  <a:cubicBezTo>
                    <a:pt x="12311" y="4705"/>
                    <a:pt x="12438" y="4702"/>
                    <a:pt x="12561" y="4702"/>
                  </a:cubicBezTo>
                  <a:cubicBezTo>
                    <a:pt x="14769" y="4702"/>
                    <a:pt x="15953" y="5745"/>
                    <a:pt x="17519" y="7193"/>
                  </a:cubicBezTo>
                  <a:cubicBezTo>
                    <a:pt x="18887" y="8456"/>
                    <a:pt x="20713" y="9064"/>
                    <a:pt x="22554" y="9064"/>
                  </a:cubicBezTo>
                  <a:cubicBezTo>
                    <a:pt x="22907" y="9064"/>
                    <a:pt x="23259" y="9042"/>
                    <a:pt x="23610" y="8998"/>
                  </a:cubicBezTo>
                  <a:cubicBezTo>
                    <a:pt x="24642" y="8848"/>
                    <a:pt x="25562" y="8473"/>
                    <a:pt x="26537" y="8473"/>
                  </a:cubicBezTo>
                  <a:cubicBezTo>
                    <a:pt x="26865" y="8473"/>
                    <a:pt x="27198" y="8515"/>
                    <a:pt x="27545" y="8622"/>
                  </a:cubicBezTo>
                  <a:lnTo>
                    <a:pt x="27545" y="0"/>
                  </a:ln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5"/>
            <p:cNvSpPr/>
            <p:nvPr/>
          </p:nvSpPr>
          <p:spPr>
            <a:xfrm>
              <a:off x="7038189" y="2658573"/>
              <a:ext cx="45815" cy="45815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26" y="1"/>
                    <a:pt x="1" y="226"/>
                    <a:pt x="1" y="502"/>
                  </a:cubicBezTo>
                  <a:cubicBezTo>
                    <a:pt x="1" y="777"/>
                    <a:pt x="226" y="1003"/>
                    <a:pt x="502" y="1003"/>
                  </a:cubicBezTo>
                  <a:cubicBezTo>
                    <a:pt x="778" y="1003"/>
                    <a:pt x="1003" y="777"/>
                    <a:pt x="1003" y="502"/>
                  </a:cubicBezTo>
                  <a:cubicBezTo>
                    <a:pt x="1003" y="226"/>
                    <a:pt x="778" y="1"/>
                    <a:pt x="502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5"/>
            <p:cNvSpPr/>
            <p:nvPr/>
          </p:nvSpPr>
          <p:spPr>
            <a:xfrm>
              <a:off x="7094226" y="2559094"/>
              <a:ext cx="27516" cy="27471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02" y="0"/>
                  </a:moveTo>
                  <a:cubicBezTo>
                    <a:pt x="126" y="0"/>
                    <a:pt x="1" y="125"/>
                    <a:pt x="1" y="301"/>
                  </a:cubicBezTo>
                  <a:cubicBezTo>
                    <a:pt x="1" y="451"/>
                    <a:pt x="126" y="602"/>
                    <a:pt x="302" y="602"/>
                  </a:cubicBezTo>
                  <a:cubicBezTo>
                    <a:pt x="477" y="602"/>
                    <a:pt x="602" y="451"/>
                    <a:pt x="602" y="301"/>
                  </a:cubicBezTo>
                  <a:cubicBezTo>
                    <a:pt x="602" y="125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5"/>
            <p:cNvSpPr/>
            <p:nvPr/>
          </p:nvSpPr>
          <p:spPr>
            <a:xfrm>
              <a:off x="7576881" y="2608240"/>
              <a:ext cx="10313" cy="10359"/>
            </a:xfrm>
            <a:custGeom>
              <a:avLst/>
              <a:gdLst/>
              <a:ahLst/>
              <a:cxnLst/>
              <a:rect l="l" t="t" r="r" b="b"/>
              <a:pathLst>
                <a:path w="226" h="227" extrusionOk="0">
                  <a:moveTo>
                    <a:pt x="101" y="1"/>
                  </a:moveTo>
                  <a:cubicBezTo>
                    <a:pt x="50" y="1"/>
                    <a:pt x="0" y="51"/>
                    <a:pt x="0" y="126"/>
                  </a:cubicBezTo>
                  <a:cubicBezTo>
                    <a:pt x="0" y="176"/>
                    <a:pt x="50" y="226"/>
                    <a:pt x="101" y="226"/>
                  </a:cubicBezTo>
                  <a:cubicBezTo>
                    <a:pt x="176" y="226"/>
                    <a:pt x="226" y="176"/>
                    <a:pt x="226" y="126"/>
                  </a:cubicBezTo>
                  <a:cubicBezTo>
                    <a:pt x="226" y="51"/>
                    <a:pt x="176" y="1"/>
                    <a:pt x="101" y="1"/>
                  </a:cubicBezTo>
                  <a:close/>
                </a:path>
              </a:pathLst>
            </a:custGeom>
            <a:solidFill>
              <a:srgbClr val="CBF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5"/>
            <p:cNvSpPr/>
            <p:nvPr/>
          </p:nvSpPr>
          <p:spPr>
            <a:xfrm>
              <a:off x="5931099" y="3142369"/>
              <a:ext cx="124714" cy="120105"/>
            </a:xfrm>
            <a:custGeom>
              <a:avLst/>
              <a:gdLst/>
              <a:ahLst/>
              <a:cxnLst/>
              <a:rect l="l" t="t" r="r" b="b"/>
              <a:pathLst>
                <a:path w="2733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733" y="2632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5"/>
            <p:cNvSpPr/>
            <p:nvPr/>
          </p:nvSpPr>
          <p:spPr>
            <a:xfrm>
              <a:off x="6032905" y="3105771"/>
              <a:ext cx="43488" cy="156702"/>
            </a:xfrm>
            <a:custGeom>
              <a:avLst/>
              <a:gdLst/>
              <a:ahLst/>
              <a:cxnLst/>
              <a:rect l="l" t="t" r="r" b="b"/>
              <a:pathLst>
                <a:path w="953" h="3434" extrusionOk="0">
                  <a:moveTo>
                    <a:pt x="0" y="0"/>
                  </a:moveTo>
                  <a:lnTo>
                    <a:pt x="0" y="3434"/>
                  </a:lnTo>
                  <a:lnTo>
                    <a:pt x="953" y="343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5"/>
            <p:cNvSpPr/>
            <p:nvPr/>
          </p:nvSpPr>
          <p:spPr>
            <a:xfrm>
              <a:off x="5935708" y="3262428"/>
              <a:ext cx="321390" cy="991640"/>
            </a:xfrm>
            <a:custGeom>
              <a:avLst/>
              <a:gdLst/>
              <a:ahLst/>
              <a:cxnLst/>
              <a:rect l="l" t="t" r="r" b="b"/>
              <a:pathLst>
                <a:path w="7043" h="21731" extrusionOk="0">
                  <a:moveTo>
                    <a:pt x="6216" y="1"/>
                  </a:moveTo>
                  <a:lnTo>
                    <a:pt x="2983" y="26"/>
                  </a:lnTo>
                  <a:cubicBezTo>
                    <a:pt x="3008" y="1605"/>
                    <a:pt x="1554" y="4487"/>
                    <a:pt x="0" y="5314"/>
                  </a:cubicBezTo>
                  <a:lnTo>
                    <a:pt x="0" y="14888"/>
                  </a:lnTo>
                  <a:cubicBezTo>
                    <a:pt x="0" y="17444"/>
                    <a:pt x="802" y="19800"/>
                    <a:pt x="2181" y="21730"/>
                  </a:cubicBezTo>
                  <a:cubicBezTo>
                    <a:pt x="3910" y="21229"/>
                    <a:pt x="5915" y="20276"/>
                    <a:pt x="5840" y="18196"/>
                  </a:cubicBezTo>
                  <a:cubicBezTo>
                    <a:pt x="5790" y="17093"/>
                    <a:pt x="5013" y="16718"/>
                    <a:pt x="4236" y="16191"/>
                  </a:cubicBezTo>
                  <a:cubicBezTo>
                    <a:pt x="4938" y="15114"/>
                    <a:pt x="4461" y="14437"/>
                    <a:pt x="3684" y="13610"/>
                  </a:cubicBezTo>
                  <a:cubicBezTo>
                    <a:pt x="3158" y="13008"/>
                    <a:pt x="2356" y="12081"/>
                    <a:pt x="2607" y="11179"/>
                  </a:cubicBezTo>
                  <a:cubicBezTo>
                    <a:pt x="2807" y="10477"/>
                    <a:pt x="3709" y="10126"/>
                    <a:pt x="4261" y="9725"/>
                  </a:cubicBezTo>
                  <a:cubicBezTo>
                    <a:pt x="5915" y="8572"/>
                    <a:pt x="7043" y="7093"/>
                    <a:pt x="6466" y="4963"/>
                  </a:cubicBezTo>
                  <a:cubicBezTo>
                    <a:pt x="6191" y="3961"/>
                    <a:pt x="5238" y="3234"/>
                    <a:pt x="5614" y="2156"/>
                  </a:cubicBezTo>
                  <a:cubicBezTo>
                    <a:pt x="5965" y="1229"/>
                    <a:pt x="6416" y="1078"/>
                    <a:pt x="6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5"/>
            <p:cNvSpPr/>
            <p:nvPr/>
          </p:nvSpPr>
          <p:spPr>
            <a:xfrm>
              <a:off x="6643651" y="3261287"/>
              <a:ext cx="115541" cy="537596"/>
            </a:xfrm>
            <a:custGeom>
              <a:avLst/>
              <a:gdLst/>
              <a:ahLst/>
              <a:cxnLst/>
              <a:rect l="l" t="t" r="r" b="b"/>
              <a:pathLst>
                <a:path w="2532" h="11781" extrusionOk="0">
                  <a:moveTo>
                    <a:pt x="0" y="1"/>
                  </a:moveTo>
                  <a:lnTo>
                    <a:pt x="0" y="10527"/>
                  </a:lnTo>
                  <a:cubicBezTo>
                    <a:pt x="0" y="11229"/>
                    <a:pt x="576" y="11780"/>
                    <a:pt x="1253" y="11780"/>
                  </a:cubicBezTo>
                  <a:cubicBezTo>
                    <a:pt x="1955" y="11780"/>
                    <a:pt x="2531" y="11229"/>
                    <a:pt x="2531" y="10527"/>
                  </a:cubicBezTo>
                  <a:lnTo>
                    <a:pt x="2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5"/>
            <p:cNvSpPr/>
            <p:nvPr/>
          </p:nvSpPr>
          <p:spPr>
            <a:xfrm>
              <a:off x="6741989" y="3261287"/>
              <a:ext cx="115541" cy="346579"/>
            </a:xfrm>
            <a:custGeom>
              <a:avLst/>
              <a:gdLst/>
              <a:ahLst/>
              <a:cxnLst/>
              <a:rect l="l" t="t" r="r" b="b"/>
              <a:pathLst>
                <a:path w="2532" h="7595" extrusionOk="0">
                  <a:moveTo>
                    <a:pt x="0" y="1"/>
                  </a:moveTo>
                  <a:lnTo>
                    <a:pt x="0" y="6341"/>
                  </a:lnTo>
                  <a:cubicBezTo>
                    <a:pt x="0" y="7043"/>
                    <a:pt x="577" y="7595"/>
                    <a:pt x="1254" y="7595"/>
                  </a:cubicBezTo>
                  <a:cubicBezTo>
                    <a:pt x="1955" y="7595"/>
                    <a:pt x="2532" y="7043"/>
                    <a:pt x="2532" y="6341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5"/>
            <p:cNvSpPr/>
            <p:nvPr/>
          </p:nvSpPr>
          <p:spPr>
            <a:xfrm>
              <a:off x="6852921" y="3261287"/>
              <a:ext cx="115541" cy="253945"/>
            </a:xfrm>
            <a:custGeom>
              <a:avLst/>
              <a:gdLst/>
              <a:ahLst/>
              <a:cxnLst/>
              <a:rect l="l" t="t" r="r" b="b"/>
              <a:pathLst>
                <a:path w="2532" h="5565" extrusionOk="0">
                  <a:moveTo>
                    <a:pt x="1" y="1"/>
                  </a:moveTo>
                  <a:lnTo>
                    <a:pt x="1" y="4311"/>
                  </a:lnTo>
                  <a:cubicBezTo>
                    <a:pt x="1" y="4988"/>
                    <a:pt x="577" y="5565"/>
                    <a:pt x="1254" y="5565"/>
                  </a:cubicBezTo>
                  <a:cubicBezTo>
                    <a:pt x="1955" y="5565"/>
                    <a:pt x="2532" y="4988"/>
                    <a:pt x="2532" y="4311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5"/>
            <p:cNvSpPr/>
            <p:nvPr/>
          </p:nvSpPr>
          <p:spPr>
            <a:xfrm>
              <a:off x="6667653" y="3853734"/>
              <a:ext cx="68677" cy="67490"/>
            </a:xfrm>
            <a:custGeom>
              <a:avLst/>
              <a:gdLst/>
              <a:ahLst/>
              <a:cxnLst/>
              <a:rect l="l" t="t" r="r" b="b"/>
              <a:pathLst>
                <a:path w="1505" h="1479" extrusionOk="0">
                  <a:moveTo>
                    <a:pt x="752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5"/>
            <p:cNvSpPr/>
            <p:nvPr/>
          </p:nvSpPr>
          <p:spPr>
            <a:xfrm>
              <a:off x="6799166" y="3690187"/>
              <a:ext cx="61786" cy="61786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5"/>
            <p:cNvSpPr/>
            <p:nvPr/>
          </p:nvSpPr>
          <p:spPr>
            <a:xfrm>
              <a:off x="6507529" y="3168653"/>
              <a:ext cx="272243" cy="94961"/>
            </a:xfrm>
            <a:custGeom>
              <a:avLst/>
              <a:gdLst/>
              <a:ahLst/>
              <a:cxnLst/>
              <a:rect l="l" t="t" r="r" b="b"/>
              <a:pathLst>
                <a:path w="5966" h="2081" extrusionOk="0">
                  <a:moveTo>
                    <a:pt x="2983" y="1"/>
                  </a:moveTo>
                  <a:cubicBezTo>
                    <a:pt x="1605" y="1"/>
                    <a:pt x="452" y="878"/>
                    <a:pt x="1" y="2081"/>
                  </a:cubicBezTo>
                  <a:lnTo>
                    <a:pt x="5965" y="2081"/>
                  </a:lnTo>
                  <a:cubicBezTo>
                    <a:pt x="5539" y="878"/>
                    <a:pt x="4361" y="1"/>
                    <a:pt x="2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5"/>
            <p:cNvSpPr/>
            <p:nvPr/>
          </p:nvSpPr>
          <p:spPr>
            <a:xfrm>
              <a:off x="6585287" y="3130915"/>
              <a:ext cx="383176" cy="132699"/>
            </a:xfrm>
            <a:custGeom>
              <a:avLst/>
              <a:gdLst/>
              <a:ahLst/>
              <a:cxnLst/>
              <a:rect l="l" t="t" r="r" b="b"/>
              <a:pathLst>
                <a:path w="8397" h="2908" extrusionOk="0">
                  <a:moveTo>
                    <a:pt x="4186" y="0"/>
                  </a:moveTo>
                  <a:cubicBezTo>
                    <a:pt x="2256" y="0"/>
                    <a:pt x="627" y="1203"/>
                    <a:pt x="1" y="2908"/>
                  </a:cubicBezTo>
                  <a:lnTo>
                    <a:pt x="8397" y="2908"/>
                  </a:lnTo>
                  <a:cubicBezTo>
                    <a:pt x="7770" y="1203"/>
                    <a:pt x="6116" y="0"/>
                    <a:pt x="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5"/>
            <p:cNvSpPr/>
            <p:nvPr/>
          </p:nvSpPr>
          <p:spPr>
            <a:xfrm>
              <a:off x="6706532" y="3159526"/>
              <a:ext cx="312263" cy="109837"/>
            </a:xfrm>
            <a:custGeom>
              <a:avLst/>
              <a:gdLst/>
              <a:ahLst/>
              <a:cxnLst/>
              <a:rect l="l" t="t" r="r" b="b"/>
              <a:pathLst>
                <a:path w="6843" h="2407" extrusionOk="0">
                  <a:moveTo>
                    <a:pt x="3409" y="0"/>
                  </a:moveTo>
                  <a:cubicBezTo>
                    <a:pt x="1855" y="0"/>
                    <a:pt x="502" y="1003"/>
                    <a:pt x="0" y="2406"/>
                  </a:cubicBezTo>
                  <a:lnTo>
                    <a:pt x="6843" y="2406"/>
                  </a:lnTo>
                  <a:cubicBezTo>
                    <a:pt x="6316" y="1003"/>
                    <a:pt x="4988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5"/>
            <p:cNvSpPr/>
            <p:nvPr/>
          </p:nvSpPr>
          <p:spPr>
            <a:xfrm>
              <a:off x="6596740" y="3459149"/>
              <a:ext cx="96102" cy="96102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053" y="0"/>
                  </a:moveTo>
                  <a:cubicBezTo>
                    <a:pt x="452" y="0"/>
                    <a:pt x="0" y="477"/>
                    <a:pt x="0" y="1053"/>
                  </a:cubicBezTo>
                  <a:cubicBezTo>
                    <a:pt x="0" y="1630"/>
                    <a:pt x="452" y="2106"/>
                    <a:pt x="1053" y="2106"/>
                  </a:cubicBezTo>
                  <a:cubicBezTo>
                    <a:pt x="1630" y="2106"/>
                    <a:pt x="2106" y="1630"/>
                    <a:pt x="2106" y="1053"/>
                  </a:cubicBezTo>
                  <a:cubicBezTo>
                    <a:pt x="2106" y="477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5"/>
            <p:cNvSpPr/>
            <p:nvPr/>
          </p:nvSpPr>
          <p:spPr>
            <a:xfrm>
              <a:off x="6816324" y="3388236"/>
              <a:ext cx="46956" cy="46956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02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803"/>
                    <a:pt x="226" y="1028"/>
                    <a:pt x="502" y="1028"/>
                  </a:cubicBezTo>
                  <a:cubicBezTo>
                    <a:pt x="803" y="1028"/>
                    <a:pt x="1028" y="803"/>
                    <a:pt x="1028" y="502"/>
                  </a:cubicBezTo>
                  <a:cubicBezTo>
                    <a:pt x="1028" y="226"/>
                    <a:pt x="803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5"/>
            <p:cNvSpPr/>
            <p:nvPr/>
          </p:nvSpPr>
          <p:spPr>
            <a:xfrm>
              <a:off x="6931820" y="3607820"/>
              <a:ext cx="42393" cy="42347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52" y="1"/>
                  </a:moveTo>
                  <a:cubicBezTo>
                    <a:pt x="201" y="1"/>
                    <a:pt x="1" y="201"/>
                    <a:pt x="1" y="477"/>
                  </a:cubicBezTo>
                  <a:cubicBezTo>
                    <a:pt x="1" y="727"/>
                    <a:pt x="201" y="928"/>
                    <a:pt x="452" y="928"/>
                  </a:cubicBezTo>
                  <a:cubicBezTo>
                    <a:pt x="703" y="928"/>
                    <a:pt x="928" y="727"/>
                    <a:pt x="928" y="477"/>
                  </a:cubicBezTo>
                  <a:cubicBezTo>
                    <a:pt x="928" y="20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5"/>
            <p:cNvSpPr/>
            <p:nvPr/>
          </p:nvSpPr>
          <p:spPr>
            <a:xfrm>
              <a:off x="6776304" y="3985246"/>
              <a:ext cx="48051" cy="48051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27" y="0"/>
                  </a:moveTo>
                  <a:cubicBezTo>
                    <a:pt x="226" y="0"/>
                    <a:pt x="0" y="226"/>
                    <a:pt x="0" y="527"/>
                  </a:cubicBezTo>
                  <a:cubicBezTo>
                    <a:pt x="0" y="802"/>
                    <a:pt x="226" y="1053"/>
                    <a:pt x="527" y="1053"/>
                  </a:cubicBezTo>
                  <a:cubicBezTo>
                    <a:pt x="802" y="1053"/>
                    <a:pt x="1053" y="802"/>
                    <a:pt x="1053" y="527"/>
                  </a:cubicBezTo>
                  <a:cubicBezTo>
                    <a:pt x="1053" y="226"/>
                    <a:pt x="802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5"/>
            <p:cNvSpPr/>
            <p:nvPr/>
          </p:nvSpPr>
          <p:spPr>
            <a:xfrm>
              <a:off x="6612757" y="3775930"/>
              <a:ext cx="24048" cy="22953"/>
            </a:xfrm>
            <a:custGeom>
              <a:avLst/>
              <a:gdLst/>
              <a:ahLst/>
              <a:cxnLst/>
              <a:rect l="l" t="t" r="r" b="b"/>
              <a:pathLst>
                <a:path w="527" h="503" extrusionOk="0">
                  <a:moveTo>
                    <a:pt x="251" y="1"/>
                  </a:moveTo>
                  <a:cubicBezTo>
                    <a:pt x="101" y="1"/>
                    <a:pt x="0" y="101"/>
                    <a:pt x="0" y="251"/>
                  </a:cubicBezTo>
                  <a:cubicBezTo>
                    <a:pt x="0" y="402"/>
                    <a:pt x="101" y="502"/>
                    <a:pt x="251" y="502"/>
                  </a:cubicBezTo>
                  <a:cubicBezTo>
                    <a:pt x="401" y="502"/>
                    <a:pt x="527" y="402"/>
                    <a:pt x="527" y="251"/>
                  </a:cubicBezTo>
                  <a:cubicBezTo>
                    <a:pt x="527" y="101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5"/>
            <p:cNvSpPr/>
            <p:nvPr/>
          </p:nvSpPr>
          <p:spPr>
            <a:xfrm>
              <a:off x="6507529" y="3332200"/>
              <a:ext cx="33220" cy="3322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351" y="1"/>
                  </a:moveTo>
                  <a:cubicBezTo>
                    <a:pt x="151" y="1"/>
                    <a:pt x="1" y="151"/>
                    <a:pt x="1" y="351"/>
                  </a:cubicBezTo>
                  <a:cubicBezTo>
                    <a:pt x="1" y="577"/>
                    <a:pt x="151" y="727"/>
                    <a:pt x="351" y="727"/>
                  </a:cubicBezTo>
                  <a:cubicBezTo>
                    <a:pt x="577" y="727"/>
                    <a:pt x="727" y="577"/>
                    <a:pt x="727" y="351"/>
                  </a:cubicBezTo>
                  <a:cubicBezTo>
                    <a:pt x="727" y="151"/>
                    <a:pt x="577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5"/>
            <p:cNvSpPr/>
            <p:nvPr/>
          </p:nvSpPr>
          <p:spPr>
            <a:xfrm>
              <a:off x="6624166" y="3332200"/>
              <a:ext cx="43533" cy="42347"/>
            </a:xfrm>
            <a:custGeom>
              <a:avLst/>
              <a:gdLst/>
              <a:ahLst/>
              <a:cxnLst/>
              <a:rect l="l" t="t" r="r" b="b"/>
              <a:pathLst>
                <a:path w="954" h="928" extrusionOk="0">
                  <a:moveTo>
                    <a:pt x="477" y="1"/>
                  </a:moveTo>
                  <a:cubicBezTo>
                    <a:pt x="227" y="1"/>
                    <a:pt x="1" y="201"/>
                    <a:pt x="1" y="452"/>
                  </a:cubicBezTo>
                  <a:cubicBezTo>
                    <a:pt x="1" y="727"/>
                    <a:pt x="227" y="928"/>
                    <a:pt x="477" y="928"/>
                  </a:cubicBezTo>
                  <a:cubicBezTo>
                    <a:pt x="728" y="928"/>
                    <a:pt x="953" y="727"/>
                    <a:pt x="953" y="452"/>
                  </a:cubicBezTo>
                  <a:cubicBezTo>
                    <a:pt x="953" y="201"/>
                    <a:pt x="7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5"/>
            <p:cNvSpPr/>
            <p:nvPr/>
          </p:nvSpPr>
          <p:spPr>
            <a:xfrm>
              <a:off x="6779727" y="3530062"/>
              <a:ext cx="36643" cy="36643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1" y="0"/>
                  </a:moveTo>
                  <a:cubicBezTo>
                    <a:pt x="201" y="0"/>
                    <a:pt x="0" y="176"/>
                    <a:pt x="0" y="401"/>
                  </a:cubicBezTo>
                  <a:cubicBezTo>
                    <a:pt x="0" y="627"/>
                    <a:pt x="201" y="802"/>
                    <a:pt x="401" y="802"/>
                  </a:cubicBezTo>
                  <a:cubicBezTo>
                    <a:pt x="627" y="802"/>
                    <a:pt x="802" y="627"/>
                    <a:pt x="802" y="401"/>
                  </a:cubicBezTo>
                  <a:cubicBezTo>
                    <a:pt x="802" y="176"/>
                    <a:pt x="627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5"/>
            <p:cNvSpPr/>
            <p:nvPr/>
          </p:nvSpPr>
          <p:spPr>
            <a:xfrm>
              <a:off x="6894082" y="3888049"/>
              <a:ext cx="34361" cy="33175"/>
            </a:xfrm>
            <a:custGeom>
              <a:avLst/>
              <a:gdLst/>
              <a:ahLst/>
              <a:cxnLst/>
              <a:rect l="l" t="t" r="r" b="b"/>
              <a:pathLst>
                <a:path w="753" h="727" extrusionOk="0">
                  <a:moveTo>
                    <a:pt x="377" y="0"/>
                  </a:moveTo>
                  <a:cubicBezTo>
                    <a:pt x="176" y="0"/>
                    <a:pt x="1" y="150"/>
                    <a:pt x="1" y="351"/>
                  </a:cubicBezTo>
                  <a:cubicBezTo>
                    <a:pt x="1" y="576"/>
                    <a:pt x="176" y="727"/>
                    <a:pt x="377" y="727"/>
                  </a:cubicBezTo>
                  <a:cubicBezTo>
                    <a:pt x="577" y="727"/>
                    <a:pt x="753" y="576"/>
                    <a:pt x="753" y="351"/>
                  </a:cubicBezTo>
                  <a:cubicBezTo>
                    <a:pt x="753" y="150"/>
                    <a:pt x="577" y="0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5"/>
            <p:cNvSpPr/>
            <p:nvPr/>
          </p:nvSpPr>
          <p:spPr>
            <a:xfrm>
              <a:off x="6523546" y="3607820"/>
              <a:ext cx="42347" cy="42347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77"/>
                  </a:cubicBezTo>
                  <a:cubicBezTo>
                    <a:pt x="0" y="727"/>
                    <a:pt x="226" y="928"/>
                    <a:pt x="477" y="928"/>
                  </a:cubicBezTo>
                  <a:cubicBezTo>
                    <a:pt x="727" y="928"/>
                    <a:pt x="928" y="727"/>
                    <a:pt x="928" y="477"/>
                  </a:cubicBezTo>
                  <a:cubicBezTo>
                    <a:pt x="928" y="201"/>
                    <a:pt x="72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5"/>
            <p:cNvSpPr/>
            <p:nvPr/>
          </p:nvSpPr>
          <p:spPr>
            <a:xfrm>
              <a:off x="6867797" y="3304729"/>
              <a:ext cx="26330" cy="27516"/>
            </a:xfrm>
            <a:custGeom>
              <a:avLst/>
              <a:gdLst/>
              <a:ahLst/>
              <a:cxnLst/>
              <a:rect l="l" t="t" r="r" b="b"/>
              <a:pathLst>
                <a:path w="577" h="603" extrusionOk="0">
                  <a:moveTo>
                    <a:pt x="301" y="1"/>
                  </a:moveTo>
                  <a:cubicBezTo>
                    <a:pt x="126" y="1"/>
                    <a:pt x="0" y="126"/>
                    <a:pt x="0" y="302"/>
                  </a:cubicBezTo>
                  <a:cubicBezTo>
                    <a:pt x="0" y="452"/>
                    <a:pt x="126" y="603"/>
                    <a:pt x="301" y="603"/>
                  </a:cubicBezTo>
                  <a:cubicBezTo>
                    <a:pt x="451" y="603"/>
                    <a:pt x="577" y="452"/>
                    <a:pt x="577" y="302"/>
                  </a:cubicBezTo>
                  <a:cubicBezTo>
                    <a:pt x="577" y="126"/>
                    <a:pt x="451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5"/>
            <p:cNvSpPr/>
            <p:nvPr/>
          </p:nvSpPr>
          <p:spPr>
            <a:xfrm>
              <a:off x="6931820" y="3548361"/>
              <a:ext cx="18344" cy="18344"/>
            </a:xfrm>
            <a:custGeom>
              <a:avLst/>
              <a:gdLst/>
              <a:ahLst/>
              <a:cxnLst/>
              <a:rect l="l" t="t" r="r" b="b"/>
              <a:pathLst>
                <a:path w="402" h="402" extrusionOk="0">
                  <a:moveTo>
                    <a:pt x="201" y="0"/>
                  </a:moveTo>
                  <a:cubicBezTo>
                    <a:pt x="76" y="0"/>
                    <a:pt x="1" y="101"/>
                    <a:pt x="1" y="201"/>
                  </a:cubicBezTo>
                  <a:cubicBezTo>
                    <a:pt x="1" y="301"/>
                    <a:pt x="76" y="401"/>
                    <a:pt x="201" y="401"/>
                  </a:cubicBezTo>
                  <a:cubicBezTo>
                    <a:pt x="302" y="401"/>
                    <a:pt x="402" y="301"/>
                    <a:pt x="402" y="201"/>
                  </a:cubicBezTo>
                  <a:cubicBezTo>
                    <a:pt x="402" y="101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5"/>
            <p:cNvSpPr/>
            <p:nvPr/>
          </p:nvSpPr>
          <p:spPr>
            <a:xfrm>
              <a:off x="6940992" y="3758772"/>
              <a:ext cx="27471" cy="27516"/>
            </a:xfrm>
            <a:custGeom>
              <a:avLst/>
              <a:gdLst/>
              <a:ahLst/>
              <a:cxnLst/>
              <a:rect l="l" t="t" r="r" b="b"/>
              <a:pathLst>
                <a:path w="602" h="603" extrusionOk="0">
                  <a:moveTo>
                    <a:pt x="301" y="1"/>
                  </a:moveTo>
                  <a:cubicBezTo>
                    <a:pt x="126" y="1"/>
                    <a:pt x="0" y="126"/>
                    <a:pt x="0" y="302"/>
                  </a:cubicBezTo>
                  <a:cubicBezTo>
                    <a:pt x="0" y="477"/>
                    <a:pt x="126" y="602"/>
                    <a:pt x="301" y="602"/>
                  </a:cubicBezTo>
                  <a:cubicBezTo>
                    <a:pt x="451" y="602"/>
                    <a:pt x="602" y="477"/>
                    <a:pt x="602" y="302"/>
                  </a:cubicBezTo>
                  <a:cubicBezTo>
                    <a:pt x="602" y="126"/>
                    <a:pt x="451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5"/>
            <p:cNvSpPr/>
            <p:nvPr/>
          </p:nvSpPr>
          <p:spPr>
            <a:xfrm>
              <a:off x="6816324" y="3853734"/>
              <a:ext cx="19485" cy="1948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26"/>
                    <a:pt x="101" y="426"/>
                    <a:pt x="226" y="426"/>
                  </a:cubicBezTo>
                  <a:cubicBezTo>
                    <a:pt x="326" y="426"/>
                    <a:pt x="427" y="326"/>
                    <a:pt x="427" y="201"/>
                  </a:cubicBezTo>
                  <a:cubicBezTo>
                    <a:pt x="427" y="75"/>
                    <a:pt x="326" y="0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6619602" y="3629541"/>
              <a:ext cx="48097" cy="46956"/>
            </a:xfrm>
            <a:custGeom>
              <a:avLst/>
              <a:gdLst/>
              <a:ahLst/>
              <a:cxnLst/>
              <a:rect l="l" t="t" r="r" b="b"/>
              <a:pathLst>
                <a:path w="1054" h="1029" extrusionOk="0">
                  <a:moveTo>
                    <a:pt x="527" y="1"/>
                  </a:moveTo>
                  <a:cubicBezTo>
                    <a:pt x="226" y="1"/>
                    <a:pt x="1" y="226"/>
                    <a:pt x="1" y="502"/>
                  </a:cubicBezTo>
                  <a:cubicBezTo>
                    <a:pt x="1" y="803"/>
                    <a:pt x="226" y="1028"/>
                    <a:pt x="527" y="1028"/>
                  </a:cubicBezTo>
                  <a:cubicBezTo>
                    <a:pt x="803" y="1028"/>
                    <a:pt x="1053" y="803"/>
                    <a:pt x="1053" y="502"/>
                  </a:cubicBezTo>
                  <a:cubicBezTo>
                    <a:pt x="1053" y="226"/>
                    <a:pt x="8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5"/>
            <p:cNvSpPr/>
            <p:nvPr/>
          </p:nvSpPr>
          <p:spPr>
            <a:xfrm>
              <a:off x="6477776" y="3435147"/>
              <a:ext cx="45815" cy="45769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02" y="0"/>
                  </a:moveTo>
                  <a:cubicBezTo>
                    <a:pt x="226" y="0"/>
                    <a:pt x="1" y="226"/>
                    <a:pt x="1" y="501"/>
                  </a:cubicBezTo>
                  <a:cubicBezTo>
                    <a:pt x="1" y="777"/>
                    <a:pt x="226" y="1003"/>
                    <a:pt x="502" y="1003"/>
                  </a:cubicBezTo>
                  <a:cubicBezTo>
                    <a:pt x="778" y="1003"/>
                    <a:pt x="1003" y="777"/>
                    <a:pt x="1003" y="501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5"/>
            <p:cNvSpPr/>
            <p:nvPr/>
          </p:nvSpPr>
          <p:spPr>
            <a:xfrm>
              <a:off x="6741989" y="3348217"/>
              <a:ext cx="26330" cy="26330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76" y="0"/>
                  </a:moveTo>
                  <a:cubicBezTo>
                    <a:pt x="126" y="0"/>
                    <a:pt x="0" y="126"/>
                    <a:pt x="0" y="301"/>
                  </a:cubicBezTo>
                  <a:cubicBezTo>
                    <a:pt x="0" y="452"/>
                    <a:pt x="126" y="577"/>
                    <a:pt x="276" y="577"/>
                  </a:cubicBezTo>
                  <a:cubicBezTo>
                    <a:pt x="452" y="577"/>
                    <a:pt x="577" y="452"/>
                    <a:pt x="577" y="301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5"/>
            <p:cNvSpPr/>
            <p:nvPr/>
          </p:nvSpPr>
          <p:spPr>
            <a:xfrm>
              <a:off x="6952400" y="3388236"/>
              <a:ext cx="46956" cy="46956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02" y="1"/>
                  </a:moveTo>
                  <a:cubicBezTo>
                    <a:pt x="227" y="1"/>
                    <a:pt x="1" y="226"/>
                    <a:pt x="1" y="502"/>
                  </a:cubicBezTo>
                  <a:cubicBezTo>
                    <a:pt x="1" y="803"/>
                    <a:pt x="227" y="1028"/>
                    <a:pt x="502" y="1028"/>
                  </a:cubicBezTo>
                  <a:cubicBezTo>
                    <a:pt x="803" y="1028"/>
                    <a:pt x="1029" y="803"/>
                    <a:pt x="1029" y="502"/>
                  </a:cubicBezTo>
                  <a:cubicBezTo>
                    <a:pt x="1029" y="226"/>
                    <a:pt x="80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5"/>
            <p:cNvSpPr/>
            <p:nvPr/>
          </p:nvSpPr>
          <p:spPr>
            <a:xfrm>
              <a:off x="6798025" y="3921178"/>
              <a:ext cx="18344" cy="18344"/>
            </a:xfrm>
            <a:custGeom>
              <a:avLst/>
              <a:gdLst/>
              <a:ahLst/>
              <a:cxnLst/>
              <a:rect l="l" t="t" r="r" b="b"/>
              <a:pathLst>
                <a:path w="402" h="402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02"/>
                    <a:pt x="201" y="402"/>
                  </a:cubicBezTo>
                  <a:cubicBezTo>
                    <a:pt x="326" y="402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5"/>
            <p:cNvSpPr/>
            <p:nvPr/>
          </p:nvSpPr>
          <p:spPr>
            <a:xfrm>
              <a:off x="6911240" y="4033252"/>
              <a:ext cx="54942" cy="53801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602" y="1"/>
                  </a:moveTo>
                  <a:cubicBezTo>
                    <a:pt x="276" y="1"/>
                    <a:pt x="1" y="252"/>
                    <a:pt x="1" y="577"/>
                  </a:cubicBezTo>
                  <a:cubicBezTo>
                    <a:pt x="1" y="903"/>
                    <a:pt x="276" y="1179"/>
                    <a:pt x="602" y="1179"/>
                  </a:cubicBezTo>
                  <a:cubicBezTo>
                    <a:pt x="928" y="1179"/>
                    <a:pt x="1204" y="903"/>
                    <a:pt x="1204" y="577"/>
                  </a:cubicBezTo>
                  <a:cubicBezTo>
                    <a:pt x="1204" y="252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5"/>
            <p:cNvSpPr/>
            <p:nvPr/>
          </p:nvSpPr>
          <p:spPr>
            <a:xfrm>
              <a:off x="6385142" y="3981824"/>
              <a:ext cx="93820" cy="54942"/>
            </a:xfrm>
            <a:custGeom>
              <a:avLst/>
              <a:gdLst/>
              <a:ahLst/>
              <a:cxnLst/>
              <a:rect l="l" t="t" r="r" b="b"/>
              <a:pathLst>
                <a:path w="2056" h="1204" extrusionOk="0">
                  <a:moveTo>
                    <a:pt x="1028" y="0"/>
                  </a:moveTo>
                  <a:cubicBezTo>
                    <a:pt x="452" y="0"/>
                    <a:pt x="1" y="276"/>
                    <a:pt x="1" y="602"/>
                  </a:cubicBezTo>
                  <a:cubicBezTo>
                    <a:pt x="1" y="927"/>
                    <a:pt x="452" y="1203"/>
                    <a:pt x="1028" y="1203"/>
                  </a:cubicBezTo>
                  <a:cubicBezTo>
                    <a:pt x="1580" y="1203"/>
                    <a:pt x="2056" y="927"/>
                    <a:pt x="2056" y="602"/>
                  </a:cubicBezTo>
                  <a:cubicBezTo>
                    <a:pt x="2056" y="276"/>
                    <a:pt x="158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5"/>
            <p:cNvSpPr/>
            <p:nvPr/>
          </p:nvSpPr>
          <p:spPr>
            <a:xfrm>
              <a:off x="6476636" y="3989810"/>
              <a:ext cx="17203" cy="36643"/>
            </a:xfrm>
            <a:custGeom>
              <a:avLst/>
              <a:gdLst/>
              <a:ahLst/>
              <a:cxnLst/>
              <a:rect l="l" t="t" r="r" b="b"/>
              <a:pathLst>
                <a:path w="377" h="803" extrusionOk="0">
                  <a:moveTo>
                    <a:pt x="377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377" y="803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5"/>
            <p:cNvSpPr/>
            <p:nvPr/>
          </p:nvSpPr>
          <p:spPr>
            <a:xfrm>
              <a:off x="6452633" y="4275743"/>
              <a:ext cx="93820" cy="54942"/>
            </a:xfrm>
            <a:custGeom>
              <a:avLst/>
              <a:gdLst/>
              <a:ahLst/>
              <a:cxnLst/>
              <a:rect l="l" t="t" r="r" b="b"/>
              <a:pathLst>
                <a:path w="2056" h="1204" extrusionOk="0">
                  <a:moveTo>
                    <a:pt x="1028" y="0"/>
                  </a:moveTo>
                  <a:cubicBezTo>
                    <a:pt x="452" y="0"/>
                    <a:pt x="1" y="251"/>
                    <a:pt x="1" y="602"/>
                  </a:cubicBezTo>
                  <a:cubicBezTo>
                    <a:pt x="1" y="928"/>
                    <a:pt x="452" y="1203"/>
                    <a:pt x="1028" y="1203"/>
                  </a:cubicBezTo>
                  <a:cubicBezTo>
                    <a:pt x="1579" y="1203"/>
                    <a:pt x="2056" y="928"/>
                    <a:pt x="2056" y="602"/>
                  </a:cubicBezTo>
                  <a:cubicBezTo>
                    <a:pt x="2056" y="251"/>
                    <a:pt x="1579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5"/>
            <p:cNvSpPr/>
            <p:nvPr/>
          </p:nvSpPr>
          <p:spPr>
            <a:xfrm>
              <a:off x="6544126" y="4283729"/>
              <a:ext cx="17203" cy="36643"/>
            </a:xfrm>
            <a:custGeom>
              <a:avLst/>
              <a:gdLst/>
              <a:ahLst/>
              <a:cxnLst/>
              <a:rect l="l" t="t" r="r" b="b"/>
              <a:pathLst>
                <a:path w="377" h="803" extrusionOk="0">
                  <a:moveTo>
                    <a:pt x="376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376" y="803"/>
                  </a:cubicBezTo>
                  <a:lnTo>
                    <a:pt x="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5"/>
            <p:cNvSpPr/>
            <p:nvPr/>
          </p:nvSpPr>
          <p:spPr>
            <a:xfrm>
              <a:off x="6149542" y="4128213"/>
              <a:ext cx="126995" cy="75522"/>
            </a:xfrm>
            <a:custGeom>
              <a:avLst/>
              <a:gdLst/>
              <a:ahLst/>
              <a:cxnLst/>
              <a:rect l="l" t="t" r="r" b="b"/>
              <a:pathLst>
                <a:path w="2783" h="1655" extrusionOk="0">
                  <a:moveTo>
                    <a:pt x="1404" y="0"/>
                  </a:moveTo>
                  <a:cubicBezTo>
                    <a:pt x="627" y="0"/>
                    <a:pt x="1" y="376"/>
                    <a:pt x="1" y="827"/>
                  </a:cubicBezTo>
                  <a:cubicBezTo>
                    <a:pt x="1" y="1278"/>
                    <a:pt x="627" y="1654"/>
                    <a:pt x="1404" y="1654"/>
                  </a:cubicBezTo>
                  <a:cubicBezTo>
                    <a:pt x="2181" y="1654"/>
                    <a:pt x="2783" y="1278"/>
                    <a:pt x="2783" y="827"/>
                  </a:cubicBezTo>
                  <a:cubicBezTo>
                    <a:pt x="2783" y="376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5"/>
            <p:cNvSpPr/>
            <p:nvPr/>
          </p:nvSpPr>
          <p:spPr>
            <a:xfrm>
              <a:off x="6274210" y="4139621"/>
              <a:ext cx="24094" cy="50378"/>
            </a:xfrm>
            <a:custGeom>
              <a:avLst/>
              <a:gdLst/>
              <a:ahLst/>
              <a:cxnLst/>
              <a:rect l="l" t="t" r="r" b="b"/>
              <a:pathLst>
                <a:path w="528" h="1104" extrusionOk="0">
                  <a:moveTo>
                    <a:pt x="527" y="1"/>
                  </a:moveTo>
                  <a:cubicBezTo>
                    <a:pt x="226" y="1"/>
                    <a:pt x="1" y="251"/>
                    <a:pt x="1" y="552"/>
                  </a:cubicBezTo>
                  <a:cubicBezTo>
                    <a:pt x="1" y="853"/>
                    <a:pt x="226" y="1104"/>
                    <a:pt x="527" y="1104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5"/>
            <p:cNvSpPr/>
            <p:nvPr/>
          </p:nvSpPr>
          <p:spPr>
            <a:xfrm>
              <a:off x="6637901" y="4173937"/>
              <a:ext cx="93820" cy="54942"/>
            </a:xfrm>
            <a:custGeom>
              <a:avLst/>
              <a:gdLst/>
              <a:ahLst/>
              <a:cxnLst/>
              <a:rect l="l" t="t" r="r" b="b"/>
              <a:pathLst>
                <a:path w="2056" h="1204" extrusionOk="0">
                  <a:moveTo>
                    <a:pt x="1028" y="1"/>
                  </a:moveTo>
                  <a:cubicBezTo>
                    <a:pt x="452" y="1"/>
                    <a:pt x="1" y="276"/>
                    <a:pt x="1" y="602"/>
                  </a:cubicBezTo>
                  <a:cubicBezTo>
                    <a:pt x="1" y="953"/>
                    <a:pt x="452" y="1204"/>
                    <a:pt x="1028" y="1204"/>
                  </a:cubicBezTo>
                  <a:cubicBezTo>
                    <a:pt x="1580" y="1204"/>
                    <a:pt x="2056" y="953"/>
                    <a:pt x="2056" y="602"/>
                  </a:cubicBezTo>
                  <a:cubicBezTo>
                    <a:pt x="2056" y="276"/>
                    <a:pt x="158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5"/>
            <p:cNvSpPr/>
            <p:nvPr/>
          </p:nvSpPr>
          <p:spPr>
            <a:xfrm>
              <a:off x="6729394" y="4181968"/>
              <a:ext cx="17203" cy="37784"/>
            </a:xfrm>
            <a:custGeom>
              <a:avLst/>
              <a:gdLst/>
              <a:ahLst/>
              <a:cxnLst/>
              <a:rect l="l" t="t" r="r" b="b"/>
              <a:pathLst>
                <a:path w="377" h="828" extrusionOk="0">
                  <a:moveTo>
                    <a:pt x="377" y="0"/>
                  </a:moveTo>
                  <a:cubicBezTo>
                    <a:pt x="176" y="25"/>
                    <a:pt x="1" y="201"/>
                    <a:pt x="1" y="426"/>
                  </a:cubicBezTo>
                  <a:cubicBezTo>
                    <a:pt x="1" y="627"/>
                    <a:pt x="176" y="827"/>
                    <a:pt x="377" y="827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5"/>
            <p:cNvSpPr/>
            <p:nvPr/>
          </p:nvSpPr>
          <p:spPr>
            <a:xfrm>
              <a:off x="6647073" y="4113337"/>
              <a:ext cx="48051" cy="28612"/>
            </a:xfrm>
            <a:custGeom>
              <a:avLst/>
              <a:gdLst/>
              <a:ahLst/>
              <a:cxnLst/>
              <a:rect l="l" t="t" r="r" b="b"/>
              <a:pathLst>
                <a:path w="1053" h="627" extrusionOk="0">
                  <a:moveTo>
                    <a:pt x="527" y="0"/>
                  </a:moveTo>
                  <a:cubicBezTo>
                    <a:pt x="226" y="0"/>
                    <a:pt x="0" y="151"/>
                    <a:pt x="0" y="326"/>
                  </a:cubicBezTo>
                  <a:cubicBezTo>
                    <a:pt x="0" y="502"/>
                    <a:pt x="226" y="627"/>
                    <a:pt x="527" y="627"/>
                  </a:cubicBezTo>
                  <a:cubicBezTo>
                    <a:pt x="827" y="627"/>
                    <a:pt x="1053" y="502"/>
                    <a:pt x="1053" y="326"/>
                  </a:cubicBezTo>
                  <a:cubicBezTo>
                    <a:pt x="1053" y="151"/>
                    <a:pt x="827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5"/>
            <p:cNvSpPr/>
            <p:nvPr/>
          </p:nvSpPr>
          <p:spPr>
            <a:xfrm>
              <a:off x="6693938" y="4117900"/>
              <a:ext cx="9218" cy="19485"/>
            </a:xfrm>
            <a:custGeom>
              <a:avLst/>
              <a:gdLst/>
              <a:ahLst/>
              <a:cxnLst/>
              <a:rect l="l" t="t" r="r" b="b"/>
              <a:pathLst>
                <a:path w="202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6"/>
                    <a:pt x="101" y="402"/>
                    <a:pt x="201" y="427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5"/>
            <p:cNvSpPr/>
            <p:nvPr/>
          </p:nvSpPr>
          <p:spPr>
            <a:xfrm>
              <a:off x="6349686" y="4204830"/>
              <a:ext cx="48097" cy="28612"/>
            </a:xfrm>
            <a:custGeom>
              <a:avLst/>
              <a:gdLst/>
              <a:ahLst/>
              <a:cxnLst/>
              <a:rect l="l" t="t" r="r" b="b"/>
              <a:pathLst>
                <a:path w="1054" h="627" extrusionOk="0">
                  <a:moveTo>
                    <a:pt x="527" y="0"/>
                  </a:moveTo>
                  <a:cubicBezTo>
                    <a:pt x="226" y="0"/>
                    <a:pt x="1" y="151"/>
                    <a:pt x="1" y="326"/>
                  </a:cubicBezTo>
                  <a:cubicBezTo>
                    <a:pt x="1" y="502"/>
                    <a:pt x="226" y="627"/>
                    <a:pt x="527" y="627"/>
                  </a:cubicBezTo>
                  <a:cubicBezTo>
                    <a:pt x="828" y="627"/>
                    <a:pt x="1054" y="502"/>
                    <a:pt x="1054" y="326"/>
                  </a:cubicBezTo>
                  <a:cubicBezTo>
                    <a:pt x="1054" y="151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5"/>
            <p:cNvSpPr/>
            <p:nvPr/>
          </p:nvSpPr>
          <p:spPr>
            <a:xfrm>
              <a:off x="6396596" y="4209393"/>
              <a:ext cx="9172" cy="19485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6"/>
                    <a:pt x="101" y="427"/>
                    <a:pt x="201" y="427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5"/>
            <p:cNvSpPr/>
            <p:nvPr/>
          </p:nvSpPr>
          <p:spPr>
            <a:xfrm>
              <a:off x="6639042" y="4350078"/>
              <a:ext cx="48097" cy="28612"/>
            </a:xfrm>
            <a:custGeom>
              <a:avLst/>
              <a:gdLst/>
              <a:ahLst/>
              <a:cxnLst/>
              <a:rect l="l" t="t" r="r" b="b"/>
              <a:pathLst>
                <a:path w="1054" h="627" extrusionOk="0">
                  <a:moveTo>
                    <a:pt x="527" y="0"/>
                  </a:moveTo>
                  <a:cubicBezTo>
                    <a:pt x="251" y="0"/>
                    <a:pt x="1" y="126"/>
                    <a:pt x="1" y="301"/>
                  </a:cubicBezTo>
                  <a:cubicBezTo>
                    <a:pt x="1" y="477"/>
                    <a:pt x="251" y="627"/>
                    <a:pt x="527" y="627"/>
                  </a:cubicBezTo>
                  <a:cubicBezTo>
                    <a:pt x="828" y="627"/>
                    <a:pt x="1053" y="477"/>
                    <a:pt x="1053" y="301"/>
                  </a:cubicBezTo>
                  <a:cubicBezTo>
                    <a:pt x="1053" y="126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5"/>
            <p:cNvSpPr/>
            <p:nvPr/>
          </p:nvSpPr>
          <p:spPr>
            <a:xfrm>
              <a:off x="6685952" y="4353501"/>
              <a:ext cx="9172" cy="19485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201" y="1"/>
                  </a:moveTo>
                  <a:cubicBezTo>
                    <a:pt x="101" y="26"/>
                    <a:pt x="0" y="101"/>
                    <a:pt x="0" y="226"/>
                  </a:cubicBezTo>
                  <a:cubicBezTo>
                    <a:pt x="0" y="326"/>
                    <a:pt x="101" y="427"/>
                    <a:pt x="201" y="427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5"/>
            <p:cNvSpPr/>
            <p:nvPr/>
          </p:nvSpPr>
          <p:spPr>
            <a:xfrm>
              <a:off x="6269647" y="4073317"/>
              <a:ext cx="49237" cy="27471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527" y="0"/>
                  </a:moveTo>
                  <a:cubicBezTo>
                    <a:pt x="251" y="0"/>
                    <a:pt x="0" y="126"/>
                    <a:pt x="0" y="301"/>
                  </a:cubicBezTo>
                  <a:cubicBezTo>
                    <a:pt x="0" y="476"/>
                    <a:pt x="251" y="602"/>
                    <a:pt x="527" y="602"/>
                  </a:cubicBezTo>
                  <a:cubicBezTo>
                    <a:pt x="828" y="602"/>
                    <a:pt x="1078" y="476"/>
                    <a:pt x="1078" y="301"/>
                  </a:cubicBezTo>
                  <a:cubicBezTo>
                    <a:pt x="1078" y="126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5"/>
            <p:cNvSpPr/>
            <p:nvPr/>
          </p:nvSpPr>
          <p:spPr>
            <a:xfrm>
              <a:off x="6317698" y="4076740"/>
              <a:ext cx="9172" cy="19485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201" y="0"/>
                  </a:moveTo>
                  <a:cubicBezTo>
                    <a:pt x="75" y="0"/>
                    <a:pt x="0" y="101"/>
                    <a:pt x="0" y="226"/>
                  </a:cubicBezTo>
                  <a:cubicBezTo>
                    <a:pt x="0" y="326"/>
                    <a:pt x="75" y="426"/>
                    <a:pt x="201" y="4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5"/>
            <p:cNvSpPr/>
            <p:nvPr/>
          </p:nvSpPr>
          <p:spPr>
            <a:xfrm>
              <a:off x="6824310" y="4128213"/>
              <a:ext cx="49237" cy="27471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527" y="0"/>
                  </a:moveTo>
                  <a:cubicBezTo>
                    <a:pt x="252" y="0"/>
                    <a:pt x="1" y="126"/>
                    <a:pt x="1" y="301"/>
                  </a:cubicBezTo>
                  <a:cubicBezTo>
                    <a:pt x="1" y="476"/>
                    <a:pt x="252" y="602"/>
                    <a:pt x="527" y="602"/>
                  </a:cubicBezTo>
                  <a:cubicBezTo>
                    <a:pt x="828" y="602"/>
                    <a:pt x="1079" y="476"/>
                    <a:pt x="1079" y="301"/>
                  </a:cubicBezTo>
                  <a:cubicBezTo>
                    <a:pt x="1079" y="126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5"/>
            <p:cNvSpPr/>
            <p:nvPr/>
          </p:nvSpPr>
          <p:spPr>
            <a:xfrm>
              <a:off x="6872361" y="4131635"/>
              <a:ext cx="9218" cy="19485"/>
            </a:xfrm>
            <a:custGeom>
              <a:avLst/>
              <a:gdLst/>
              <a:ahLst/>
              <a:cxnLst/>
              <a:rect l="l" t="t" r="r" b="b"/>
              <a:pathLst>
                <a:path w="202" h="427" extrusionOk="0">
                  <a:moveTo>
                    <a:pt x="201" y="0"/>
                  </a:moveTo>
                  <a:cubicBezTo>
                    <a:pt x="76" y="0"/>
                    <a:pt x="1" y="101"/>
                    <a:pt x="1" y="226"/>
                  </a:cubicBezTo>
                  <a:cubicBezTo>
                    <a:pt x="1" y="326"/>
                    <a:pt x="76" y="426"/>
                    <a:pt x="201" y="4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5"/>
            <p:cNvSpPr/>
            <p:nvPr/>
          </p:nvSpPr>
          <p:spPr>
            <a:xfrm>
              <a:off x="6210187" y="4252881"/>
              <a:ext cx="48051" cy="27471"/>
            </a:xfrm>
            <a:custGeom>
              <a:avLst/>
              <a:gdLst/>
              <a:ahLst/>
              <a:cxnLst/>
              <a:rect l="l" t="t" r="r" b="b"/>
              <a:pathLst>
                <a:path w="1053" h="602" extrusionOk="0">
                  <a:moveTo>
                    <a:pt x="527" y="0"/>
                  </a:moveTo>
                  <a:cubicBezTo>
                    <a:pt x="226" y="0"/>
                    <a:pt x="0" y="125"/>
                    <a:pt x="0" y="301"/>
                  </a:cubicBezTo>
                  <a:cubicBezTo>
                    <a:pt x="0" y="476"/>
                    <a:pt x="226" y="602"/>
                    <a:pt x="527" y="602"/>
                  </a:cubicBezTo>
                  <a:cubicBezTo>
                    <a:pt x="802" y="602"/>
                    <a:pt x="1053" y="476"/>
                    <a:pt x="1053" y="301"/>
                  </a:cubicBezTo>
                  <a:cubicBezTo>
                    <a:pt x="1053" y="125"/>
                    <a:pt x="802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5"/>
            <p:cNvSpPr/>
            <p:nvPr/>
          </p:nvSpPr>
          <p:spPr>
            <a:xfrm>
              <a:off x="6257052" y="4256303"/>
              <a:ext cx="9218" cy="19485"/>
            </a:xfrm>
            <a:custGeom>
              <a:avLst/>
              <a:gdLst/>
              <a:ahLst/>
              <a:cxnLst/>
              <a:rect l="l" t="t" r="r" b="b"/>
              <a:pathLst>
                <a:path w="202" h="427" extrusionOk="0">
                  <a:moveTo>
                    <a:pt x="201" y="0"/>
                  </a:moveTo>
                  <a:cubicBezTo>
                    <a:pt x="76" y="0"/>
                    <a:pt x="1" y="100"/>
                    <a:pt x="1" y="226"/>
                  </a:cubicBezTo>
                  <a:cubicBezTo>
                    <a:pt x="1" y="326"/>
                    <a:pt x="76" y="426"/>
                    <a:pt x="201" y="4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5"/>
            <p:cNvSpPr/>
            <p:nvPr/>
          </p:nvSpPr>
          <p:spPr>
            <a:xfrm>
              <a:off x="6779727" y="4266571"/>
              <a:ext cx="48097" cy="28657"/>
            </a:xfrm>
            <a:custGeom>
              <a:avLst/>
              <a:gdLst/>
              <a:ahLst/>
              <a:cxnLst/>
              <a:rect l="l" t="t" r="r" b="b"/>
              <a:pathLst>
                <a:path w="1054" h="628" extrusionOk="0">
                  <a:moveTo>
                    <a:pt x="527" y="1"/>
                  </a:moveTo>
                  <a:cubicBezTo>
                    <a:pt x="226" y="1"/>
                    <a:pt x="0" y="151"/>
                    <a:pt x="0" y="302"/>
                  </a:cubicBezTo>
                  <a:cubicBezTo>
                    <a:pt x="0" y="477"/>
                    <a:pt x="226" y="627"/>
                    <a:pt x="527" y="627"/>
                  </a:cubicBezTo>
                  <a:cubicBezTo>
                    <a:pt x="802" y="627"/>
                    <a:pt x="1053" y="477"/>
                    <a:pt x="1053" y="302"/>
                  </a:cubicBezTo>
                  <a:cubicBezTo>
                    <a:pt x="1053" y="151"/>
                    <a:pt x="802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5"/>
            <p:cNvSpPr/>
            <p:nvPr/>
          </p:nvSpPr>
          <p:spPr>
            <a:xfrm>
              <a:off x="6826637" y="4271180"/>
              <a:ext cx="9172" cy="18344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201" y="0"/>
                  </a:moveTo>
                  <a:cubicBezTo>
                    <a:pt x="75" y="0"/>
                    <a:pt x="0" y="75"/>
                    <a:pt x="0" y="201"/>
                  </a:cubicBezTo>
                  <a:cubicBezTo>
                    <a:pt x="0" y="301"/>
                    <a:pt x="75" y="401"/>
                    <a:pt x="201" y="401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5"/>
            <p:cNvSpPr/>
            <p:nvPr/>
          </p:nvSpPr>
          <p:spPr>
            <a:xfrm>
              <a:off x="6517842" y="4188813"/>
              <a:ext cx="48051" cy="28657"/>
            </a:xfrm>
            <a:custGeom>
              <a:avLst/>
              <a:gdLst/>
              <a:ahLst/>
              <a:cxnLst/>
              <a:rect l="l" t="t" r="r" b="b"/>
              <a:pathLst>
                <a:path w="1053" h="628" extrusionOk="0">
                  <a:moveTo>
                    <a:pt x="526" y="1"/>
                  </a:moveTo>
                  <a:cubicBezTo>
                    <a:pt x="251" y="1"/>
                    <a:pt x="0" y="151"/>
                    <a:pt x="0" y="326"/>
                  </a:cubicBezTo>
                  <a:cubicBezTo>
                    <a:pt x="0" y="502"/>
                    <a:pt x="251" y="627"/>
                    <a:pt x="526" y="627"/>
                  </a:cubicBezTo>
                  <a:cubicBezTo>
                    <a:pt x="827" y="627"/>
                    <a:pt x="1053" y="502"/>
                    <a:pt x="1053" y="326"/>
                  </a:cubicBezTo>
                  <a:cubicBezTo>
                    <a:pt x="1053" y="151"/>
                    <a:pt x="827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5"/>
            <p:cNvSpPr/>
            <p:nvPr/>
          </p:nvSpPr>
          <p:spPr>
            <a:xfrm>
              <a:off x="6564706" y="4193376"/>
              <a:ext cx="9218" cy="19485"/>
            </a:xfrm>
            <a:custGeom>
              <a:avLst/>
              <a:gdLst/>
              <a:ahLst/>
              <a:cxnLst/>
              <a:rect l="l" t="t" r="r" b="b"/>
              <a:pathLst>
                <a:path w="202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5"/>
            <p:cNvSpPr/>
            <p:nvPr/>
          </p:nvSpPr>
          <p:spPr>
            <a:xfrm>
              <a:off x="7139995" y="3342513"/>
              <a:ext cx="74381" cy="432322"/>
            </a:xfrm>
            <a:custGeom>
              <a:avLst/>
              <a:gdLst/>
              <a:ahLst/>
              <a:cxnLst/>
              <a:rect l="l" t="t" r="r" b="b"/>
              <a:pathLst>
                <a:path w="1630" h="9474" extrusionOk="0">
                  <a:moveTo>
                    <a:pt x="827" y="426"/>
                  </a:moveTo>
                  <a:cubicBezTo>
                    <a:pt x="1028" y="426"/>
                    <a:pt x="1203" y="602"/>
                    <a:pt x="1203" y="802"/>
                  </a:cubicBezTo>
                  <a:lnTo>
                    <a:pt x="1203" y="8672"/>
                  </a:lnTo>
                  <a:cubicBezTo>
                    <a:pt x="1203" y="8872"/>
                    <a:pt x="1028" y="9048"/>
                    <a:pt x="827" y="9048"/>
                  </a:cubicBezTo>
                  <a:cubicBezTo>
                    <a:pt x="602" y="9048"/>
                    <a:pt x="451" y="8872"/>
                    <a:pt x="451" y="8672"/>
                  </a:cubicBezTo>
                  <a:lnTo>
                    <a:pt x="451" y="802"/>
                  </a:lnTo>
                  <a:cubicBezTo>
                    <a:pt x="451" y="602"/>
                    <a:pt x="602" y="426"/>
                    <a:pt x="827" y="426"/>
                  </a:cubicBezTo>
                  <a:close/>
                  <a:moveTo>
                    <a:pt x="827" y="0"/>
                  </a:moveTo>
                  <a:cubicBezTo>
                    <a:pt x="376" y="0"/>
                    <a:pt x="0" y="351"/>
                    <a:pt x="0" y="802"/>
                  </a:cubicBezTo>
                  <a:lnTo>
                    <a:pt x="0" y="8672"/>
                  </a:lnTo>
                  <a:cubicBezTo>
                    <a:pt x="0" y="9123"/>
                    <a:pt x="376" y="9474"/>
                    <a:pt x="827" y="9474"/>
                  </a:cubicBezTo>
                  <a:cubicBezTo>
                    <a:pt x="1278" y="9474"/>
                    <a:pt x="1629" y="9123"/>
                    <a:pt x="1629" y="8672"/>
                  </a:cubicBezTo>
                  <a:lnTo>
                    <a:pt x="1629" y="802"/>
                  </a:lnTo>
                  <a:cubicBezTo>
                    <a:pt x="1629" y="351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5"/>
            <p:cNvSpPr/>
            <p:nvPr/>
          </p:nvSpPr>
          <p:spPr>
            <a:xfrm>
              <a:off x="7139995" y="3449977"/>
              <a:ext cx="74381" cy="324858"/>
            </a:xfrm>
            <a:custGeom>
              <a:avLst/>
              <a:gdLst/>
              <a:ahLst/>
              <a:cxnLst/>
              <a:rect l="l" t="t" r="r" b="b"/>
              <a:pathLst>
                <a:path w="1630" h="7119" extrusionOk="0">
                  <a:moveTo>
                    <a:pt x="1203" y="427"/>
                  </a:moveTo>
                  <a:lnTo>
                    <a:pt x="1203" y="6317"/>
                  </a:lnTo>
                  <a:cubicBezTo>
                    <a:pt x="1203" y="6517"/>
                    <a:pt x="1028" y="6693"/>
                    <a:pt x="827" y="6693"/>
                  </a:cubicBezTo>
                  <a:cubicBezTo>
                    <a:pt x="602" y="6693"/>
                    <a:pt x="451" y="6517"/>
                    <a:pt x="451" y="6317"/>
                  </a:cubicBezTo>
                  <a:lnTo>
                    <a:pt x="451" y="427"/>
                  </a:lnTo>
                  <a:close/>
                  <a:moveTo>
                    <a:pt x="451" y="1"/>
                  </a:moveTo>
                  <a:cubicBezTo>
                    <a:pt x="201" y="1"/>
                    <a:pt x="0" y="176"/>
                    <a:pt x="0" y="427"/>
                  </a:cubicBezTo>
                  <a:lnTo>
                    <a:pt x="0" y="6317"/>
                  </a:lnTo>
                  <a:cubicBezTo>
                    <a:pt x="0" y="6768"/>
                    <a:pt x="376" y="7119"/>
                    <a:pt x="827" y="7119"/>
                  </a:cubicBezTo>
                  <a:cubicBezTo>
                    <a:pt x="1278" y="7119"/>
                    <a:pt x="1629" y="6768"/>
                    <a:pt x="1629" y="6317"/>
                  </a:cubicBezTo>
                  <a:lnTo>
                    <a:pt x="1629" y="427"/>
                  </a:lnTo>
                  <a:cubicBezTo>
                    <a:pt x="1629" y="176"/>
                    <a:pt x="1454" y="1"/>
                    <a:pt x="1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5"/>
            <p:cNvSpPr/>
            <p:nvPr/>
          </p:nvSpPr>
          <p:spPr>
            <a:xfrm>
              <a:off x="7139995" y="3501451"/>
              <a:ext cx="74381" cy="273384"/>
            </a:xfrm>
            <a:custGeom>
              <a:avLst/>
              <a:gdLst/>
              <a:ahLst/>
              <a:cxnLst/>
              <a:rect l="l" t="t" r="r" b="b"/>
              <a:pathLst>
                <a:path w="1630" h="5991" extrusionOk="0">
                  <a:moveTo>
                    <a:pt x="1203" y="427"/>
                  </a:moveTo>
                  <a:lnTo>
                    <a:pt x="1203" y="5189"/>
                  </a:lnTo>
                  <a:cubicBezTo>
                    <a:pt x="1203" y="5389"/>
                    <a:pt x="1028" y="5565"/>
                    <a:pt x="827" y="5565"/>
                  </a:cubicBezTo>
                  <a:cubicBezTo>
                    <a:pt x="602" y="5565"/>
                    <a:pt x="451" y="5389"/>
                    <a:pt x="451" y="5189"/>
                  </a:cubicBezTo>
                  <a:lnTo>
                    <a:pt x="451" y="427"/>
                  </a:lnTo>
                  <a:close/>
                  <a:moveTo>
                    <a:pt x="451" y="1"/>
                  </a:moveTo>
                  <a:cubicBezTo>
                    <a:pt x="201" y="1"/>
                    <a:pt x="0" y="176"/>
                    <a:pt x="0" y="427"/>
                  </a:cubicBezTo>
                  <a:lnTo>
                    <a:pt x="0" y="5189"/>
                  </a:lnTo>
                  <a:cubicBezTo>
                    <a:pt x="0" y="5640"/>
                    <a:pt x="376" y="5991"/>
                    <a:pt x="827" y="5991"/>
                  </a:cubicBezTo>
                  <a:cubicBezTo>
                    <a:pt x="1278" y="5991"/>
                    <a:pt x="1629" y="5640"/>
                    <a:pt x="1629" y="5189"/>
                  </a:cubicBezTo>
                  <a:lnTo>
                    <a:pt x="1629" y="427"/>
                  </a:lnTo>
                  <a:cubicBezTo>
                    <a:pt x="1629" y="176"/>
                    <a:pt x="1454" y="1"/>
                    <a:pt x="1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5"/>
            <p:cNvSpPr/>
            <p:nvPr/>
          </p:nvSpPr>
          <p:spPr>
            <a:xfrm>
              <a:off x="7139995" y="3579254"/>
              <a:ext cx="74381" cy="195581"/>
            </a:xfrm>
            <a:custGeom>
              <a:avLst/>
              <a:gdLst/>
              <a:ahLst/>
              <a:cxnLst/>
              <a:rect l="l" t="t" r="r" b="b"/>
              <a:pathLst>
                <a:path w="1630" h="4286" extrusionOk="0">
                  <a:moveTo>
                    <a:pt x="1203" y="451"/>
                  </a:moveTo>
                  <a:lnTo>
                    <a:pt x="1203" y="3484"/>
                  </a:lnTo>
                  <a:cubicBezTo>
                    <a:pt x="1203" y="3684"/>
                    <a:pt x="1028" y="3860"/>
                    <a:pt x="827" y="3860"/>
                  </a:cubicBezTo>
                  <a:cubicBezTo>
                    <a:pt x="602" y="3860"/>
                    <a:pt x="451" y="3684"/>
                    <a:pt x="451" y="3484"/>
                  </a:cubicBezTo>
                  <a:lnTo>
                    <a:pt x="451" y="451"/>
                  </a:lnTo>
                  <a:close/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3484"/>
                  </a:lnTo>
                  <a:cubicBezTo>
                    <a:pt x="0" y="3935"/>
                    <a:pt x="376" y="4286"/>
                    <a:pt x="827" y="4286"/>
                  </a:cubicBezTo>
                  <a:cubicBezTo>
                    <a:pt x="1278" y="4286"/>
                    <a:pt x="1629" y="3935"/>
                    <a:pt x="1629" y="3484"/>
                  </a:cubicBezTo>
                  <a:lnTo>
                    <a:pt x="1629" y="451"/>
                  </a:lnTo>
                  <a:cubicBezTo>
                    <a:pt x="1629" y="201"/>
                    <a:pt x="1454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5"/>
            <p:cNvSpPr/>
            <p:nvPr/>
          </p:nvSpPr>
          <p:spPr>
            <a:xfrm>
              <a:off x="7139995" y="3658153"/>
              <a:ext cx="74381" cy="116682"/>
            </a:xfrm>
            <a:custGeom>
              <a:avLst/>
              <a:gdLst/>
              <a:ahLst/>
              <a:cxnLst/>
              <a:rect l="l" t="t" r="r" b="b"/>
              <a:pathLst>
                <a:path w="1630" h="2557" extrusionOk="0">
                  <a:moveTo>
                    <a:pt x="1203" y="426"/>
                  </a:moveTo>
                  <a:lnTo>
                    <a:pt x="1203" y="1755"/>
                  </a:lnTo>
                  <a:cubicBezTo>
                    <a:pt x="1203" y="1955"/>
                    <a:pt x="1028" y="2131"/>
                    <a:pt x="827" y="2131"/>
                  </a:cubicBezTo>
                  <a:cubicBezTo>
                    <a:pt x="602" y="2131"/>
                    <a:pt x="451" y="1955"/>
                    <a:pt x="451" y="1755"/>
                  </a:cubicBezTo>
                  <a:lnTo>
                    <a:pt x="451" y="426"/>
                  </a:lnTo>
                  <a:close/>
                  <a:moveTo>
                    <a:pt x="451" y="0"/>
                  </a:moveTo>
                  <a:cubicBezTo>
                    <a:pt x="201" y="0"/>
                    <a:pt x="0" y="201"/>
                    <a:pt x="0" y="426"/>
                  </a:cubicBezTo>
                  <a:lnTo>
                    <a:pt x="0" y="1755"/>
                  </a:lnTo>
                  <a:cubicBezTo>
                    <a:pt x="0" y="2206"/>
                    <a:pt x="376" y="2557"/>
                    <a:pt x="827" y="2557"/>
                  </a:cubicBezTo>
                  <a:cubicBezTo>
                    <a:pt x="1278" y="2557"/>
                    <a:pt x="1629" y="2206"/>
                    <a:pt x="1629" y="1755"/>
                  </a:cubicBezTo>
                  <a:lnTo>
                    <a:pt x="1629" y="426"/>
                  </a:lnTo>
                  <a:cubicBezTo>
                    <a:pt x="1629" y="201"/>
                    <a:pt x="1454" y="0"/>
                    <a:pt x="1203" y="0"/>
                  </a:cubicBez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7107961" y="3702736"/>
              <a:ext cx="139590" cy="140731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29" y="452"/>
                  </a:moveTo>
                  <a:cubicBezTo>
                    <a:pt x="2131" y="452"/>
                    <a:pt x="2632" y="928"/>
                    <a:pt x="2632" y="1555"/>
                  </a:cubicBezTo>
                  <a:cubicBezTo>
                    <a:pt x="2632" y="2156"/>
                    <a:pt x="2131" y="2632"/>
                    <a:pt x="1529" y="2632"/>
                  </a:cubicBezTo>
                  <a:cubicBezTo>
                    <a:pt x="928" y="2632"/>
                    <a:pt x="427" y="2156"/>
                    <a:pt x="427" y="1555"/>
                  </a:cubicBezTo>
                  <a:cubicBezTo>
                    <a:pt x="427" y="928"/>
                    <a:pt x="928" y="452"/>
                    <a:pt x="1529" y="452"/>
                  </a:cubicBezTo>
                  <a:close/>
                  <a:moveTo>
                    <a:pt x="1529" y="1"/>
                  </a:moveTo>
                  <a:cubicBezTo>
                    <a:pt x="677" y="1"/>
                    <a:pt x="1" y="703"/>
                    <a:pt x="1" y="1555"/>
                  </a:cubicBezTo>
                  <a:cubicBezTo>
                    <a:pt x="1" y="2382"/>
                    <a:pt x="677" y="3084"/>
                    <a:pt x="1529" y="3084"/>
                  </a:cubicBezTo>
                  <a:cubicBezTo>
                    <a:pt x="2381" y="3084"/>
                    <a:pt x="3058" y="2382"/>
                    <a:pt x="3058" y="1555"/>
                  </a:cubicBezTo>
                  <a:cubicBezTo>
                    <a:pt x="3058" y="703"/>
                    <a:pt x="238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5"/>
            <p:cNvSpPr/>
            <p:nvPr/>
          </p:nvSpPr>
          <p:spPr>
            <a:xfrm>
              <a:off x="7160576" y="3361952"/>
              <a:ext cx="34361" cy="393443"/>
            </a:xfrm>
            <a:custGeom>
              <a:avLst/>
              <a:gdLst/>
              <a:ahLst/>
              <a:cxnLst/>
              <a:rect l="l" t="t" r="r" b="b"/>
              <a:pathLst>
                <a:path w="753" h="8622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8246"/>
                  </a:lnTo>
                  <a:cubicBezTo>
                    <a:pt x="0" y="8446"/>
                    <a:pt x="151" y="8622"/>
                    <a:pt x="376" y="8622"/>
                  </a:cubicBezTo>
                  <a:cubicBezTo>
                    <a:pt x="577" y="8622"/>
                    <a:pt x="752" y="8446"/>
                    <a:pt x="752" y="8246"/>
                  </a:cubicBezTo>
                  <a:lnTo>
                    <a:pt x="752" y="376"/>
                  </a:lnTo>
                  <a:cubicBezTo>
                    <a:pt x="752" y="176"/>
                    <a:pt x="577" y="0"/>
                    <a:pt x="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7160576" y="3469462"/>
              <a:ext cx="34361" cy="285933"/>
            </a:xfrm>
            <a:custGeom>
              <a:avLst/>
              <a:gdLst/>
              <a:ahLst/>
              <a:cxnLst/>
              <a:rect l="l" t="t" r="r" b="b"/>
              <a:pathLst>
                <a:path w="753" h="6266" extrusionOk="0">
                  <a:moveTo>
                    <a:pt x="0" y="0"/>
                  </a:moveTo>
                  <a:lnTo>
                    <a:pt x="0" y="5890"/>
                  </a:lnTo>
                  <a:cubicBezTo>
                    <a:pt x="0" y="6090"/>
                    <a:pt x="151" y="6266"/>
                    <a:pt x="376" y="6266"/>
                  </a:cubicBezTo>
                  <a:cubicBezTo>
                    <a:pt x="577" y="6266"/>
                    <a:pt x="752" y="6090"/>
                    <a:pt x="752" y="5890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7160576" y="3520890"/>
              <a:ext cx="34361" cy="234505"/>
            </a:xfrm>
            <a:custGeom>
              <a:avLst/>
              <a:gdLst/>
              <a:ahLst/>
              <a:cxnLst/>
              <a:rect l="l" t="t" r="r" b="b"/>
              <a:pathLst>
                <a:path w="753" h="5139" extrusionOk="0">
                  <a:moveTo>
                    <a:pt x="0" y="1"/>
                  </a:moveTo>
                  <a:lnTo>
                    <a:pt x="0" y="4763"/>
                  </a:lnTo>
                  <a:cubicBezTo>
                    <a:pt x="0" y="4963"/>
                    <a:pt x="151" y="5139"/>
                    <a:pt x="376" y="5139"/>
                  </a:cubicBezTo>
                  <a:cubicBezTo>
                    <a:pt x="577" y="5139"/>
                    <a:pt x="752" y="4963"/>
                    <a:pt x="752" y="4763"/>
                  </a:cubicBez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7160576" y="3599834"/>
              <a:ext cx="34361" cy="155561"/>
            </a:xfrm>
            <a:custGeom>
              <a:avLst/>
              <a:gdLst/>
              <a:ahLst/>
              <a:cxnLst/>
              <a:rect l="l" t="t" r="r" b="b"/>
              <a:pathLst>
                <a:path w="753" h="3409" extrusionOk="0">
                  <a:moveTo>
                    <a:pt x="0" y="0"/>
                  </a:moveTo>
                  <a:lnTo>
                    <a:pt x="0" y="3033"/>
                  </a:lnTo>
                  <a:cubicBezTo>
                    <a:pt x="0" y="3233"/>
                    <a:pt x="151" y="3409"/>
                    <a:pt x="376" y="3409"/>
                  </a:cubicBezTo>
                  <a:cubicBezTo>
                    <a:pt x="577" y="3409"/>
                    <a:pt x="752" y="3233"/>
                    <a:pt x="752" y="3033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7160576" y="3677592"/>
              <a:ext cx="34361" cy="77803"/>
            </a:xfrm>
            <a:custGeom>
              <a:avLst/>
              <a:gdLst/>
              <a:ahLst/>
              <a:cxnLst/>
              <a:rect l="l" t="t" r="r" b="b"/>
              <a:pathLst>
                <a:path w="753" h="1705" extrusionOk="0">
                  <a:moveTo>
                    <a:pt x="0" y="0"/>
                  </a:moveTo>
                  <a:lnTo>
                    <a:pt x="0" y="1329"/>
                  </a:lnTo>
                  <a:cubicBezTo>
                    <a:pt x="0" y="1529"/>
                    <a:pt x="151" y="1705"/>
                    <a:pt x="376" y="1705"/>
                  </a:cubicBezTo>
                  <a:cubicBezTo>
                    <a:pt x="577" y="1705"/>
                    <a:pt x="752" y="1529"/>
                    <a:pt x="752" y="1329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7127401" y="3723316"/>
              <a:ext cx="100711" cy="99570"/>
            </a:xfrm>
            <a:custGeom>
              <a:avLst/>
              <a:gdLst/>
              <a:ahLst/>
              <a:cxnLst/>
              <a:rect l="l" t="t" r="r" b="b"/>
              <a:pathLst>
                <a:path w="2207" h="2182" extrusionOk="0">
                  <a:moveTo>
                    <a:pt x="1103" y="1"/>
                  </a:moveTo>
                  <a:cubicBezTo>
                    <a:pt x="502" y="1"/>
                    <a:pt x="1" y="477"/>
                    <a:pt x="1" y="1104"/>
                  </a:cubicBezTo>
                  <a:cubicBezTo>
                    <a:pt x="1" y="1705"/>
                    <a:pt x="502" y="2181"/>
                    <a:pt x="1103" y="2181"/>
                  </a:cubicBezTo>
                  <a:cubicBezTo>
                    <a:pt x="1705" y="2181"/>
                    <a:pt x="2206" y="1705"/>
                    <a:pt x="2206" y="1104"/>
                  </a:cubicBezTo>
                  <a:cubicBezTo>
                    <a:pt x="2206" y="477"/>
                    <a:pt x="1705" y="1"/>
                    <a:pt x="1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7091944" y="3916615"/>
              <a:ext cx="410647" cy="411788"/>
            </a:xfrm>
            <a:custGeom>
              <a:avLst/>
              <a:gdLst/>
              <a:ahLst/>
              <a:cxnLst/>
              <a:rect l="l" t="t" r="r" b="b"/>
              <a:pathLst>
                <a:path w="8999" h="9024" extrusionOk="0">
                  <a:moveTo>
                    <a:pt x="4487" y="3184"/>
                  </a:moveTo>
                  <a:cubicBezTo>
                    <a:pt x="5239" y="3184"/>
                    <a:pt x="5815" y="3785"/>
                    <a:pt x="5815" y="4512"/>
                  </a:cubicBezTo>
                  <a:cubicBezTo>
                    <a:pt x="5815" y="5239"/>
                    <a:pt x="5239" y="5840"/>
                    <a:pt x="4487" y="5840"/>
                  </a:cubicBezTo>
                  <a:cubicBezTo>
                    <a:pt x="3760" y="5840"/>
                    <a:pt x="3159" y="5239"/>
                    <a:pt x="3159" y="4512"/>
                  </a:cubicBezTo>
                  <a:cubicBezTo>
                    <a:pt x="3159" y="3785"/>
                    <a:pt x="3760" y="3184"/>
                    <a:pt x="4487" y="3184"/>
                  </a:cubicBezTo>
                  <a:close/>
                  <a:moveTo>
                    <a:pt x="4487" y="2632"/>
                  </a:moveTo>
                  <a:cubicBezTo>
                    <a:pt x="3459" y="2632"/>
                    <a:pt x="2607" y="3484"/>
                    <a:pt x="2607" y="4512"/>
                  </a:cubicBezTo>
                  <a:cubicBezTo>
                    <a:pt x="2607" y="5539"/>
                    <a:pt x="3459" y="6392"/>
                    <a:pt x="4487" y="6392"/>
                  </a:cubicBezTo>
                  <a:cubicBezTo>
                    <a:pt x="5540" y="6392"/>
                    <a:pt x="6367" y="5539"/>
                    <a:pt x="6367" y="4512"/>
                  </a:cubicBezTo>
                  <a:cubicBezTo>
                    <a:pt x="6367" y="3484"/>
                    <a:pt x="5540" y="2632"/>
                    <a:pt x="4487" y="2632"/>
                  </a:cubicBezTo>
                  <a:close/>
                  <a:moveTo>
                    <a:pt x="4487" y="552"/>
                  </a:moveTo>
                  <a:cubicBezTo>
                    <a:pt x="5615" y="552"/>
                    <a:pt x="6642" y="1028"/>
                    <a:pt x="7344" y="1780"/>
                  </a:cubicBezTo>
                  <a:cubicBezTo>
                    <a:pt x="8021" y="2482"/>
                    <a:pt x="8447" y="3459"/>
                    <a:pt x="8447" y="4512"/>
                  </a:cubicBezTo>
                  <a:cubicBezTo>
                    <a:pt x="8447" y="5214"/>
                    <a:pt x="8271" y="5865"/>
                    <a:pt x="7946" y="6442"/>
                  </a:cubicBezTo>
                  <a:cubicBezTo>
                    <a:pt x="7269" y="7645"/>
                    <a:pt x="5966" y="8472"/>
                    <a:pt x="4487" y="8472"/>
                  </a:cubicBezTo>
                  <a:cubicBezTo>
                    <a:pt x="3534" y="8472"/>
                    <a:pt x="2657" y="8121"/>
                    <a:pt x="1981" y="7570"/>
                  </a:cubicBezTo>
                  <a:cubicBezTo>
                    <a:pt x="1103" y="6843"/>
                    <a:pt x="527" y="5740"/>
                    <a:pt x="527" y="4512"/>
                  </a:cubicBezTo>
                  <a:cubicBezTo>
                    <a:pt x="527" y="2331"/>
                    <a:pt x="2306" y="552"/>
                    <a:pt x="4487" y="552"/>
                  </a:cubicBezTo>
                  <a:close/>
                  <a:moveTo>
                    <a:pt x="4487" y="1"/>
                  </a:moveTo>
                  <a:cubicBezTo>
                    <a:pt x="2006" y="1"/>
                    <a:pt x="1" y="2031"/>
                    <a:pt x="1" y="4512"/>
                  </a:cubicBezTo>
                  <a:cubicBezTo>
                    <a:pt x="1" y="5865"/>
                    <a:pt x="577" y="7118"/>
                    <a:pt x="1630" y="7971"/>
                  </a:cubicBezTo>
                  <a:cubicBezTo>
                    <a:pt x="2432" y="8647"/>
                    <a:pt x="3434" y="9023"/>
                    <a:pt x="4487" y="9023"/>
                  </a:cubicBezTo>
                  <a:cubicBezTo>
                    <a:pt x="6116" y="9023"/>
                    <a:pt x="7620" y="8146"/>
                    <a:pt x="8422" y="6717"/>
                  </a:cubicBezTo>
                  <a:cubicBezTo>
                    <a:pt x="8798" y="6041"/>
                    <a:pt x="8998" y="5289"/>
                    <a:pt x="8998" y="4512"/>
                  </a:cubicBezTo>
                  <a:cubicBezTo>
                    <a:pt x="8998" y="3359"/>
                    <a:pt x="8547" y="2256"/>
                    <a:pt x="7745" y="1404"/>
                  </a:cubicBezTo>
                  <a:cubicBezTo>
                    <a:pt x="6893" y="502"/>
                    <a:pt x="5740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7115947" y="3941759"/>
              <a:ext cx="361455" cy="361455"/>
            </a:xfrm>
            <a:custGeom>
              <a:avLst/>
              <a:gdLst/>
              <a:ahLst/>
              <a:cxnLst/>
              <a:rect l="l" t="t" r="r" b="b"/>
              <a:pathLst>
                <a:path w="7921" h="7921" extrusionOk="0">
                  <a:moveTo>
                    <a:pt x="3961" y="2081"/>
                  </a:moveTo>
                  <a:cubicBezTo>
                    <a:pt x="5014" y="2081"/>
                    <a:pt x="5841" y="2933"/>
                    <a:pt x="5841" y="3961"/>
                  </a:cubicBezTo>
                  <a:cubicBezTo>
                    <a:pt x="5841" y="4988"/>
                    <a:pt x="5014" y="5841"/>
                    <a:pt x="3961" y="5841"/>
                  </a:cubicBezTo>
                  <a:cubicBezTo>
                    <a:pt x="2933" y="5841"/>
                    <a:pt x="2081" y="4988"/>
                    <a:pt x="2081" y="3961"/>
                  </a:cubicBezTo>
                  <a:cubicBezTo>
                    <a:pt x="2081" y="2933"/>
                    <a:pt x="2933" y="2081"/>
                    <a:pt x="3961" y="2081"/>
                  </a:cubicBezTo>
                  <a:close/>
                  <a:moveTo>
                    <a:pt x="3961" y="1"/>
                  </a:moveTo>
                  <a:cubicBezTo>
                    <a:pt x="1780" y="1"/>
                    <a:pt x="1" y="1780"/>
                    <a:pt x="1" y="3961"/>
                  </a:cubicBezTo>
                  <a:cubicBezTo>
                    <a:pt x="1" y="5189"/>
                    <a:pt x="577" y="6292"/>
                    <a:pt x="1455" y="7019"/>
                  </a:cubicBezTo>
                  <a:cubicBezTo>
                    <a:pt x="2131" y="7570"/>
                    <a:pt x="3008" y="7921"/>
                    <a:pt x="3961" y="7921"/>
                  </a:cubicBezTo>
                  <a:cubicBezTo>
                    <a:pt x="5440" y="7921"/>
                    <a:pt x="6743" y="7094"/>
                    <a:pt x="7420" y="5891"/>
                  </a:cubicBezTo>
                  <a:cubicBezTo>
                    <a:pt x="7745" y="5314"/>
                    <a:pt x="7921" y="4663"/>
                    <a:pt x="7921" y="3961"/>
                  </a:cubicBezTo>
                  <a:cubicBezTo>
                    <a:pt x="7921" y="2908"/>
                    <a:pt x="7495" y="1931"/>
                    <a:pt x="6818" y="1229"/>
                  </a:cubicBezTo>
                  <a:cubicBezTo>
                    <a:pt x="6116" y="477"/>
                    <a:pt x="5089" y="1"/>
                    <a:pt x="39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7182297" y="3941759"/>
              <a:ext cx="295105" cy="361455"/>
            </a:xfrm>
            <a:custGeom>
              <a:avLst/>
              <a:gdLst/>
              <a:ahLst/>
              <a:cxnLst/>
              <a:rect l="l" t="t" r="r" b="b"/>
              <a:pathLst>
                <a:path w="6467" h="7921" extrusionOk="0">
                  <a:moveTo>
                    <a:pt x="2507" y="1"/>
                  </a:moveTo>
                  <a:lnTo>
                    <a:pt x="2507" y="2081"/>
                  </a:lnTo>
                  <a:cubicBezTo>
                    <a:pt x="3083" y="2081"/>
                    <a:pt x="3610" y="2332"/>
                    <a:pt x="3935" y="2758"/>
                  </a:cubicBezTo>
                  <a:cubicBezTo>
                    <a:pt x="4236" y="3084"/>
                    <a:pt x="4387" y="3510"/>
                    <a:pt x="4387" y="3961"/>
                  </a:cubicBezTo>
                  <a:cubicBezTo>
                    <a:pt x="4387" y="4362"/>
                    <a:pt x="4286" y="4713"/>
                    <a:pt x="4061" y="5014"/>
                  </a:cubicBezTo>
                  <a:cubicBezTo>
                    <a:pt x="3735" y="5515"/>
                    <a:pt x="3158" y="5841"/>
                    <a:pt x="2507" y="5841"/>
                  </a:cubicBezTo>
                  <a:cubicBezTo>
                    <a:pt x="2106" y="5841"/>
                    <a:pt x="1705" y="5715"/>
                    <a:pt x="1404" y="5490"/>
                  </a:cubicBezTo>
                  <a:lnTo>
                    <a:pt x="1" y="7019"/>
                  </a:lnTo>
                  <a:cubicBezTo>
                    <a:pt x="677" y="7570"/>
                    <a:pt x="1554" y="7921"/>
                    <a:pt x="2507" y="7921"/>
                  </a:cubicBezTo>
                  <a:cubicBezTo>
                    <a:pt x="3986" y="7921"/>
                    <a:pt x="5289" y="7094"/>
                    <a:pt x="5966" y="5891"/>
                  </a:cubicBezTo>
                  <a:lnTo>
                    <a:pt x="5991" y="5841"/>
                  </a:lnTo>
                  <a:cubicBezTo>
                    <a:pt x="6066" y="5715"/>
                    <a:pt x="6116" y="5590"/>
                    <a:pt x="6166" y="5465"/>
                  </a:cubicBezTo>
                  <a:cubicBezTo>
                    <a:pt x="6191" y="5440"/>
                    <a:pt x="6191" y="5440"/>
                    <a:pt x="6191" y="5415"/>
                  </a:cubicBezTo>
                  <a:cubicBezTo>
                    <a:pt x="6191" y="5389"/>
                    <a:pt x="6216" y="5389"/>
                    <a:pt x="6216" y="5364"/>
                  </a:cubicBezTo>
                  <a:cubicBezTo>
                    <a:pt x="6241" y="5314"/>
                    <a:pt x="6241" y="5289"/>
                    <a:pt x="6266" y="5239"/>
                  </a:cubicBezTo>
                  <a:cubicBezTo>
                    <a:pt x="6266" y="5214"/>
                    <a:pt x="6266" y="5189"/>
                    <a:pt x="6266" y="5189"/>
                  </a:cubicBezTo>
                  <a:cubicBezTo>
                    <a:pt x="6291" y="5164"/>
                    <a:pt x="6291" y="5164"/>
                    <a:pt x="6291" y="5139"/>
                  </a:cubicBezTo>
                  <a:cubicBezTo>
                    <a:pt x="6291" y="5114"/>
                    <a:pt x="6316" y="5064"/>
                    <a:pt x="6316" y="5039"/>
                  </a:cubicBezTo>
                  <a:cubicBezTo>
                    <a:pt x="6316" y="5014"/>
                    <a:pt x="6341" y="4988"/>
                    <a:pt x="6341" y="4988"/>
                  </a:cubicBezTo>
                  <a:cubicBezTo>
                    <a:pt x="6341" y="4988"/>
                    <a:pt x="6341" y="4988"/>
                    <a:pt x="6341" y="4963"/>
                  </a:cubicBezTo>
                  <a:cubicBezTo>
                    <a:pt x="6341" y="4963"/>
                    <a:pt x="6341" y="4938"/>
                    <a:pt x="6341" y="4913"/>
                  </a:cubicBezTo>
                  <a:cubicBezTo>
                    <a:pt x="6367" y="4838"/>
                    <a:pt x="6392" y="4763"/>
                    <a:pt x="6392" y="4688"/>
                  </a:cubicBezTo>
                  <a:cubicBezTo>
                    <a:pt x="6392" y="4688"/>
                    <a:pt x="6417" y="4663"/>
                    <a:pt x="6417" y="4663"/>
                  </a:cubicBezTo>
                  <a:cubicBezTo>
                    <a:pt x="6417" y="4638"/>
                    <a:pt x="6417" y="4613"/>
                    <a:pt x="6417" y="4587"/>
                  </a:cubicBezTo>
                  <a:cubicBezTo>
                    <a:pt x="6417" y="4562"/>
                    <a:pt x="6417" y="4562"/>
                    <a:pt x="6417" y="4537"/>
                  </a:cubicBezTo>
                  <a:cubicBezTo>
                    <a:pt x="6442" y="4537"/>
                    <a:pt x="6442" y="4512"/>
                    <a:pt x="6442" y="4487"/>
                  </a:cubicBezTo>
                  <a:cubicBezTo>
                    <a:pt x="6442" y="4462"/>
                    <a:pt x="6442" y="4437"/>
                    <a:pt x="6442" y="4412"/>
                  </a:cubicBezTo>
                  <a:cubicBezTo>
                    <a:pt x="6442" y="4387"/>
                    <a:pt x="6442" y="4362"/>
                    <a:pt x="6442" y="4362"/>
                  </a:cubicBezTo>
                  <a:cubicBezTo>
                    <a:pt x="6442" y="4337"/>
                    <a:pt x="6467" y="4312"/>
                    <a:pt x="6467" y="4287"/>
                  </a:cubicBezTo>
                  <a:cubicBezTo>
                    <a:pt x="6467" y="4237"/>
                    <a:pt x="6467" y="4212"/>
                    <a:pt x="6467" y="4161"/>
                  </a:cubicBezTo>
                  <a:cubicBezTo>
                    <a:pt x="6467" y="4161"/>
                    <a:pt x="6467" y="4136"/>
                    <a:pt x="6467" y="4136"/>
                  </a:cubicBezTo>
                  <a:cubicBezTo>
                    <a:pt x="6467" y="4111"/>
                    <a:pt x="6467" y="4111"/>
                    <a:pt x="6467" y="4086"/>
                  </a:cubicBezTo>
                  <a:cubicBezTo>
                    <a:pt x="6467" y="4061"/>
                    <a:pt x="6467" y="4061"/>
                    <a:pt x="6467" y="4036"/>
                  </a:cubicBezTo>
                  <a:cubicBezTo>
                    <a:pt x="6467" y="4011"/>
                    <a:pt x="6467" y="3986"/>
                    <a:pt x="6467" y="3961"/>
                  </a:cubicBezTo>
                  <a:cubicBezTo>
                    <a:pt x="6467" y="3886"/>
                    <a:pt x="6467" y="3836"/>
                    <a:pt x="6467" y="3760"/>
                  </a:cubicBezTo>
                  <a:cubicBezTo>
                    <a:pt x="6467" y="3735"/>
                    <a:pt x="6467" y="3710"/>
                    <a:pt x="6467" y="3685"/>
                  </a:cubicBezTo>
                  <a:cubicBezTo>
                    <a:pt x="6467" y="3660"/>
                    <a:pt x="6467" y="3635"/>
                    <a:pt x="6467" y="3610"/>
                  </a:cubicBezTo>
                  <a:cubicBezTo>
                    <a:pt x="6442" y="3610"/>
                    <a:pt x="6442" y="3585"/>
                    <a:pt x="6442" y="3560"/>
                  </a:cubicBezTo>
                  <a:cubicBezTo>
                    <a:pt x="6442" y="3560"/>
                    <a:pt x="6442" y="3535"/>
                    <a:pt x="6442" y="3535"/>
                  </a:cubicBezTo>
                  <a:cubicBezTo>
                    <a:pt x="6442" y="3485"/>
                    <a:pt x="6442" y="3460"/>
                    <a:pt x="6442" y="3410"/>
                  </a:cubicBezTo>
                  <a:cubicBezTo>
                    <a:pt x="6442" y="3384"/>
                    <a:pt x="6417" y="3384"/>
                    <a:pt x="6417" y="3359"/>
                  </a:cubicBezTo>
                  <a:cubicBezTo>
                    <a:pt x="6417" y="3334"/>
                    <a:pt x="6417" y="3334"/>
                    <a:pt x="6417" y="3309"/>
                  </a:cubicBezTo>
                  <a:cubicBezTo>
                    <a:pt x="6417" y="3284"/>
                    <a:pt x="6417" y="3284"/>
                    <a:pt x="6417" y="3259"/>
                  </a:cubicBezTo>
                  <a:cubicBezTo>
                    <a:pt x="6417" y="3234"/>
                    <a:pt x="6392" y="3234"/>
                    <a:pt x="6392" y="3209"/>
                  </a:cubicBezTo>
                  <a:cubicBezTo>
                    <a:pt x="6392" y="3209"/>
                    <a:pt x="6392" y="3184"/>
                    <a:pt x="6392" y="3159"/>
                  </a:cubicBezTo>
                  <a:cubicBezTo>
                    <a:pt x="6392" y="3159"/>
                    <a:pt x="6392" y="3134"/>
                    <a:pt x="6392" y="3134"/>
                  </a:cubicBezTo>
                  <a:cubicBezTo>
                    <a:pt x="6367" y="3084"/>
                    <a:pt x="6367" y="3059"/>
                    <a:pt x="6367" y="3009"/>
                  </a:cubicBezTo>
                  <a:cubicBezTo>
                    <a:pt x="6341" y="3009"/>
                    <a:pt x="6341" y="2983"/>
                    <a:pt x="6341" y="2983"/>
                  </a:cubicBezTo>
                  <a:cubicBezTo>
                    <a:pt x="6341" y="2958"/>
                    <a:pt x="6341" y="2958"/>
                    <a:pt x="6341" y="2958"/>
                  </a:cubicBezTo>
                  <a:cubicBezTo>
                    <a:pt x="6341" y="2933"/>
                    <a:pt x="6341" y="2933"/>
                    <a:pt x="6316" y="2908"/>
                  </a:cubicBezTo>
                  <a:cubicBezTo>
                    <a:pt x="6291" y="2783"/>
                    <a:pt x="6241" y="2633"/>
                    <a:pt x="6191" y="2507"/>
                  </a:cubicBezTo>
                  <a:cubicBezTo>
                    <a:pt x="6191" y="2507"/>
                    <a:pt x="6191" y="2482"/>
                    <a:pt x="6166" y="2457"/>
                  </a:cubicBezTo>
                  <a:cubicBezTo>
                    <a:pt x="6166" y="2432"/>
                    <a:pt x="6166" y="2407"/>
                    <a:pt x="6141" y="2382"/>
                  </a:cubicBezTo>
                  <a:cubicBezTo>
                    <a:pt x="6116" y="2307"/>
                    <a:pt x="6066" y="2206"/>
                    <a:pt x="6016" y="2106"/>
                  </a:cubicBezTo>
                  <a:lnTo>
                    <a:pt x="5991" y="2081"/>
                  </a:lnTo>
                  <a:cubicBezTo>
                    <a:pt x="5966" y="2031"/>
                    <a:pt x="5940" y="1956"/>
                    <a:pt x="5890" y="1906"/>
                  </a:cubicBezTo>
                  <a:lnTo>
                    <a:pt x="5865" y="1881"/>
                  </a:lnTo>
                  <a:cubicBezTo>
                    <a:pt x="5865" y="1856"/>
                    <a:pt x="5865" y="1831"/>
                    <a:pt x="5840" y="1831"/>
                  </a:cubicBezTo>
                  <a:cubicBezTo>
                    <a:pt x="5840" y="1805"/>
                    <a:pt x="5840" y="1805"/>
                    <a:pt x="5815" y="1780"/>
                  </a:cubicBezTo>
                  <a:cubicBezTo>
                    <a:pt x="5790" y="1730"/>
                    <a:pt x="5740" y="1680"/>
                    <a:pt x="5715" y="1630"/>
                  </a:cubicBezTo>
                  <a:cubicBezTo>
                    <a:pt x="5715" y="1630"/>
                    <a:pt x="5690" y="1605"/>
                    <a:pt x="5690" y="1605"/>
                  </a:cubicBezTo>
                  <a:cubicBezTo>
                    <a:pt x="5665" y="1580"/>
                    <a:pt x="5665" y="1580"/>
                    <a:pt x="5665" y="1555"/>
                  </a:cubicBezTo>
                  <a:cubicBezTo>
                    <a:pt x="5640" y="1555"/>
                    <a:pt x="5640" y="1530"/>
                    <a:pt x="5615" y="1530"/>
                  </a:cubicBezTo>
                  <a:cubicBezTo>
                    <a:pt x="5615" y="1505"/>
                    <a:pt x="5615" y="1505"/>
                    <a:pt x="5590" y="1480"/>
                  </a:cubicBezTo>
                  <a:cubicBezTo>
                    <a:pt x="5565" y="1430"/>
                    <a:pt x="5514" y="1379"/>
                    <a:pt x="5464" y="1329"/>
                  </a:cubicBezTo>
                  <a:cubicBezTo>
                    <a:pt x="5464" y="1329"/>
                    <a:pt x="5464" y="1304"/>
                    <a:pt x="5439" y="1304"/>
                  </a:cubicBezTo>
                  <a:cubicBezTo>
                    <a:pt x="5414" y="1279"/>
                    <a:pt x="5389" y="1254"/>
                    <a:pt x="5389" y="1229"/>
                  </a:cubicBezTo>
                  <a:lnTo>
                    <a:pt x="5364" y="1229"/>
                  </a:lnTo>
                  <a:cubicBezTo>
                    <a:pt x="5364" y="1204"/>
                    <a:pt x="5339" y="1179"/>
                    <a:pt x="5314" y="1154"/>
                  </a:cubicBezTo>
                  <a:lnTo>
                    <a:pt x="5289" y="1129"/>
                  </a:lnTo>
                  <a:cubicBezTo>
                    <a:pt x="5264" y="1129"/>
                    <a:pt x="5264" y="1104"/>
                    <a:pt x="5239" y="1104"/>
                  </a:cubicBezTo>
                  <a:cubicBezTo>
                    <a:pt x="5214" y="1079"/>
                    <a:pt x="5189" y="1054"/>
                    <a:pt x="5164" y="1029"/>
                  </a:cubicBezTo>
                  <a:cubicBezTo>
                    <a:pt x="5164" y="1029"/>
                    <a:pt x="5138" y="1003"/>
                    <a:pt x="5138" y="1003"/>
                  </a:cubicBezTo>
                  <a:cubicBezTo>
                    <a:pt x="5138" y="1003"/>
                    <a:pt x="5113" y="978"/>
                    <a:pt x="5113" y="978"/>
                  </a:cubicBezTo>
                  <a:cubicBezTo>
                    <a:pt x="5088" y="953"/>
                    <a:pt x="5088" y="953"/>
                    <a:pt x="5063" y="953"/>
                  </a:cubicBezTo>
                  <a:cubicBezTo>
                    <a:pt x="5013" y="903"/>
                    <a:pt x="4938" y="828"/>
                    <a:pt x="4888" y="803"/>
                  </a:cubicBezTo>
                  <a:cubicBezTo>
                    <a:pt x="4863" y="778"/>
                    <a:pt x="4863" y="778"/>
                    <a:pt x="4838" y="753"/>
                  </a:cubicBezTo>
                  <a:cubicBezTo>
                    <a:pt x="4838" y="753"/>
                    <a:pt x="4813" y="753"/>
                    <a:pt x="4788" y="728"/>
                  </a:cubicBezTo>
                  <a:cubicBezTo>
                    <a:pt x="4788" y="728"/>
                    <a:pt x="4788" y="728"/>
                    <a:pt x="4763" y="703"/>
                  </a:cubicBezTo>
                  <a:cubicBezTo>
                    <a:pt x="4737" y="703"/>
                    <a:pt x="4737" y="678"/>
                    <a:pt x="4712" y="678"/>
                  </a:cubicBezTo>
                  <a:cubicBezTo>
                    <a:pt x="4712" y="678"/>
                    <a:pt x="4687" y="653"/>
                    <a:pt x="4687" y="653"/>
                  </a:cubicBezTo>
                  <a:cubicBezTo>
                    <a:pt x="4662" y="653"/>
                    <a:pt x="4662" y="628"/>
                    <a:pt x="4637" y="628"/>
                  </a:cubicBezTo>
                  <a:cubicBezTo>
                    <a:pt x="4637" y="628"/>
                    <a:pt x="4612" y="602"/>
                    <a:pt x="4612" y="602"/>
                  </a:cubicBezTo>
                  <a:cubicBezTo>
                    <a:pt x="4587" y="602"/>
                    <a:pt x="4587" y="577"/>
                    <a:pt x="4562" y="577"/>
                  </a:cubicBezTo>
                  <a:cubicBezTo>
                    <a:pt x="4537" y="552"/>
                    <a:pt x="4512" y="552"/>
                    <a:pt x="4487" y="527"/>
                  </a:cubicBezTo>
                  <a:cubicBezTo>
                    <a:pt x="4437" y="502"/>
                    <a:pt x="4412" y="477"/>
                    <a:pt x="4362" y="452"/>
                  </a:cubicBezTo>
                  <a:cubicBezTo>
                    <a:pt x="4336" y="452"/>
                    <a:pt x="4336" y="452"/>
                    <a:pt x="4311" y="427"/>
                  </a:cubicBezTo>
                  <a:cubicBezTo>
                    <a:pt x="4236" y="402"/>
                    <a:pt x="4136" y="352"/>
                    <a:pt x="4061" y="327"/>
                  </a:cubicBezTo>
                  <a:cubicBezTo>
                    <a:pt x="4011" y="302"/>
                    <a:pt x="3986" y="302"/>
                    <a:pt x="3961" y="277"/>
                  </a:cubicBezTo>
                  <a:cubicBezTo>
                    <a:pt x="3910" y="252"/>
                    <a:pt x="3885" y="252"/>
                    <a:pt x="3835" y="227"/>
                  </a:cubicBezTo>
                  <a:cubicBezTo>
                    <a:pt x="3810" y="227"/>
                    <a:pt x="3785" y="227"/>
                    <a:pt x="3785" y="201"/>
                  </a:cubicBezTo>
                  <a:cubicBezTo>
                    <a:pt x="3760" y="201"/>
                    <a:pt x="3710" y="201"/>
                    <a:pt x="3685" y="176"/>
                  </a:cubicBezTo>
                  <a:cubicBezTo>
                    <a:pt x="3635" y="176"/>
                    <a:pt x="3560" y="151"/>
                    <a:pt x="3509" y="126"/>
                  </a:cubicBezTo>
                  <a:lnTo>
                    <a:pt x="3459" y="126"/>
                  </a:lnTo>
                  <a:cubicBezTo>
                    <a:pt x="3434" y="101"/>
                    <a:pt x="3384" y="101"/>
                    <a:pt x="3359" y="101"/>
                  </a:cubicBezTo>
                  <a:cubicBezTo>
                    <a:pt x="3334" y="101"/>
                    <a:pt x="3284" y="76"/>
                    <a:pt x="3259" y="76"/>
                  </a:cubicBezTo>
                  <a:lnTo>
                    <a:pt x="3209" y="76"/>
                  </a:lnTo>
                  <a:cubicBezTo>
                    <a:pt x="3209" y="76"/>
                    <a:pt x="3184" y="51"/>
                    <a:pt x="3158" y="51"/>
                  </a:cubicBezTo>
                  <a:cubicBezTo>
                    <a:pt x="3058" y="51"/>
                    <a:pt x="2958" y="26"/>
                    <a:pt x="2858" y="26"/>
                  </a:cubicBezTo>
                  <a:lnTo>
                    <a:pt x="2783" y="26"/>
                  </a:lnTo>
                  <a:cubicBezTo>
                    <a:pt x="2757" y="1"/>
                    <a:pt x="2732" y="1"/>
                    <a:pt x="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7296652" y="3941759"/>
              <a:ext cx="130463" cy="125854"/>
            </a:xfrm>
            <a:custGeom>
              <a:avLst/>
              <a:gdLst/>
              <a:ahLst/>
              <a:cxnLst/>
              <a:rect l="l" t="t" r="r" b="b"/>
              <a:pathLst>
                <a:path w="2859" h="2758" extrusionOk="0">
                  <a:moveTo>
                    <a:pt x="1" y="1"/>
                  </a:moveTo>
                  <a:lnTo>
                    <a:pt x="1" y="2081"/>
                  </a:lnTo>
                  <a:cubicBezTo>
                    <a:pt x="577" y="2081"/>
                    <a:pt x="1104" y="2332"/>
                    <a:pt x="1429" y="2758"/>
                  </a:cubicBezTo>
                  <a:lnTo>
                    <a:pt x="2858" y="1229"/>
                  </a:lnTo>
                  <a:cubicBezTo>
                    <a:pt x="2858" y="1204"/>
                    <a:pt x="2833" y="1179"/>
                    <a:pt x="2808" y="1154"/>
                  </a:cubicBezTo>
                  <a:lnTo>
                    <a:pt x="2783" y="1129"/>
                  </a:lnTo>
                  <a:cubicBezTo>
                    <a:pt x="2758" y="1129"/>
                    <a:pt x="2758" y="1104"/>
                    <a:pt x="2733" y="1104"/>
                  </a:cubicBezTo>
                  <a:cubicBezTo>
                    <a:pt x="2708" y="1079"/>
                    <a:pt x="2683" y="1054"/>
                    <a:pt x="2658" y="1029"/>
                  </a:cubicBezTo>
                  <a:cubicBezTo>
                    <a:pt x="2658" y="1029"/>
                    <a:pt x="2632" y="1003"/>
                    <a:pt x="2632" y="1003"/>
                  </a:cubicBezTo>
                  <a:cubicBezTo>
                    <a:pt x="2632" y="1003"/>
                    <a:pt x="2607" y="978"/>
                    <a:pt x="2607" y="978"/>
                  </a:cubicBezTo>
                  <a:cubicBezTo>
                    <a:pt x="2582" y="953"/>
                    <a:pt x="2582" y="953"/>
                    <a:pt x="2557" y="953"/>
                  </a:cubicBezTo>
                  <a:cubicBezTo>
                    <a:pt x="2507" y="903"/>
                    <a:pt x="2432" y="828"/>
                    <a:pt x="2382" y="803"/>
                  </a:cubicBezTo>
                  <a:cubicBezTo>
                    <a:pt x="2357" y="778"/>
                    <a:pt x="2357" y="778"/>
                    <a:pt x="2332" y="753"/>
                  </a:cubicBezTo>
                  <a:cubicBezTo>
                    <a:pt x="2332" y="753"/>
                    <a:pt x="2307" y="753"/>
                    <a:pt x="2282" y="728"/>
                  </a:cubicBezTo>
                  <a:cubicBezTo>
                    <a:pt x="2282" y="728"/>
                    <a:pt x="2282" y="728"/>
                    <a:pt x="2257" y="703"/>
                  </a:cubicBezTo>
                  <a:cubicBezTo>
                    <a:pt x="2231" y="703"/>
                    <a:pt x="2231" y="678"/>
                    <a:pt x="2206" y="678"/>
                  </a:cubicBezTo>
                  <a:cubicBezTo>
                    <a:pt x="2206" y="678"/>
                    <a:pt x="2181" y="653"/>
                    <a:pt x="2181" y="653"/>
                  </a:cubicBezTo>
                  <a:cubicBezTo>
                    <a:pt x="2156" y="653"/>
                    <a:pt x="2156" y="628"/>
                    <a:pt x="2131" y="628"/>
                  </a:cubicBezTo>
                  <a:cubicBezTo>
                    <a:pt x="2131" y="628"/>
                    <a:pt x="2106" y="602"/>
                    <a:pt x="2106" y="602"/>
                  </a:cubicBezTo>
                  <a:cubicBezTo>
                    <a:pt x="2081" y="602"/>
                    <a:pt x="2081" y="577"/>
                    <a:pt x="2056" y="577"/>
                  </a:cubicBezTo>
                  <a:cubicBezTo>
                    <a:pt x="2031" y="552"/>
                    <a:pt x="2006" y="552"/>
                    <a:pt x="1981" y="527"/>
                  </a:cubicBezTo>
                  <a:cubicBezTo>
                    <a:pt x="1931" y="502"/>
                    <a:pt x="1906" y="477"/>
                    <a:pt x="1856" y="452"/>
                  </a:cubicBezTo>
                  <a:cubicBezTo>
                    <a:pt x="1830" y="452"/>
                    <a:pt x="1830" y="452"/>
                    <a:pt x="1805" y="427"/>
                  </a:cubicBezTo>
                  <a:cubicBezTo>
                    <a:pt x="1730" y="402"/>
                    <a:pt x="1630" y="352"/>
                    <a:pt x="1555" y="327"/>
                  </a:cubicBezTo>
                  <a:cubicBezTo>
                    <a:pt x="1505" y="302"/>
                    <a:pt x="1480" y="302"/>
                    <a:pt x="1455" y="277"/>
                  </a:cubicBezTo>
                  <a:cubicBezTo>
                    <a:pt x="1404" y="252"/>
                    <a:pt x="1379" y="252"/>
                    <a:pt x="1329" y="227"/>
                  </a:cubicBezTo>
                  <a:cubicBezTo>
                    <a:pt x="1304" y="227"/>
                    <a:pt x="1279" y="227"/>
                    <a:pt x="1279" y="201"/>
                  </a:cubicBezTo>
                  <a:cubicBezTo>
                    <a:pt x="1254" y="201"/>
                    <a:pt x="1204" y="201"/>
                    <a:pt x="1179" y="176"/>
                  </a:cubicBezTo>
                  <a:cubicBezTo>
                    <a:pt x="1129" y="176"/>
                    <a:pt x="1054" y="151"/>
                    <a:pt x="1003" y="126"/>
                  </a:cubicBezTo>
                  <a:lnTo>
                    <a:pt x="953" y="126"/>
                  </a:lnTo>
                  <a:cubicBezTo>
                    <a:pt x="928" y="101"/>
                    <a:pt x="878" y="101"/>
                    <a:pt x="853" y="101"/>
                  </a:cubicBezTo>
                  <a:cubicBezTo>
                    <a:pt x="828" y="101"/>
                    <a:pt x="778" y="76"/>
                    <a:pt x="753" y="76"/>
                  </a:cubicBezTo>
                  <a:lnTo>
                    <a:pt x="703" y="76"/>
                  </a:lnTo>
                  <a:cubicBezTo>
                    <a:pt x="703" y="76"/>
                    <a:pt x="678" y="51"/>
                    <a:pt x="652" y="51"/>
                  </a:cubicBezTo>
                  <a:cubicBezTo>
                    <a:pt x="552" y="51"/>
                    <a:pt x="452" y="26"/>
                    <a:pt x="352" y="26"/>
                  </a:cubicBezTo>
                  <a:lnTo>
                    <a:pt x="277" y="26"/>
                  </a:lnTo>
                  <a:cubicBezTo>
                    <a:pt x="251" y="1"/>
                    <a:pt x="226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7361861" y="3997841"/>
              <a:ext cx="115541" cy="212739"/>
            </a:xfrm>
            <a:custGeom>
              <a:avLst/>
              <a:gdLst/>
              <a:ahLst/>
              <a:cxnLst/>
              <a:rect l="l" t="t" r="r" b="b"/>
              <a:pathLst>
                <a:path w="2532" h="4662" extrusionOk="0">
                  <a:moveTo>
                    <a:pt x="1429" y="0"/>
                  </a:moveTo>
                  <a:lnTo>
                    <a:pt x="0" y="1529"/>
                  </a:lnTo>
                  <a:cubicBezTo>
                    <a:pt x="301" y="1855"/>
                    <a:pt x="452" y="2281"/>
                    <a:pt x="452" y="2732"/>
                  </a:cubicBezTo>
                  <a:cubicBezTo>
                    <a:pt x="452" y="3133"/>
                    <a:pt x="351" y="3484"/>
                    <a:pt x="126" y="3785"/>
                  </a:cubicBezTo>
                  <a:lnTo>
                    <a:pt x="2031" y="4662"/>
                  </a:lnTo>
                  <a:lnTo>
                    <a:pt x="2056" y="4612"/>
                  </a:lnTo>
                  <a:cubicBezTo>
                    <a:pt x="2131" y="4486"/>
                    <a:pt x="2181" y="4361"/>
                    <a:pt x="2231" y="4236"/>
                  </a:cubicBezTo>
                  <a:cubicBezTo>
                    <a:pt x="2256" y="4211"/>
                    <a:pt x="2256" y="4211"/>
                    <a:pt x="2256" y="4186"/>
                  </a:cubicBezTo>
                  <a:cubicBezTo>
                    <a:pt x="2256" y="4160"/>
                    <a:pt x="2281" y="4160"/>
                    <a:pt x="2281" y="4135"/>
                  </a:cubicBezTo>
                  <a:cubicBezTo>
                    <a:pt x="2306" y="4085"/>
                    <a:pt x="2306" y="4060"/>
                    <a:pt x="2331" y="4010"/>
                  </a:cubicBezTo>
                  <a:cubicBezTo>
                    <a:pt x="2331" y="3985"/>
                    <a:pt x="2331" y="3960"/>
                    <a:pt x="2331" y="3960"/>
                  </a:cubicBezTo>
                  <a:cubicBezTo>
                    <a:pt x="2356" y="3935"/>
                    <a:pt x="2356" y="3935"/>
                    <a:pt x="2356" y="3910"/>
                  </a:cubicBezTo>
                  <a:cubicBezTo>
                    <a:pt x="2356" y="3885"/>
                    <a:pt x="2381" y="3835"/>
                    <a:pt x="2381" y="3810"/>
                  </a:cubicBezTo>
                  <a:cubicBezTo>
                    <a:pt x="2381" y="3785"/>
                    <a:pt x="2406" y="3759"/>
                    <a:pt x="2406" y="3759"/>
                  </a:cubicBezTo>
                  <a:cubicBezTo>
                    <a:pt x="2406" y="3759"/>
                    <a:pt x="2406" y="3759"/>
                    <a:pt x="2406" y="3734"/>
                  </a:cubicBezTo>
                  <a:cubicBezTo>
                    <a:pt x="2406" y="3734"/>
                    <a:pt x="2406" y="3709"/>
                    <a:pt x="2406" y="3684"/>
                  </a:cubicBezTo>
                  <a:cubicBezTo>
                    <a:pt x="2432" y="3609"/>
                    <a:pt x="2457" y="3534"/>
                    <a:pt x="2457" y="3459"/>
                  </a:cubicBezTo>
                  <a:cubicBezTo>
                    <a:pt x="2457" y="3459"/>
                    <a:pt x="2482" y="3434"/>
                    <a:pt x="2482" y="3434"/>
                  </a:cubicBezTo>
                  <a:cubicBezTo>
                    <a:pt x="2482" y="3409"/>
                    <a:pt x="2482" y="3384"/>
                    <a:pt x="2482" y="3358"/>
                  </a:cubicBezTo>
                  <a:cubicBezTo>
                    <a:pt x="2482" y="3333"/>
                    <a:pt x="2482" y="3333"/>
                    <a:pt x="2482" y="3308"/>
                  </a:cubicBezTo>
                  <a:cubicBezTo>
                    <a:pt x="2507" y="3308"/>
                    <a:pt x="2507" y="3283"/>
                    <a:pt x="2507" y="3258"/>
                  </a:cubicBezTo>
                  <a:cubicBezTo>
                    <a:pt x="2507" y="3233"/>
                    <a:pt x="2507" y="3208"/>
                    <a:pt x="2507" y="3183"/>
                  </a:cubicBezTo>
                  <a:cubicBezTo>
                    <a:pt x="2507" y="3158"/>
                    <a:pt x="2507" y="3133"/>
                    <a:pt x="2507" y="3133"/>
                  </a:cubicBezTo>
                  <a:cubicBezTo>
                    <a:pt x="2507" y="3108"/>
                    <a:pt x="2532" y="3083"/>
                    <a:pt x="2532" y="3058"/>
                  </a:cubicBezTo>
                  <a:cubicBezTo>
                    <a:pt x="2532" y="3008"/>
                    <a:pt x="2532" y="2983"/>
                    <a:pt x="2532" y="2932"/>
                  </a:cubicBezTo>
                  <a:cubicBezTo>
                    <a:pt x="2532" y="2932"/>
                    <a:pt x="2532" y="2907"/>
                    <a:pt x="2532" y="2907"/>
                  </a:cubicBezTo>
                  <a:cubicBezTo>
                    <a:pt x="2532" y="2882"/>
                    <a:pt x="2532" y="2882"/>
                    <a:pt x="2532" y="2857"/>
                  </a:cubicBezTo>
                  <a:cubicBezTo>
                    <a:pt x="2532" y="2832"/>
                    <a:pt x="2532" y="2832"/>
                    <a:pt x="2532" y="2807"/>
                  </a:cubicBezTo>
                  <a:cubicBezTo>
                    <a:pt x="2532" y="2782"/>
                    <a:pt x="2532" y="2757"/>
                    <a:pt x="2532" y="2732"/>
                  </a:cubicBezTo>
                  <a:cubicBezTo>
                    <a:pt x="2532" y="2657"/>
                    <a:pt x="2532" y="2607"/>
                    <a:pt x="2532" y="2531"/>
                  </a:cubicBezTo>
                  <a:cubicBezTo>
                    <a:pt x="2532" y="2506"/>
                    <a:pt x="2532" y="2481"/>
                    <a:pt x="2532" y="2456"/>
                  </a:cubicBezTo>
                  <a:cubicBezTo>
                    <a:pt x="2532" y="2431"/>
                    <a:pt x="2532" y="2406"/>
                    <a:pt x="2532" y="2381"/>
                  </a:cubicBezTo>
                  <a:cubicBezTo>
                    <a:pt x="2507" y="2381"/>
                    <a:pt x="2507" y="2356"/>
                    <a:pt x="2507" y="2331"/>
                  </a:cubicBezTo>
                  <a:cubicBezTo>
                    <a:pt x="2507" y="2331"/>
                    <a:pt x="2507" y="2306"/>
                    <a:pt x="2507" y="2306"/>
                  </a:cubicBezTo>
                  <a:cubicBezTo>
                    <a:pt x="2507" y="2256"/>
                    <a:pt x="2507" y="2231"/>
                    <a:pt x="2507" y="2181"/>
                  </a:cubicBezTo>
                  <a:cubicBezTo>
                    <a:pt x="2507" y="2155"/>
                    <a:pt x="2482" y="2155"/>
                    <a:pt x="2482" y="2130"/>
                  </a:cubicBezTo>
                  <a:cubicBezTo>
                    <a:pt x="2482" y="2105"/>
                    <a:pt x="2482" y="2105"/>
                    <a:pt x="2482" y="2080"/>
                  </a:cubicBezTo>
                  <a:cubicBezTo>
                    <a:pt x="2482" y="2055"/>
                    <a:pt x="2482" y="2055"/>
                    <a:pt x="2482" y="2030"/>
                  </a:cubicBezTo>
                  <a:cubicBezTo>
                    <a:pt x="2482" y="2005"/>
                    <a:pt x="2457" y="2005"/>
                    <a:pt x="2457" y="1980"/>
                  </a:cubicBezTo>
                  <a:cubicBezTo>
                    <a:pt x="2457" y="1980"/>
                    <a:pt x="2457" y="1955"/>
                    <a:pt x="2457" y="1930"/>
                  </a:cubicBezTo>
                  <a:cubicBezTo>
                    <a:pt x="2457" y="1930"/>
                    <a:pt x="2457" y="1905"/>
                    <a:pt x="2457" y="1905"/>
                  </a:cubicBezTo>
                  <a:cubicBezTo>
                    <a:pt x="2432" y="1855"/>
                    <a:pt x="2432" y="1830"/>
                    <a:pt x="2432" y="1780"/>
                  </a:cubicBezTo>
                  <a:cubicBezTo>
                    <a:pt x="2406" y="1780"/>
                    <a:pt x="2406" y="1754"/>
                    <a:pt x="2406" y="1754"/>
                  </a:cubicBezTo>
                  <a:cubicBezTo>
                    <a:pt x="2406" y="1729"/>
                    <a:pt x="2406" y="1729"/>
                    <a:pt x="2406" y="1729"/>
                  </a:cubicBezTo>
                  <a:cubicBezTo>
                    <a:pt x="2406" y="1704"/>
                    <a:pt x="2406" y="1704"/>
                    <a:pt x="2381" y="1679"/>
                  </a:cubicBezTo>
                  <a:cubicBezTo>
                    <a:pt x="2356" y="1554"/>
                    <a:pt x="2306" y="1404"/>
                    <a:pt x="2256" y="1278"/>
                  </a:cubicBezTo>
                  <a:cubicBezTo>
                    <a:pt x="2256" y="1278"/>
                    <a:pt x="2256" y="1253"/>
                    <a:pt x="2231" y="1228"/>
                  </a:cubicBezTo>
                  <a:cubicBezTo>
                    <a:pt x="2231" y="1203"/>
                    <a:pt x="2231" y="1178"/>
                    <a:pt x="2206" y="1153"/>
                  </a:cubicBezTo>
                  <a:cubicBezTo>
                    <a:pt x="2181" y="1078"/>
                    <a:pt x="2131" y="977"/>
                    <a:pt x="2081" y="877"/>
                  </a:cubicBezTo>
                  <a:lnTo>
                    <a:pt x="2056" y="852"/>
                  </a:lnTo>
                  <a:cubicBezTo>
                    <a:pt x="2031" y="802"/>
                    <a:pt x="2005" y="727"/>
                    <a:pt x="1955" y="677"/>
                  </a:cubicBezTo>
                  <a:lnTo>
                    <a:pt x="1930" y="652"/>
                  </a:lnTo>
                  <a:cubicBezTo>
                    <a:pt x="1930" y="627"/>
                    <a:pt x="1930" y="602"/>
                    <a:pt x="1905" y="602"/>
                  </a:cubicBezTo>
                  <a:cubicBezTo>
                    <a:pt x="1905" y="576"/>
                    <a:pt x="1905" y="576"/>
                    <a:pt x="1880" y="551"/>
                  </a:cubicBezTo>
                  <a:cubicBezTo>
                    <a:pt x="1855" y="501"/>
                    <a:pt x="1805" y="451"/>
                    <a:pt x="1780" y="401"/>
                  </a:cubicBezTo>
                  <a:cubicBezTo>
                    <a:pt x="1780" y="401"/>
                    <a:pt x="1755" y="376"/>
                    <a:pt x="1755" y="376"/>
                  </a:cubicBezTo>
                  <a:cubicBezTo>
                    <a:pt x="1730" y="351"/>
                    <a:pt x="1730" y="351"/>
                    <a:pt x="1730" y="326"/>
                  </a:cubicBezTo>
                  <a:cubicBezTo>
                    <a:pt x="1705" y="326"/>
                    <a:pt x="1705" y="301"/>
                    <a:pt x="1680" y="301"/>
                  </a:cubicBezTo>
                  <a:cubicBezTo>
                    <a:pt x="1680" y="276"/>
                    <a:pt x="1680" y="276"/>
                    <a:pt x="1655" y="251"/>
                  </a:cubicBezTo>
                  <a:cubicBezTo>
                    <a:pt x="1630" y="201"/>
                    <a:pt x="1579" y="150"/>
                    <a:pt x="1529" y="100"/>
                  </a:cubicBezTo>
                  <a:cubicBezTo>
                    <a:pt x="1529" y="100"/>
                    <a:pt x="1529" y="75"/>
                    <a:pt x="1504" y="75"/>
                  </a:cubicBezTo>
                  <a:cubicBezTo>
                    <a:pt x="1479" y="50"/>
                    <a:pt x="1454" y="25"/>
                    <a:pt x="1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5375295" y="4095038"/>
              <a:ext cx="544441" cy="5750"/>
            </a:xfrm>
            <a:custGeom>
              <a:avLst/>
              <a:gdLst/>
              <a:ahLst/>
              <a:cxnLst/>
              <a:rect l="l" t="t" r="r" b="b"/>
              <a:pathLst>
                <a:path w="11931" h="126" extrusionOk="0">
                  <a:moveTo>
                    <a:pt x="50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1880" y="126"/>
                  </a:lnTo>
                  <a:cubicBezTo>
                    <a:pt x="11905" y="126"/>
                    <a:pt x="11930" y="101"/>
                    <a:pt x="11930" y="51"/>
                  </a:cubicBezTo>
                  <a:cubicBezTo>
                    <a:pt x="11930" y="25"/>
                    <a:pt x="11905" y="0"/>
                    <a:pt x="1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5375295" y="4160201"/>
              <a:ext cx="544441" cy="4655"/>
            </a:xfrm>
            <a:custGeom>
              <a:avLst/>
              <a:gdLst/>
              <a:ahLst/>
              <a:cxnLst/>
              <a:rect l="l" t="t" r="r" b="b"/>
              <a:pathLst>
                <a:path w="11931" h="102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101"/>
                    <a:pt x="50" y="101"/>
                  </a:cubicBezTo>
                  <a:lnTo>
                    <a:pt x="11880" y="101"/>
                  </a:lnTo>
                  <a:cubicBezTo>
                    <a:pt x="11905" y="101"/>
                    <a:pt x="11930" y="76"/>
                    <a:pt x="11930" y="51"/>
                  </a:cubicBezTo>
                  <a:cubicBezTo>
                    <a:pt x="11930" y="26"/>
                    <a:pt x="11905" y="1"/>
                    <a:pt x="11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5375295" y="4220847"/>
              <a:ext cx="544441" cy="4609"/>
            </a:xfrm>
            <a:custGeom>
              <a:avLst/>
              <a:gdLst/>
              <a:ahLst/>
              <a:cxnLst/>
              <a:rect l="l" t="t" r="r" b="b"/>
              <a:pathLst>
                <a:path w="11931" h="101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75"/>
                    <a:pt x="25" y="101"/>
                    <a:pt x="50" y="101"/>
                  </a:cubicBezTo>
                  <a:lnTo>
                    <a:pt x="11880" y="101"/>
                  </a:lnTo>
                  <a:cubicBezTo>
                    <a:pt x="11905" y="101"/>
                    <a:pt x="11930" y="75"/>
                    <a:pt x="11930" y="50"/>
                  </a:cubicBezTo>
                  <a:cubicBezTo>
                    <a:pt x="11930" y="25"/>
                    <a:pt x="11905" y="0"/>
                    <a:pt x="1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5377577" y="4294042"/>
              <a:ext cx="539878" cy="46"/>
            </a:xfrm>
            <a:custGeom>
              <a:avLst/>
              <a:gdLst/>
              <a:ahLst/>
              <a:cxnLst/>
              <a:rect l="l" t="t" r="r" b="b"/>
              <a:pathLst>
                <a:path w="11831" h="1" extrusionOk="0">
                  <a:moveTo>
                    <a:pt x="11830" y="0"/>
                  </a:moveTo>
                  <a:lnTo>
                    <a:pt x="0" y="0"/>
                  </a:lnTo>
                </a:path>
              </a:pathLst>
            </a:custGeom>
            <a:solidFill>
              <a:srgbClr val="59E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5377577" y="4125931"/>
              <a:ext cx="547864" cy="236787"/>
            </a:xfrm>
            <a:custGeom>
              <a:avLst/>
              <a:gdLst/>
              <a:ahLst/>
              <a:cxnLst/>
              <a:rect l="l" t="t" r="r" b="b"/>
              <a:pathLst>
                <a:path w="12006" h="5189" extrusionOk="0">
                  <a:moveTo>
                    <a:pt x="0" y="0"/>
                  </a:moveTo>
                  <a:lnTo>
                    <a:pt x="0" y="5188"/>
                  </a:lnTo>
                  <a:lnTo>
                    <a:pt x="12006" y="5188"/>
                  </a:lnTo>
                  <a:lnTo>
                    <a:pt x="12006" y="2782"/>
                  </a:lnTo>
                  <a:lnTo>
                    <a:pt x="11028" y="1604"/>
                  </a:lnTo>
                  <a:lnTo>
                    <a:pt x="9224" y="2130"/>
                  </a:lnTo>
                  <a:lnTo>
                    <a:pt x="8271" y="2782"/>
                  </a:lnTo>
                  <a:lnTo>
                    <a:pt x="7670" y="2506"/>
                  </a:lnTo>
                  <a:lnTo>
                    <a:pt x="7043" y="2782"/>
                  </a:lnTo>
                  <a:lnTo>
                    <a:pt x="6091" y="551"/>
                  </a:lnTo>
                  <a:lnTo>
                    <a:pt x="4913" y="2130"/>
                  </a:lnTo>
                  <a:lnTo>
                    <a:pt x="4161" y="326"/>
                  </a:lnTo>
                  <a:lnTo>
                    <a:pt x="2983" y="627"/>
                  </a:lnTo>
                  <a:lnTo>
                    <a:pt x="1905" y="1278"/>
                  </a:lnTo>
                  <a:lnTo>
                    <a:pt x="1454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5377577" y="4162529"/>
              <a:ext cx="560458" cy="200190"/>
            </a:xfrm>
            <a:custGeom>
              <a:avLst/>
              <a:gdLst/>
              <a:ahLst/>
              <a:cxnLst/>
              <a:rect l="l" t="t" r="r" b="b"/>
              <a:pathLst>
                <a:path w="12282" h="4387" extrusionOk="0">
                  <a:moveTo>
                    <a:pt x="0" y="0"/>
                  </a:moveTo>
                  <a:lnTo>
                    <a:pt x="0" y="4386"/>
                  </a:lnTo>
                  <a:lnTo>
                    <a:pt x="12281" y="4386"/>
                  </a:lnTo>
                  <a:lnTo>
                    <a:pt x="12281" y="2657"/>
                  </a:lnTo>
                  <a:lnTo>
                    <a:pt x="11304" y="1780"/>
                  </a:lnTo>
                  <a:lnTo>
                    <a:pt x="9574" y="1780"/>
                  </a:lnTo>
                  <a:lnTo>
                    <a:pt x="9224" y="2882"/>
                  </a:lnTo>
                  <a:lnTo>
                    <a:pt x="8096" y="2882"/>
                  </a:lnTo>
                  <a:lnTo>
                    <a:pt x="6968" y="1153"/>
                  </a:lnTo>
                  <a:lnTo>
                    <a:pt x="5640" y="2582"/>
                  </a:lnTo>
                  <a:lnTo>
                    <a:pt x="4687" y="1780"/>
                  </a:lnTo>
                  <a:lnTo>
                    <a:pt x="3860" y="2206"/>
                  </a:lnTo>
                  <a:lnTo>
                    <a:pt x="3008" y="777"/>
                  </a:lnTo>
                  <a:lnTo>
                    <a:pt x="1905" y="1529"/>
                  </a:lnTo>
                  <a:lnTo>
                    <a:pt x="727" y="1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5377577" y="4243709"/>
              <a:ext cx="563881" cy="119010"/>
            </a:xfrm>
            <a:custGeom>
              <a:avLst/>
              <a:gdLst/>
              <a:ahLst/>
              <a:cxnLst/>
              <a:rect l="l" t="t" r="r" b="b"/>
              <a:pathLst>
                <a:path w="12357" h="2608" extrusionOk="0">
                  <a:moveTo>
                    <a:pt x="5514" y="1"/>
                  </a:moveTo>
                  <a:lnTo>
                    <a:pt x="3409" y="1103"/>
                  </a:lnTo>
                  <a:lnTo>
                    <a:pt x="1705" y="402"/>
                  </a:lnTo>
                  <a:lnTo>
                    <a:pt x="0" y="1103"/>
                  </a:lnTo>
                  <a:lnTo>
                    <a:pt x="0" y="2607"/>
                  </a:lnTo>
                  <a:lnTo>
                    <a:pt x="12356" y="2607"/>
                  </a:lnTo>
                  <a:lnTo>
                    <a:pt x="12356" y="101"/>
                  </a:lnTo>
                  <a:lnTo>
                    <a:pt x="11028" y="552"/>
                  </a:lnTo>
                  <a:lnTo>
                    <a:pt x="10376" y="552"/>
                  </a:lnTo>
                  <a:lnTo>
                    <a:pt x="8096" y="1103"/>
                  </a:lnTo>
                  <a:lnTo>
                    <a:pt x="7344" y="803"/>
                  </a:lnTo>
                  <a:lnTo>
                    <a:pt x="6642" y="1103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5377577" y="4248272"/>
              <a:ext cx="563881" cy="114446"/>
            </a:xfrm>
            <a:custGeom>
              <a:avLst/>
              <a:gdLst/>
              <a:ahLst/>
              <a:cxnLst/>
              <a:rect l="l" t="t" r="r" b="b"/>
              <a:pathLst>
                <a:path w="12357" h="2508" extrusionOk="0">
                  <a:moveTo>
                    <a:pt x="12356" y="1"/>
                  </a:moveTo>
                  <a:lnTo>
                    <a:pt x="10978" y="1505"/>
                  </a:lnTo>
                  <a:lnTo>
                    <a:pt x="9224" y="1003"/>
                  </a:lnTo>
                  <a:lnTo>
                    <a:pt x="8271" y="1505"/>
                  </a:lnTo>
                  <a:lnTo>
                    <a:pt x="7419" y="1505"/>
                  </a:lnTo>
                  <a:lnTo>
                    <a:pt x="5865" y="2006"/>
                  </a:lnTo>
                  <a:lnTo>
                    <a:pt x="4236" y="1505"/>
                  </a:lnTo>
                  <a:lnTo>
                    <a:pt x="2833" y="2006"/>
                  </a:lnTo>
                  <a:lnTo>
                    <a:pt x="1254" y="2006"/>
                  </a:lnTo>
                  <a:lnTo>
                    <a:pt x="0" y="1003"/>
                  </a:lnTo>
                  <a:lnTo>
                    <a:pt x="0" y="2507"/>
                  </a:lnTo>
                  <a:lnTo>
                    <a:pt x="12356" y="2507"/>
                  </a:lnTo>
                  <a:lnTo>
                    <a:pt x="123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5368405" y="4058441"/>
              <a:ext cx="578757" cy="313404"/>
            </a:xfrm>
            <a:custGeom>
              <a:avLst/>
              <a:gdLst/>
              <a:ahLst/>
              <a:cxnLst/>
              <a:rect l="l" t="t" r="r" b="b"/>
              <a:pathLst>
                <a:path w="12683" h="6868" extrusionOk="0">
                  <a:moveTo>
                    <a:pt x="201" y="0"/>
                  </a:moveTo>
                  <a:cubicBezTo>
                    <a:pt x="101" y="0"/>
                    <a:pt x="1" y="76"/>
                    <a:pt x="1" y="201"/>
                  </a:cubicBezTo>
                  <a:lnTo>
                    <a:pt x="1" y="6667"/>
                  </a:lnTo>
                  <a:cubicBezTo>
                    <a:pt x="1" y="6767"/>
                    <a:pt x="101" y="6868"/>
                    <a:pt x="201" y="6868"/>
                  </a:cubicBezTo>
                  <a:lnTo>
                    <a:pt x="12482" y="6868"/>
                  </a:lnTo>
                  <a:cubicBezTo>
                    <a:pt x="12608" y="6868"/>
                    <a:pt x="12683" y="6767"/>
                    <a:pt x="12683" y="6667"/>
                  </a:cubicBezTo>
                  <a:cubicBezTo>
                    <a:pt x="12683" y="6542"/>
                    <a:pt x="12608" y="6442"/>
                    <a:pt x="12482" y="6442"/>
                  </a:cubicBezTo>
                  <a:lnTo>
                    <a:pt x="427" y="6442"/>
                  </a:lnTo>
                  <a:lnTo>
                    <a:pt x="427" y="201"/>
                  </a:lnTo>
                  <a:cubicBezTo>
                    <a:pt x="427" y="76"/>
                    <a:pt x="327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5355856" y="4022985"/>
              <a:ext cx="43488" cy="44629"/>
            </a:xfrm>
            <a:custGeom>
              <a:avLst/>
              <a:gdLst/>
              <a:ahLst/>
              <a:cxnLst/>
              <a:rect l="l" t="t" r="r" b="b"/>
              <a:pathLst>
                <a:path w="953" h="978" extrusionOk="0">
                  <a:moveTo>
                    <a:pt x="476" y="0"/>
                  </a:moveTo>
                  <a:cubicBezTo>
                    <a:pt x="201" y="0"/>
                    <a:pt x="0" y="226"/>
                    <a:pt x="0" y="477"/>
                  </a:cubicBezTo>
                  <a:cubicBezTo>
                    <a:pt x="0" y="752"/>
                    <a:pt x="201" y="978"/>
                    <a:pt x="476" y="978"/>
                  </a:cubicBezTo>
                  <a:cubicBezTo>
                    <a:pt x="752" y="978"/>
                    <a:pt x="953" y="752"/>
                    <a:pt x="953" y="477"/>
                  </a:cubicBezTo>
                  <a:cubicBezTo>
                    <a:pt x="953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5916269" y="4339765"/>
              <a:ext cx="43488" cy="44674"/>
            </a:xfrm>
            <a:custGeom>
              <a:avLst/>
              <a:gdLst/>
              <a:ahLst/>
              <a:cxnLst/>
              <a:rect l="l" t="t" r="r" b="b"/>
              <a:pathLst>
                <a:path w="953" h="979" extrusionOk="0">
                  <a:moveTo>
                    <a:pt x="476" y="1"/>
                  </a:moveTo>
                  <a:cubicBezTo>
                    <a:pt x="201" y="1"/>
                    <a:pt x="0" y="226"/>
                    <a:pt x="0" y="502"/>
                  </a:cubicBezTo>
                  <a:cubicBezTo>
                    <a:pt x="0" y="753"/>
                    <a:pt x="201" y="978"/>
                    <a:pt x="476" y="978"/>
                  </a:cubicBezTo>
                  <a:cubicBezTo>
                    <a:pt x="752" y="978"/>
                    <a:pt x="952" y="753"/>
                    <a:pt x="952" y="502"/>
                  </a:cubicBezTo>
                  <a:cubicBezTo>
                    <a:pt x="952" y="226"/>
                    <a:pt x="75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5292929" y="3621555"/>
              <a:ext cx="546723" cy="320249"/>
            </a:xfrm>
            <a:custGeom>
              <a:avLst/>
              <a:gdLst/>
              <a:ahLst/>
              <a:cxnLst/>
              <a:rect l="l" t="t" r="r" b="b"/>
              <a:pathLst>
                <a:path w="11981" h="7018" extrusionOk="0">
                  <a:moveTo>
                    <a:pt x="5991" y="452"/>
                  </a:moveTo>
                  <a:cubicBezTo>
                    <a:pt x="9049" y="452"/>
                    <a:pt x="11555" y="1830"/>
                    <a:pt x="11555" y="3509"/>
                  </a:cubicBezTo>
                  <a:cubicBezTo>
                    <a:pt x="11555" y="5213"/>
                    <a:pt x="9049" y="6592"/>
                    <a:pt x="5991" y="6592"/>
                  </a:cubicBezTo>
                  <a:cubicBezTo>
                    <a:pt x="2933" y="6592"/>
                    <a:pt x="427" y="5213"/>
                    <a:pt x="427" y="3509"/>
                  </a:cubicBezTo>
                  <a:cubicBezTo>
                    <a:pt x="427" y="1830"/>
                    <a:pt x="2933" y="452"/>
                    <a:pt x="5991" y="452"/>
                  </a:cubicBezTo>
                  <a:close/>
                  <a:moveTo>
                    <a:pt x="5991" y="0"/>
                  </a:moveTo>
                  <a:cubicBezTo>
                    <a:pt x="2632" y="0"/>
                    <a:pt x="1" y="1554"/>
                    <a:pt x="1" y="3509"/>
                  </a:cubicBezTo>
                  <a:cubicBezTo>
                    <a:pt x="1" y="5489"/>
                    <a:pt x="2632" y="7018"/>
                    <a:pt x="5991" y="7018"/>
                  </a:cubicBezTo>
                  <a:cubicBezTo>
                    <a:pt x="9349" y="7018"/>
                    <a:pt x="11981" y="5489"/>
                    <a:pt x="11981" y="3509"/>
                  </a:cubicBezTo>
                  <a:cubicBezTo>
                    <a:pt x="11981" y="1554"/>
                    <a:pt x="9349" y="0"/>
                    <a:pt x="5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5312368" y="3642136"/>
              <a:ext cx="507844" cy="280229"/>
            </a:xfrm>
            <a:custGeom>
              <a:avLst/>
              <a:gdLst/>
              <a:ahLst/>
              <a:cxnLst/>
              <a:rect l="l" t="t" r="r" b="b"/>
              <a:pathLst>
                <a:path w="11129" h="6141" extrusionOk="0">
                  <a:moveTo>
                    <a:pt x="5565" y="1"/>
                  </a:moveTo>
                  <a:cubicBezTo>
                    <a:pt x="2507" y="1"/>
                    <a:pt x="1" y="1379"/>
                    <a:pt x="1" y="3058"/>
                  </a:cubicBezTo>
                  <a:cubicBezTo>
                    <a:pt x="1" y="4762"/>
                    <a:pt x="2507" y="6141"/>
                    <a:pt x="5565" y="6141"/>
                  </a:cubicBezTo>
                  <a:cubicBezTo>
                    <a:pt x="8623" y="6141"/>
                    <a:pt x="11129" y="4762"/>
                    <a:pt x="11129" y="3058"/>
                  </a:cubicBezTo>
                  <a:cubicBezTo>
                    <a:pt x="11129" y="1379"/>
                    <a:pt x="8623" y="1"/>
                    <a:pt x="5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5398157" y="3668420"/>
              <a:ext cx="336312" cy="185359"/>
            </a:xfrm>
            <a:custGeom>
              <a:avLst/>
              <a:gdLst/>
              <a:ahLst/>
              <a:cxnLst/>
              <a:rect l="l" t="t" r="r" b="b"/>
              <a:pathLst>
                <a:path w="7370" h="4062" extrusionOk="0">
                  <a:moveTo>
                    <a:pt x="3685" y="1"/>
                  </a:moveTo>
                  <a:cubicBezTo>
                    <a:pt x="1655" y="1"/>
                    <a:pt x="1" y="928"/>
                    <a:pt x="1" y="2031"/>
                  </a:cubicBezTo>
                  <a:cubicBezTo>
                    <a:pt x="1" y="3159"/>
                    <a:pt x="1655" y="4061"/>
                    <a:pt x="3685" y="4061"/>
                  </a:cubicBezTo>
                  <a:cubicBezTo>
                    <a:pt x="5715" y="4061"/>
                    <a:pt x="7369" y="3159"/>
                    <a:pt x="7369" y="2031"/>
                  </a:cubicBezTo>
                  <a:cubicBezTo>
                    <a:pt x="7369" y="928"/>
                    <a:pt x="5715" y="1"/>
                    <a:pt x="3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5470211" y="3701595"/>
              <a:ext cx="192204" cy="106415"/>
            </a:xfrm>
            <a:custGeom>
              <a:avLst/>
              <a:gdLst/>
              <a:ahLst/>
              <a:cxnLst/>
              <a:rect l="l" t="t" r="r" b="b"/>
              <a:pathLst>
                <a:path w="4212" h="2332" extrusionOk="0">
                  <a:moveTo>
                    <a:pt x="2106" y="1"/>
                  </a:moveTo>
                  <a:cubicBezTo>
                    <a:pt x="953" y="1"/>
                    <a:pt x="1" y="527"/>
                    <a:pt x="1" y="1154"/>
                  </a:cubicBezTo>
                  <a:cubicBezTo>
                    <a:pt x="1" y="1805"/>
                    <a:pt x="953" y="2332"/>
                    <a:pt x="2106" y="2332"/>
                  </a:cubicBezTo>
                  <a:cubicBezTo>
                    <a:pt x="3259" y="2332"/>
                    <a:pt x="4211" y="1805"/>
                    <a:pt x="4211" y="1154"/>
                  </a:cubicBezTo>
                  <a:cubicBezTo>
                    <a:pt x="4211" y="527"/>
                    <a:pt x="3259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5513653" y="3723316"/>
              <a:ext cx="105274" cy="58410"/>
            </a:xfrm>
            <a:custGeom>
              <a:avLst/>
              <a:gdLst/>
              <a:ahLst/>
              <a:cxnLst/>
              <a:rect l="l" t="t" r="r" b="b"/>
              <a:pathLst>
                <a:path w="2307" h="1280" extrusionOk="0">
                  <a:moveTo>
                    <a:pt x="1154" y="1"/>
                  </a:moveTo>
                  <a:cubicBezTo>
                    <a:pt x="527" y="1"/>
                    <a:pt x="1" y="302"/>
                    <a:pt x="1" y="653"/>
                  </a:cubicBezTo>
                  <a:cubicBezTo>
                    <a:pt x="1" y="1003"/>
                    <a:pt x="527" y="1279"/>
                    <a:pt x="1154" y="1279"/>
                  </a:cubicBezTo>
                  <a:cubicBezTo>
                    <a:pt x="1805" y="1279"/>
                    <a:pt x="2307" y="1003"/>
                    <a:pt x="2307" y="653"/>
                  </a:cubicBezTo>
                  <a:cubicBezTo>
                    <a:pt x="2307" y="302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5351293" y="3743394"/>
              <a:ext cx="217302" cy="215568"/>
            </a:xfrm>
            <a:custGeom>
              <a:avLst/>
              <a:gdLst/>
              <a:ahLst/>
              <a:cxnLst/>
              <a:rect l="l" t="t" r="r" b="b"/>
              <a:pathLst>
                <a:path w="4762" h="4724" extrusionOk="0">
                  <a:moveTo>
                    <a:pt x="4712" y="1"/>
                  </a:moveTo>
                  <a:cubicBezTo>
                    <a:pt x="4695" y="1"/>
                    <a:pt x="4678" y="12"/>
                    <a:pt x="4662" y="12"/>
                  </a:cubicBezTo>
                  <a:lnTo>
                    <a:pt x="50" y="3872"/>
                  </a:lnTo>
                  <a:cubicBezTo>
                    <a:pt x="25" y="3897"/>
                    <a:pt x="0" y="3922"/>
                    <a:pt x="25" y="3947"/>
                  </a:cubicBezTo>
                  <a:cubicBezTo>
                    <a:pt x="38" y="3959"/>
                    <a:pt x="50" y="3966"/>
                    <a:pt x="63" y="3966"/>
                  </a:cubicBezTo>
                  <a:cubicBezTo>
                    <a:pt x="75" y="3966"/>
                    <a:pt x="88" y="3959"/>
                    <a:pt x="100" y="3947"/>
                  </a:cubicBezTo>
                  <a:lnTo>
                    <a:pt x="4612" y="213"/>
                  </a:lnTo>
                  <a:lnTo>
                    <a:pt x="4612" y="213"/>
                  </a:lnTo>
                  <a:lnTo>
                    <a:pt x="3509" y="4649"/>
                  </a:lnTo>
                  <a:cubicBezTo>
                    <a:pt x="3509" y="4674"/>
                    <a:pt x="3509" y="4724"/>
                    <a:pt x="3534" y="4724"/>
                  </a:cubicBezTo>
                  <a:lnTo>
                    <a:pt x="3559" y="4724"/>
                  </a:lnTo>
                  <a:cubicBezTo>
                    <a:pt x="3584" y="4724"/>
                    <a:pt x="3609" y="4699"/>
                    <a:pt x="3609" y="4674"/>
                  </a:cubicBezTo>
                  <a:lnTo>
                    <a:pt x="4762" y="62"/>
                  </a:lnTo>
                  <a:cubicBezTo>
                    <a:pt x="4762" y="37"/>
                    <a:pt x="4737" y="12"/>
                    <a:pt x="4737" y="12"/>
                  </a:cubicBezTo>
                  <a:cubicBezTo>
                    <a:pt x="4729" y="4"/>
                    <a:pt x="4720" y="1"/>
                    <a:pt x="4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5562845" y="3743440"/>
              <a:ext cx="124714" cy="200692"/>
            </a:xfrm>
            <a:custGeom>
              <a:avLst/>
              <a:gdLst/>
              <a:ahLst/>
              <a:cxnLst/>
              <a:rect l="l" t="t" r="r" b="b"/>
              <a:pathLst>
                <a:path w="2733" h="4398" extrusionOk="0">
                  <a:moveTo>
                    <a:pt x="52" y="1"/>
                  </a:moveTo>
                  <a:cubicBezTo>
                    <a:pt x="43" y="1"/>
                    <a:pt x="33" y="4"/>
                    <a:pt x="26" y="11"/>
                  </a:cubicBezTo>
                  <a:cubicBezTo>
                    <a:pt x="1" y="36"/>
                    <a:pt x="1" y="61"/>
                    <a:pt x="1" y="86"/>
                  </a:cubicBezTo>
                  <a:lnTo>
                    <a:pt x="2632" y="4372"/>
                  </a:lnTo>
                  <a:cubicBezTo>
                    <a:pt x="2632" y="4397"/>
                    <a:pt x="2657" y="4397"/>
                    <a:pt x="2682" y="4397"/>
                  </a:cubicBezTo>
                  <a:lnTo>
                    <a:pt x="2707" y="4397"/>
                  </a:lnTo>
                  <a:cubicBezTo>
                    <a:pt x="2733" y="4372"/>
                    <a:pt x="2733" y="4347"/>
                    <a:pt x="2733" y="4322"/>
                  </a:cubicBezTo>
                  <a:lnTo>
                    <a:pt x="101" y="36"/>
                  </a:lnTo>
                  <a:cubicBezTo>
                    <a:pt x="101" y="18"/>
                    <a:pt x="76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5567408" y="3747729"/>
              <a:ext cx="255086" cy="133475"/>
            </a:xfrm>
            <a:custGeom>
              <a:avLst/>
              <a:gdLst/>
              <a:ahLst/>
              <a:cxnLst/>
              <a:rect l="l" t="t" r="r" b="b"/>
              <a:pathLst>
                <a:path w="5590" h="2925" extrusionOk="0">
                  <a:moveTo>
                    <a:pt x="62" y="1"/>
                  </a:moveTo>
                  <a:cubicBezTo>
                    <a:pt x="43" y="1"/>
                    <a:pt x="26" y="13"/>
                    <a:pt x="26" y="42"/>
                  </a:cubicBezTo>
                  <a:cubicBezTo>
                    <a:pt x="1" y="67"/>
                    <a:pt x="26" y="93"/>
                    <a:pt x="51" y="118"/>
                  </a:cubicBezTo>
                  <a:lnTo>
                    <a:pt x="5515" y="2925"/>
                  </a:lnTo>
                  <a:lnTo>
                    <a:pt x="5540" y="2925"/>
                  </a:lnTo>
                  <a:cubicBezTo>
                    <a:pt x="5540" y="2925"/>
                    <a:pt x="5565" y="2925"/>
                    <a:pt x="5590" y="2900"/>
                  </a:cubicBezTo>
                  <a:cubicBezTo>
                    <a:pt x="5590" y="2875"/>
                    <a:pt x="5590" y="2824"/>
                    <a:pt x="5565" y="2824"/>
                  </a:cubicBezTo>
                  <a:lnTo>
                    <a:pt x="101" y="17"/>
                  </a:lnTo>
                  <a:cubicBezTo>
                    <a:pt x="91" y="7"/>
                    <a:pt x="76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6072925" y="2694029"/>
              <a:ext cx="8077" cy="350001"/>
            </a:xfrm>
            <a:custGeom>
              <a:avLst/>
              <a:gdLst/>
              <a:ahLst/>
              <a:cxnLst/>
              <a:rect l="l" t="t" r="r" b="b"/>
              <a:pathLst>
                <a:path w="177" h="7670" extrusionOk="0"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lnTo>
                    <a:pt x="1" y="7594"/>
                  </a:lnTo>
                  <a:cubicBezTo>
                    <a:pt x="1" y="7645"/>
                    <a:pt x="26" y="7670"/>
                    <a:pt x="76" y="7670"/>
                  </a:cubicBezTo>
                  <a:cubicBezTo>
                    <a:pt x="151" y="7670"/>
                    <a:pt x="176" y="7645"/>
                    <a:pt x="176" y="7594"/>
                  </a:cubicBezTo>
                  <a:lnTo>
                    <a:pt x="176" y="101"/>
                  </a:lnTo>
                  <a:cubicBezTo>
                    <a:pt x="176" y="51"/>
                    <a:pt x="151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6040891" y="2995979"/>
              <a:ext cx="35502" cy="89212"/>
            </a:xfrm>
            <a:custGeom>
              <a:avLst/>
              <a:gdLst/>
              <a:ahLst/>
              <a:cxnLst/>
              <a:rect l="l" t="t" r="r" b="b"/>
              <a:pathLst>
                <a:path w="778" h="1955" extrusionOk="0">
                  <a:moveTo>
                    <a:pt x="1" y="0"/>
                  </a:moveTo>
                  <a:lnTo>
                    <a:pt x="778" y="195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6077488" y="2995979"/>
              <a:ext cx="35502" cy="89212"/>
            </a:xfrm>
            <a:custGeom>
              <a:avLst/>
              <a:gdLst/>
              <a:ahLst/>
              <a:cxnLst/>
              <a:rect l="l" t="t" r="r" b="b"/>
              <a:pathLst>
                <a:path w="778" h="1955" extrusionOk="0">
                  <a:moveTo>
                    <a:pt x="1" y="0"/>
                  </a:moveTo>
                  <a:lnTo>
                    <a:pt x="1" y="195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6856344" y="2707765"/>
              <a:ext cx="9218" cy="351142"/>
            </a:xfrm>
            <a:custGeom>
              <a:avLst/>
              <a:gdLst/>
              <a:ahLst/>
              <a:cxnLst/>
              <a:rect l="l" t="t" r="r" b="b"/>
              <a:pathLst>
                <a:path w="202" h="7695" extrusionOk="0">
                  <a:moveTo>
                    <a:pt x="101" y="0"/>
                  </a:moveTo>
                  <a:cubicBezTo>
                    <a:pt x="26" y="0"/>
                    <a:pt x="1" y="50"/>
                    <a:pt x="1" y="100"/>
                  </a:cubicBezTo>
                  <a:lnTo>
                    <a:pt x="1" y="7594"/>
                  </a:lnTo>
                  <a:cubicBezTo>
                    <a:pt x="1" y="7644"/>
                    <a:pt x="26" y="7694"/>
                    <a:pt x="101" y="7694"/>
                  </a:cubicBezTo>
                  <a:cubicBezTo>
                    <a:pt x="151" y="7694"/>
                    <a:pt x="201" y="7644"/>
                    <a:pt x="201" y="7594"/>
                  </a:cubicBezTo>
                  <a:lnTo>
                    <a:pt x="201" y="100"/>
                  </a:lnTo>
                  <a:cubicBezTo>
                    <a:pt x="201" y="50"/>
                    <a:pt x="151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6860907" y="2666558"/>
              <a:ext cx="35502" cy="89257"/>
            </a:xfrm>
            <a:custGeom>
              <a:avLst/>
              <a:gdLst/>
              <a:ahLst/>
              <a:cxnLst/>
              <a:rect l="l" t="t" r="r" b="b"/>
              <a:pathLst>
                <a:path w="778" h="1956" extrusionOk="0">
                  <a:moveTo>
                    <a:pt x="1" y="1"/>
                  </a:moveTo>
                  <a:lnTo>
                    <a:pt x="1" y="1956"/>
                  </a:lnTo>
                  <a:lnTo>
                    <a:pt x="778" y="19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6824310" y="2666558"/>
              <a:ext cx="35502" cy="89257"/>
            </a:xfrm>
            <a:custGeom>
              <a:avLst/>
              <a:gdLst/>
              <a:ahLst/>
              <a:cxnLst/>
              <a:rect l="l" t="t" r="r" b="b"/>
              <a:pathLst>
                <a:path w="778" h="1956" extrusionOk="0">
                  <a:moveTo>
                    <a:pt x="778" y="1"/>
                  </a:moveTo>
                  <a:lnTo>
                    <a:pt x="1" y="1956"/>
                  </a:lnTo>
                  <a:lnTo>
                    <a:pt x="778" y="1956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8E46B-0135-8FE4-54AC-EF55C25BD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5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645744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2078" name="Google Shape;2078;p54"/>
          <p:cNvSpPr txBox="1">
            <a:spLocks noGrp="1"/>
          </p:cNvSpPr>
          <p:nvPr>
            <p:ph type="subTitle" idx="2"/>
          </p:nvPr>
        </p:nvSpPr>
        <p:spPr>
          <a:xfrm>
            <a:off x="598118" y="2287057"/>
            <a:ext cx="3611793" cy="110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 </a:t>
            </a:r>
            <a:r>
              <a:rPr lang="en-GB" sz="2800" err="1"/>
              <a:t>Alguma</a:t>
            </a:r>
            <a:r>
              <a:rPr lang="en-GB" sz="2800"/>
              <a:t> </a:t>
            </a:r>
            <a:r>
              <a:rPr lang="en-GB" sz="2800" err="1"/>
              <a:t>questão</a:t>
            </a:r>
            <a:r>
              <a:rPr lang="en-GB" sz="2800"/>
              <a:t>?</a:t>
            </a:r>
          </a:p>
        </p:txBody>
      </p:sp>
      <p:grpSp>
        <p:nvGrpSpPr>
          <p:cNvPr id="2079" name="Google Shape;2079;p54"/>
          <p:cNvGrpSpPr/>
          <p:nvPr/>
        </p:nvGrpSpPr>
        <p:grpSpPr>
          <a:xfrm>
            <a:off x="4571988" y="959845"/>
            <a:ext cx="4053232" cy="3223810"/>
            <a:chOff x="3118575" y="758175"/>
            <a:chExt cx="1592125" cy="1266325"/>
          </a:xfrm>
        </p:grpSpPr>
        <p:sp>
          <p:nvSpPr>
            <p:cNvPr id="2080" name="Google Shape;2080;p54"/>
            <p:cNvSpPr/>
            <p:nvPr/>
          </p:nvSpPr>
          <p:spPr>
            <a:xfrm>
              <a:off x="4300900" y="813300"/>
              <a:ext cx="8175" cy="7550"/>
            </a:xfrm>
            <a:custGeom>
              <a:avLst/>
              <a:gdLst/>
              <a:ahLst/>
              <a:cxnLst/>
              <a:rect l="l" t="t" r="r" b="b"/>
              <a:pathLst>
                <a:path w="327" h="302" extrusionOk="0">
                  <a:moveTo>
                    <a:pt x="176" y="1"/>
                  </a:moveTo>
                  <a:cubicBezTo>
                    <a:pt x="76" y="1"/>
                    <a:pt x="1" y="51"/>
                    <a:pt x="1" y="151"/>
                  </a:cubicBezTo>
                  <a:cubicBezTo>
                    <a:pt x="1" y="251"/>
                    <a:pt x="76" y="301"/>
                    <a:pt x="176" y="301"/>
                  </a:cubicBezTo>
                  <a:cubicBezTo>
                    <a:pt x="251" y="301"/>
                    <a:pt x="327" y="251"/>
                    <a:pt x="327" y="151"/>
                  </a:cubicBezTo>
                  <a:cubicBezTo>
                    <a:pt x="327" y="51"/>
                    <a:pt x="251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4"/>
            <p:cNvSpPr/>
            <p:nvPr/>
          </p:nvSpPr>
          <p:spPr>
            <a:xfrm>
              <a:off x="4253275" y="812675"/>
              <a:ext cx="112200" cy="104050"/>
            </a:xfrm>
            <a:custGeom>
              <a:avLst/>
              <a:gdLst/>
              <a:ahLst/>
              <a:cxnLst/>
              <a:rect l="l" t="t" r="r" b="b"/>
              <a:pathLst>
                <a:path w="4488" h="4162" extrusionOk="0">
                  <a:moveTo>
                    <a:pt x="2808" y="1"/>
                  </a:moveTo>
                  <a:cubicBezTo>
                    <a:pt x="2607" y="1"/>
                    <a:pt x="2432" y="176"/>
                    <a:pt x="2432" y="377"/>
                  </a:cubicBezTo>
                  <a:cubicBezTo>
                    <a:pt x="2432" y="502"/>
                    <a:pt x="2482" y="627"/>
                    <a:pt x="2582" y="677"/>
                  </a:cubicBezTo>
                  <a:cubicBezTo>
                    <a:pt x="2532" y="702"/>
                    <a:pt x="2457" y="727"/>
                    <a:pt x="2407" y="778"/>
                  </a:cubicBezTo>
                  <a:cubicBezTo>
                    <a:pt x="2357" y="652"/>
                    <a:pt x="2257" y="577"/>
                    <a:pt x="2131" y="577"/>
                  </a:cubicBezTo>
                  <a:cubicBezTo>
                    <a:pt x="1981" y="577"/>
                    <a:pt x="1881" y="677"/>
                    <a:pt x="1856" y="828"/>
                  </a:cubicBezTo>
                  <a:cubicBezTo>
                    <a:pt x="1755" y="778"/>
                    <a:pt x="1655" y="752"/>
                    <a:pt x="1555" y="752"/>
                  </a:cubicBezTo>
                  <a:cubicBezTo>
                    <a:pt x="1179" y="752"/>
                    <a:pt x="878" y="1053"/>
                    <a:pt x="878" y="1429"/>
                  </a:cubicBezTo>
                  <a:cubicBezTo>
                    <a:pt x="878" y="1529"/>
                    <a:pt x="903" y="1630"/>
                    <a:pt x="953" y="1730"/>
                  </a:cubicBezTo>
                  <a:cubicBezTo>
                    <a:pt x="703" y="1780"/>
                    <a:pt x="502" y="2006"/>
                    <a:pt x="502" y="2281"/>
                  </a:cubicBezTo>
                  <a:cubicBezTo>
                    <a:pt x="502" y="2432"/>
                    <a:pt x="577" y="2582"/>
                    <a:pt x="678" y="2682"/>
                  </a:cubicBezTo>
                  <a:cubicBezTo>
                    <a:pt x="302" y="2682"/>
                    <a:pt x="1" y="2983"/>
                    <a:pt x="1" y="3359"/>
                  </a:cubicBezTo>
                  <a:cubicBezTo>
                    <a:pt x="1" y="3735"/>
                    <a:pt x="302" y="4036"/>
                    <a:pt x="678" y="4036"/>
                  </a:cubicBezTo>
                  <a:cubicBezTo>
                    <a:pt x="903" y="4036"/>
                    <a:pt x="1129" y="3935"/>
                    <a:pt x="1254" y="3735"/>
                  </a:cubicBezTo>
                  <a:cubicBezTo>
                    <a:pt x="1455" y="3986"/>
                    <a:pt x="1780" y="4161"/>
                    <a:pt x="2131" y="4161"/>
                  </a:cubicBezTo>
                  <a:cubicBezTo>
                    <a:pt x="2382" y="4161"/>
                    <a:pt x="2633" y="4061"/>
                    <a:pt x="2833" y="3910"/>
                  </a:cubicBezTo>
                  <a:cubicBezTo>
                    <a:pt x="3008" y="4061"/>
                    <a:pt x="3234" y="4161"/>
                    <a:pt x="3485" y="4161"/>
                  </a:cubicBezTo>
                  <a:cubicBezTo>
                    <a:pt x="4036" y="4161"/>
                    <a:pt x="4487" y="3710"/>
                    <a:pt x="4487" y="3158"/>
                  </a:cubicBezTo>
                  <a:cubicBezTo>
                    <a:pt x="4487" y="2682"/>
                    <a:pt x="4161" y="2306"/>
                    <a:pt x="3735" y="2181"/>
                  </a:cubicBezTo>
                  <a:cubicBezTo>
                    <a:pt x="3836" y="2031"/>
                    <a:pt x="3886" y="1855"/>
                    <a:pt x="3886" y="1655"/>
                  </a:cubicBezTo>
                  <a:cubicBezTo>
                    <a:pt x="3886" y="1153"/>
                    <a:pt x="3535" y="752"/>
                    <a:pt x="3059" y="652"/>
                  </a:cubicBezTo>
                  <a:cubicBezTo>
                    <a:pt x="3134" y="602"/>
                    <a:pt x="3184" y="502"/>
                    <a:pt x="3184" y="377"/>
                  </a:cubicBezTo>
                  <a:cubicBezTo>
                    <a:pt x="3184" y="176"/>
                    <a:pt x="300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4"/>
            <p:cNvSpPr/>
            <p:nvPr/>
          </p:nvSpPr>
          <p:spPr>
            <a:xfrm>
              <a:off x="4338500" y="79702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52"/>
                    <a:pt x="226" y="952"/>
                    <a:pt x="477" y="952"/>
                  </a:cubicBezTo>
                  <a:cubicBezTo>
                    <a:pt x="752" y="952"/>
                    <a:pt x="953" y="752"/>
                    <a:pt x="953" y="476"/>
                  </a:cubicBezTo>
                  <a:cubicBezTo>
                    <a:pt x="953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4"/>
            <p:cNvSpPr/>
            <p:nvPr/>
          </p:nvSpPr>
          <p:spPr>
            <a:xfrm>
              <a:off x="4356675" y="838375"/>
              <a:ext cx="5650" cy="6275"/>
            </a:xfrm>
            <a:custGeom>
              <a:avLst/>
              <a:gdLst/>
              <a:ahLst/>
              <a:cxnLst/>
              <a:rect l="l" t="t" r="r" b="b"/>
              <a:pathLst>
                <a:path w="226" h="251" extrusionOk="0">
                  <a:moveTo>
                    <a:pt x="126" y="0"/>
                  </a:moveTo>
                  <a:cubicBezTo>
                    <a:pt x="50" y="0"/>
                    <a:pt x="0" y="50"/>
                    <a:pt x="0" y="125"/>
                  </a:cubicBezTo>
                  <a:cubicBezTo>
                    <a:pt x="0" y="201"/>
                    <a:pt x="50" y="251"/>
                    <a:pt x="126" y="251"/>
                  </a:cubicBezTo>
                  <a:cubicBezTo>
                    <a:pt x="176" y="251"/>
                    <a:pt x="226" y="201"/>
                    <a:pt x="226" y="125"/>
                  </a:cubicBezTo>
                  <a:cubicBezTo>
                    <a:pt x="226" y="50"/>
                    <a:pt x="176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4"/>
            <p:cNvSpPr/>
            <p:nvPr/>
          </p:nvSpPr>
          <p:spPr>
            <a:xfrm>
              <a:off x="4319700" y="759425"/>
              <a:ext cx="33225" cy="39500"/>
            </a:xfrm>
            <a:custGeom>
              <a:avLst/>
              <a:gdLst/>
              <a:ahLst/>
              <a:cxnLst/>
              <a:rect l="l" t="t" r="r" b="b"/>
              <a:pathLst>
                <a:path w="1329" h="1580" extrusionOk="0">
                  <a:moveTo>
                    <a:pt x="828" y="0"/>
                  </a:moveTo>
                  <a:cubicBezTo>
                    <a:pt x="652" y="0"/>
                    <a:pt x="502" y="100"/>
                    <a:pt x="427" y="201"/>
                  </a:cubicBezTo>
                  <a:cubicBezTo>
                    <a:pt x="402" y="126"/>
                    <a:pt x="326" y="50"/>
                    <a:pt x="226" y="50"/>
                  </a:cubicBezTo>
                  <a:cubicBezTo>
                    <a:pt x="101" y="50"/>
                    <a:pt x="1" y="151"/>
                    <a:pt x="1" y="276"/>
                  </a:cubicBezTo>
                  <a:cubicBezTo>
                    <a:pt x="1" y="351"/>
                    <a:pt x="76" y="426"/>
                    <a:pt x="151" y="476"/>
                  </a:cubicBezTo>
                  <a:cubicBezTo>
                    <a:pt x="76" y="527"/>
                    <a:pt x="26" y="602"/>
                    <a:pt x="26" y="702"/>
                  </a:cubicBezTo>
                  <a:cubicBezTo>
                    <a:pt x="26" y="802"/>
                    <a:pt x="51" y="877"/>
                    <a:pt x="126" y="953"/>
                  </a:cubicBezTo>
                  <a:cubicBezTo>
                    <a:pt x="101" y="1003"/>
                    <a:pt x="101" y="1053"/>
                    <a:pt x="101" y="1103"/>
                  </a:cubicBezTo>
                  <a:cubicBezTo>
                    <a:pt x="101" y="1379"/>
                    <a:pt x="301" y="1579"/>
                    <a:pt x="577" y="1579"/>
                  </a:cubicBezTo>
                  <a:cubicBezTo>
                    <a:pt x="828" y="1579"/>
                    <a:pt x="1053" y="1379"/>
                    <a:pt x="1053" y="1103"/>
                  </a:cubicBezTo>
                  <a:cubicBezTo>
                    <a:pt x="1053" y="1053"/>
                    <a:pt x="1053" y="1003"/>
                    <a:pt x="1028" y="978"/>
                  </a:cubicBezTo>
                  <a:cubicBezTo>
                    <a:pt x="1204" y="877"/>
                    <a:pt x="1329" y="702"/>
                    <a:pt x="1329" y="501"/>
                  </a:cubicBezTo>
                  <a:cubicBezTo>
                    <a:pt x="1329" y="226"/>
                    <a:pt x="110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4"/>
            <p:cNvSpPr/>
            <p:nvPr/>
          </p:nvSpPr>
          <p:spPr>
            <a:xfrm>
              <a:off x="4287125" y="758175"/>
              <a:ext cx="30725" cy="37600"/>
            </a:xfrm>
            <a:custGeom>
              <a:avLst/>
              <a:gdLst/>
              <a:ahLst/>
              <a:cxnLst/>
              <a:rect l="l" t="t" r="r" b="b"/>
              <a:pathLst>
                <a:path w="1229" h="1504" extrusionOk="0">
                  <a:moveTo>
                    <a:pt x="552" y="0"/>
                  </a:moveTo>
                  <a:cubicBezTo>
                    <a:pt x="326" y="0"/>
                    <a:pt x="151" y="176"/>
                    <a:pt x="151" y="426"/>
                  </a:cubicBezTo>
                  <a:cubicBezTo>
                    <a:pt x="151" y="501"/>
                    <a:pt x="151" y="551"/>
                    <a:pt x="201" y="627"/>
                  </a:cubicBezTo>
                  <a:cubicBezTo>
                    <a:pt x="76" y="677"/>
                    <a:pt x="0" y="802"/>
                    <a:pt x="0" y="927"/>
                  </a:cubicBezTo>
                  <a:cubicBezTo>
                    <a:pt x="0" y="1128"/>
                    <a:pt x="151" y="1278"/>
                    <a:pt x="351" y="1278"/>
                  </a:cubicBezTo>
                  <a:cubicBezTo>
                    <a:pt x="351" y="1354"/>
                    <a:pt x="376" y="1404"/>
                    <a:pt x="401" y="1429"/>
                  </a:cubicBezTo>
                  <a:cubicBezTo>
                    <a:pt x="451" y="1479"/>
                    <a:pt x="508" y="1504"/>
                    <a:pt x="561" y="1504"/>
                  </a:cubicBezTo>
                  <a:cubicBezTo>
                    <a:pt x="614" y="1504"/>
                    <a:pt x="664" y="1479"/>
                    <a:pt x="702" y="1429"/>
                  </a:cubicBezTo>
                  <a:cubicBezTo>
                    <a:pt x="752" y="1454"/>
                    <a:pt x="777" y="1454"/>
                    <a:pt x="827" y="1454"/>
                  </a:cubicBezTo>
                  <a:cubicBezTo>
                    <a:pt x="1053" y="1454"/>
                    <a:pt x="1228" y="1278"/>
                    <a:pt x="1228" y="1053"/>
                  </a:cubicBezTo>
                  <a:cubicBezTo>
                    <a:pt x="1228" y="877"/>
                    <a:pt x="1078" y="702"/>
                    <a:pt x="903" y="677"/>
                  </a:cubicBezTo>
                  <a:cubicBezTo>
                    <a:pt x="953" y="602"/>
                    <a:pt x="978" y="526"/>
                    <a:pt x="978" y="426"/>
                  </a:cubicBezTo>
                  <a:cubicBezTo>
                    <a:pt x="978" y="176"/>
                    <a:pt x="80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4"/>
            <p:cNvSpPr/>
            <p:nvPr/>
          </p:nvSpPr>
          <p:spPr>
            <a:xfrm>
              <a:off x="4161800" y="899775"/>
              <a:ext cx="278850" cy="328975"/>
            </a:xfrm>
            <a:custGeom>
              <a:avLst/>
              <a:gdLst/>
              <a:ahLst/>
              <a:cxnLst/>
              <a:rect l="l" t="t" r="r" b="b"/>
              <a:pathLst>
                <a:path w="11154" h="13159" extrusionOk="0">
                  <a:moveTo>
                    <a:pt x="2657" y="0"/>
                  </a:moveTo>
                  <a:cubicBezTo>
                    <a:pt x="2432" y="0"/>
                    <a:pt x="2256" y="201"/>
                    <a:pt x="2256" y="426"/>
                  </a:cubicBezTo>
                  <a:cubicBezTo>
                    <a:pt x="2256" y="652"/>
                    <a:pt x="2432" y="827"/>
                    <a:pt x="2657" y="827"/>
                  </a:cubicBezTo>
                  <a:cubicBezTo>
                    <a:pt x="2808" y="2682"/>
                    <a:pt x="3109" y="9599"/>
                    <a:pt x="1" y="13158"/>
                  </a:cubicBezTo>
                  <a:lnTo>
                    <a:pt x="11154" y="13158"/>
                  </a:lnTo>
                  <a:cubicBezTo>
                    <a:pt x="8046" y="9599"/>
                    <a:pt x="8372" y="2682"/>
                    <a:pt x="8522" y="827"/>
                  </a:cubicBezTo>
                  <a:cubicBezTo>
                    <a:pt x="8723" y="802"/>
                    <a:pt x="8873" y="627"/>
                    <a:pt x="8873" y="426"/>
                  </a:cubicBezTo>
                  <a:cubicBezTo>
                    <a:pt x="8873" y="201"/>
                    <a:pt x="8698" y="0"/>
                    <a:pt x="8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4"/>
            <p:cNvSpPr/>
            <p:nvPr/>
          </p:nvSpPr>
          <p:spPr>
            <a:xfrm>
              <a:off x="4289625" y="1049525"/>
              <a:ext cx="23200" cy="23825"/>
            </a:xfrm>
            <a:custGeom>
              <a:avLst/>
              <a:gdLst/>
              <a:ahLst/>
              <a:cxnLst/>
              <a:rect l="l" t="t" r="r" b="b"/>
              <a:pathLst>
                <a:path w="928" h="953" extrusionOk="0">
                  <a:moveTo>
                    <a:pt x="477" y="0"/>
                  </a:moveTo>
                  <a:cubicBezTo>
                    <a:pt x="201" y="0"/>
                    <a:pt x="1" y="226"/>
                    <a:pt x="1" y="477"/>
                  </a:cubicBezTo>
                  <a:cubicBezTo>
                    <a:pt x="1" y="727"/>
                    <a:pt x="201" y="953"/>
                    <a:pt x="477" y="953"/>
                  </a:cubicBezTo>
                  <a:cubicBezTo>
                    <a:pt x="727" y="953"/>
                    <a:pt x="928" y="727"/>
                    <a:pt x="928" y="477"/>
                  </a:cubicBezTo>
                  <a:cubicBezTo>
                    <a:pt x="928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4"/>
            <p:cNvSpPr/>
            <p:nvPr/>
          </p:nvSpPr>
          <p:spPr>
            <a:xfrm>
              <a:off x="4312175" y="1018825"/>
              <a:ext cx="38250" cy="42000"/>
            </a:xfrm>
            <a:custGeom>
              <a:avLst/>
              <a:gdLst/>
              <a:ahLst/>
              <a:cxnLst/>
              <a:rect l="l" t="t" r="r" b="b"/>
              <a:pathLst>
                <a:path w="1530" h="1680" extrusionOk="0">
                  <a:moveTo>
                    <a:pt x="577" y="0"/>
                  </a:moveTo>
                  <a:lnTo>
                    <a:pt x="1" y="1078"/>
                  </a:lnTo>
                  <a:cubicBezTo>
                    <a:pt x="176" y="1203"/>
                    <a:pt x="302" y="1404"/>
                    <a:pt x="327" y="1654"/>
                  </a:cubicBezTo>
                  <a:lnTo>
                    <a:pt x="1530" y="1679"/>
                  </a:lnTo>
                  <a:cubicBezTo>
                    <a:pt x="1530" y="978"/>
                    <a:pt x="1154" y="351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4"/>
            <p:cNvSpPr/>
            <p:nvPr/>
          </p:nvSpPr>
          <p:spPr>
            <a:xfrm>
              <a:off x="4277100" y="1078975"/>
              <a:ext cx="48275" cy="31975"/>
            </a:xfrm>
            <a:custGeom>
              <a:avLst/>
              <a:gdLst/>
              <a:ahLst/>
              <a:cxnLst/>
              <a:rect l="l" t="t" r="r" b="b"/>
              <a:pathLst>
                <a:path w="1931" h="1279" extrusionOk="0">
                  <a:moveTo>
                    <a:pt x="652" y="0"/>
                  </a:moveTo>
                  <a:lnTo>
                    <a:pt x="0" y="1028"/>
                  </a:lnTo>
                  <a:cubicBezTo>
                    <a:pt x="301" y="1178"/>
                    <a:pt x="627" y="1278"/>
                    <a:pt x="978" y="1278"/>
                  </a:cubicBezTo>
                  <a:cubicBezTo>
                    <a:pt x="1329" y="1278"/>
                    <a:pt x="1654" y="1178"/>
                    <a:pt x="1930" y="1028"/>
                  </a:cubicBezTo>
                  <a:lnTo>
                    <a:pt x="1304" y="0"/>
                  </a:lnTo>
                  <a:cubicBezTo>
                    <a:pt x="1203" y="25"/>
                    <a:pt x="1078" y="75"/>
                    <a:pt x="978" y="75"/>
                  </a:cubicBezTo>
                  <a:cubicBezTo>
                    <a:pt x="852" y="75"/>
                    <a:pt x="752" y="25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4"/>
            <p:cNvSpPr/>
            <p:nvPr/>
          </p:nvSpPr>
          <p:spPr>
            <a:xfrm>
              <a:off x="4252025" y="1018825"/>
              <a:ext cx="38875" cy="42000"/>
            </a:xfrm>
            <a:custGeom>
              <a:avLst/>
              <a:gdLst/>
              <a:ahLst/>
              <a:cxnLst/>
              <a:rect l="l" t="t" r="r" b="b"/>
              <a:pathLst>
                <a:path w="1555" h="1680" extrusionOk="0">
                  <a:moveTo>
                    <a:pt x="953" y="0"/>
                  </a:moveTo>
                  <a:cubicBezTo>
                    <a:pt x="402" y="351"/>
                    <a:pt x="1" y="978"/>
                    <a:pt x="1" y="1679"/>
                  </a:cubicBezTo>
                  <a:lnTo>
                    <a:pt x="1204" y="1654"/>
                  </a:lnTo>
                  <a:cubicBezTo>
                    <a:pt x="1229" y="1404"/>
                    <a:pt x="1354" y="1203"/>
                    <a:pt x="1555" y="1078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4"/>
            <p:cNvSpPr/>
            <p:nvPr/>
          </p:nvSpPr>
          <p:spPr>
            <a:xfrm>
              <a:off x="3684975" y="970575"/>
              <a:ext cx="193650" cy="258175"/>
            </a:xfrm>
            <a:custGeom>
              <a:avLst/>
              <a:gdLst/>
              <a:ahLst/>
              <a:cxnLst/>
              <a:rect l="l" t="t" r="r" b="b"/>
              <a:pathLst>
                <a:path w="7746" h="10327" extrusionOk="0">
                  <a:moveTo>
                    <a:pt x="1705" y="0"/>
                  </a:moveTo>
                  <a:lnTo>
                    <a:pt x="1" y="3259"/>
                  </a:lnTo>
                  <a:lnTo>
                    <a:pt x="803" y="10326"/>
                  </a:lnTo>
                  <a:lnTo>
                    <a:pt x="6943" y="10326"/>
                  </a:lnTo>
                  <a:lnTo>
                    <a:pt x="7745" y="3259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E85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4"/>
            <p:cNvSpPr/>
            <p:nvPr/>
          </p:nvSpPr>
          <p:spPr>
            <a:xfrm>
              <a:off x="3684975" y="945500"/>
              <a:ext cx="193650" cy="283250"/>
            </a:xfrm>
            <a:custGeom>
              <a:avLst/>
              <a:gdLst/>
              <a:ahLst/>
              <a:cxnLst/>
              <a:rect l="l" t="t" r="r" b="b"/>
              <a:pathLst>
                <a:path w="7746" h="11330" extrusionOk="0">
                  <a:moveTo>
                    <a:pt x="3284" y="1"/>
                  </a:moveTo>
                  <a:lnTo>
                    <a:pt x="1705" y="1003"/>
                  </a:lnTo>
                  <a:lnTo>
                    <a:pt x="1" y="4262"/>
                  </a:lnTo>
                  <a:lnTo>
                    <a:pt x="803" y="11329"/>
                  </a:lnTo>
                  <a:lnTo>
                    <a:pt x="6943" y="11329"/>
                  </a:lnTo>
                  <a:lnTo>
                    <a:pt x="7745" y="4262"/>
                  </a:lnTo>
                  <a:lnTo>
                    <a:pt x="6066" y="1003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4"/>
            <p:cNvSpPr/>
            <p:nvPr/>
          </p:nvSpPr>
          <p:spPr>
            <a:xfrm>
              <a:off x="3683100" y="1089000"/>
              <a:ext cx="198025" cy="17575"/>
            </a:xfrm>
            <a:custGeom>
              <a:avLst/>
              <a:gdLst/>
              <a:ahLst/>
              <a:cxnLst/>
              <a:rect l="l" t="t" r="r" b="b"/>
              <a:pathLst>
                <a:path w="7921" h="703" extrusionOk="0">
                  <a:moveTo>
                    <a:pt x="1" y="0"/>
                  </a:moveTo>
                  <a:lnTo>
                    <a:pt x="1" y="702"/>
                  </a:lnTo>
                  <a:lnTo>
                    <a:pt x="7921" y="702"/>
                  </a:lnTo>
                  <a:lnTo>
                    <a:pt x="7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4"/>
            <p:cNvSpPr/>
            <p:nvPr/>
          </p:nvSpPr>
          <p:spPr>
            <a:xfrm>
              <a:off x="3758300" y="932975"/>
              <a:ext cx="48275" cy="13825"/>
            </a:xfrm>
            <a:custGeom>
              <a:avLst/>
              <a:gdLst/>
              <a:ahLst/>
              <a:cxnLst/>
              <a:rect l="l" t="t" r="r" b="b"/>
              <a:pathLst>
                <a:path w="1931" h="553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276" y="552"/>
                  </a:cubicBezTo>
                  <a:lnTo>
                    <a:pt x="1654" y="552"/>
                  </a:lnTo>
                  <a:cubicBezTo>
                    <a:pt x="1805" y="552"/>
                    <a:pt x="1930" y="427"/>
                    <a:pt x="1930" y="276"/>
                  </a:cubicBezTo>
                  <a:cubicBezTo>
                    <a:pt x="1930" y="126"/>
                    <a:pt x="1805" y="1"/>
                    <a:pt x="1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4"/>
            <p:cNvSpPr/>
            <p:nvPr/>
          </p:nvSpPr>
          <p:spPr>
            <a:xfrm>
              <a:off x="3792125" y="933200"/>
              <a:ext cx="57675" cy="39700"/>
            </a:xfrm>
            <a:custGeom>
              <a:avLst/>
              <a:gdLst/>
              <a:ahLst/>
              <a:cxnLst/>
              <a:rect l="l" t="t" r="r" b="b"/>
              <a:pathLst>
                <a:path w="2307" h="1588" extrusionOk="0">
                  <a:moveTo>
                    <a:pt x="305" y="1"/>
                  </a:moveTo>
                  <a:cubicBezTo>
                    <a:pt x="214" y="1"/>
                    <a:pt x="124" y="46"/>
                    <a:pt x="76" y="142"/>
                  </a:cubicBezTo>
                  <a:cubicBezTo>
                    <a:pt x="1" y="267"/>
                    <a:pt x="26" y="418"/>
                    <a:pt x="151" y="518"/>
                  </a:cubicBezTo>
                  <a:lnTo>
                    <a:pt x="1830" y="1546"/>
                  </a:lnTo>
                  <a:cubicBezTo>
                    <a:pt x="1877" y="1574"/>
                    <a:pt x="1931" y="1588"/>
                    <a:pt x="1984" y="1588"/>
                  </a:cubicBezTo>
                  <a:cubicBezTo>
                    <a:pt x="2073" y="1588"/>
                    <a:pt x="2159" y="1549"/>
                    <a:pt x="2206" y="1470"/>
                  </a:cubicBezTo>
                  <a:cubicBezTo>
                    <a:pt x="2306" y="1345"/>
                    <a:pt x="2256" y="1170"/>
                    <a:pt x="2131" y="1094"/>
                  </a:cubicBezTo>
                  <a:lnTo>
                    <a:pt x="452" y="42"/>
                  </a:lnTo>
                  <a:cubicBezTo>
                    <a:pt x="407" y="15"/>
                    <a:pt x="355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4"/>
            <p:cNvSpPr/>
            <p:nvPr/>
          </p:nvSpPr>
          <p:spPr>
            <a:xfrm>
              <a:off x="3715050" y="933200"/>
              <a:ext cx="57675" cy="39700"/>
            </a:xfrm>
            <a:custGeom>
              <a:avLst/>
              <a:gdLst/>
              <a:ahLst/>
              <a:cxnLst/>
              <a:rect l="l" t="t" r="r" b="b"/>
              <a:pathLst>
                <a:path w="2307" h="1588" extrusionOk="0">
                  <a:moveTo>
                    <a:pt x="1978" y="1"/>
                  </a:moveTo>
                  <a:cubicBezTo>
                    <a:pt x="1927" y="1"/>
                    <a:pt x="1876" y="15"/>
                    <a:pt x="1831" y="42"/>
                  </a:cubicBezTo>
                  <a:lnTo>
                    <a:pt x="151" y="1094"/>
                  </a:lnTo>
                  <a:cubicBezTo>
                    <a:pt x="26" y="1170"/>
                    <a:pt x="1" y="1345"/>
                    <a:pt x="76" y="1470"/>
                  </a:cubicBezTo>
                  <a:cubicBezTo>
                    <a:pt x="123" y="1549"/>
                    <a:pt x="209" y="1588"/>
                    <a:pt x="298" y="1588"/>
                  </a:cubicBezTo>
                  <a:cubicBezTo>
                    <a:pt x="351" y="1588"/>
                    <a:pt x="405" y="1574"/>
                    <a:pt x="452" y="1546"/>
                  </a:cubicBezTo>
                  <a:lnTo>
                    <a:pt x="2131" y="518"/>
                  </a:lnTo>
                  <a:cubicBezTo>
                    <a:pt x="2257" y="418"/>
                    <a:pt x="2307" y="267"/>
                    <a:pt x="2207" y="142"/>
                  </a:cubicBezTo>
                  <a:cubicBezTo>
                    <a:pt x="2158" y="46"/>
                    <a:pt x="2069" y="1"/>
                    <a:pt x="1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4"/>
            <p:cNvSpPr/>
            <p:nvPr/>
          </p:nvSpPr>
          <p:spPr>
            <a:xfrm>
              <a:off x="3664925" y="959675"/>
              <a:ext cx="65200" cy="107650"/>
            </a:xfrm>
            <a:custGeom>
              <a:avLst/>
              <a:gdLst/>
              <a:ahLst/>
              <a:cxnLst/>
              <a:rect l="l" t="t" r="r" b="b"/>
              <a:pathLst>
                <a:path w="2608" h="4306" extrusionOk="0">
                  <a:moveTo>
                    <a:pt x="2290" y="0"/>
                  </a:moveTo>
                  <a:cubicBezTo>
                    <a:pt x="2193" y="0"/>
                    <a:pt x="2107" y="51"/>
                    <a:pt x="2056" y="136"/>
                  </a:cubicBezTo>
                  <a:lnTo>
                    <a:pt x="76" y="3895"/>
                  </a:lnTo>
                  <a:cubicBezTo>
                    <a:pt x="1" y="4020"/>
                    <a:pt x="51" y="4196"/>
                    <a:pt x="201" y="4271"/>
                  </a:cubicBezTo>
                  <a:cubicBezTo>
                    <a:pt x="240" y="4294"/>
                    <a:pt x="284" y="4306"/>
                    <a:pt x="327" y="4306"/>
                  </a:cubicBezTo>
                  <a:cubicBezTo>
                    <a:pt x="423" y="4306"/>
                    <a:pt x="518" y="4250"/>
                    <a:pt x="552" y="4146"/>
                  </a:cubicBezTo>
                  <a:lnTo>
                    <a:pt x="2532" y="411"/>
                  </a:lnTo>
                  <a:cubicBezTo>
                    <a:pt x="2608" y="261"/>
                    <a:pt x="2557" y="111"/>
                    <a:pt x="2432" y="35"/>
                  </a:cubicBezTo>
                  <a:cubicBezTo>
                    <a:pt x="2384" y="11"/>
                    <a:pt x="2336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4"/>
            <p:cNvSpPr/>
            <p:nvPr/>
          </p:nvSpPr>
          <p:spPr>
            <a:xfrm>
              <a:off x="3834100" y="960300"/>
              <a:ext cx="64575" cy="107025"/>
            </a:xfrm>
            <a:custGeom>
              <a:avLst/>
              <a:gdLst/>
              <a:ahLst/>
              <a:cxnLst/>
              <a:rect l="l" t="t" r="r" b="b"/>
              <a:pathLst>
                <a:path w="2583" h="4281" extrusionOk="0">
                  <a:moveTo>
                    <a:pt x="318" y="0"/>
                  </a:moveTo>
                  <a:cubicBezTo>
                    <a:pt x="273" y="0"/>
                    <a:pt x="225" y="11"/>
                    <a:pt x="176" y="35"/>
                  </a:cubicBezTo>
                  <a:cubicBezTo>
                    <a:pt x="51" y="111"/>
                    <a:pt x="1" y="261"/>
                    <a:pt x="76" y="411"/>
                  </a:cubicBezTo>
                  <a:lnTo>
                    <a:pt x="2031" y="4121"/>
                  </a:lnTo>
                  <a:cubicBezTo>
                    <a:pt x="2083" y="4225"/>
                    <a:pt x="2171" y="4281"/>
                    <a:pt x="2270" y="4281"/>
                  </a:cubicBezTo>
                  <a:cubicBezTo>
                    <a:pt x="2314" y="4281"/>
                    <a:pt x="2360" y="4269"/>
                    <a:pt x="2407" y="4246"/>
                  </a:cubicBezTo>
                  <a:cubicBezTo>
                    <a:pt x="2532" y="4171"/>
                    <a:pt x="2582" y="3995"/>
                    <a:pt x="2507" y="3870"/>
                  </a:cubicBezTo>
                  <a:lnTo>
                    <a:pt x="552" y="136"/>
                  </a:lnTo>
                  <a:cubicBezTo>
                    <a:pt x="501" y="51"/>
                    <a:pt x="415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4"/>
            <p:cNvSpPr/>
            <p:nvPr/>
          </p:nvSpPr>
          <p:spPr>
            <a:xfrm>
              <a:off x="3703150" y="1208675"/>
              <a:ext cx="157925" cy="20075"/>
            </a:xfrm>
            <a:custGeom>
              <a:avLst/>
              <a:gdLst/>
              <a:ahLst/>
              <a:cxnLst/>
              <a:rect l="l" t="t" r="r" b="b"/>
              <a:pathLst>
                <a:path w="6317" h="803" extrusionOk="0">
                  <a:moveTo>
                    <a:pt x="1" y="0"/>
                  </a:moveTo>
                  <a:lnTo>
                    <a:pt x="76" y="802"/>
                  </a:lnTo>
                  <a:lnTo>
                    <a:pt x="6216" y="802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4"/>
            <p:cNvSpPr/>
            <p:nvPr/>
          </p:nvSpPr>
          <p:spPr>
            <a:xfrm>
              <a:off x="3741375" y="1139125"/>
              <a:ext cx="73975" cy="89625"/>
            </a:xfrm>
            <a:custGeom>
              <a:avLst/>
              <a:gdLst/>
              <a:ahLst/>
              <a:cxnLst/>
              <a:rect l="l" t="t" r="r" b="b"/>
              <a:pathLst>
                <a:path w="2959" h="3585" extrusionOk="0">
                  <a:moveTo>
                    <a:pt x="1" y="0"/>
                  </a:moveTo>
                  <a:lnTo>
                    <a:pt x="1" y="3584"/>
                  </a:lnTo>
                  <a:lnTo>
                    <a:pt x="2958" y="358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4"/>
            <p:cNvSpPr/>
            <p:nvPr/>
          </p:nvSpPr>
          <p:spPr>
            <a:xfrm>
              <a:off x="3773325" y="1139750"/>
              <a:ext cx="10050" cy="89000"/>
            </a:xfrm>
            <a:custGeom>
              <a:avLst/>
              <a:gdLst/>
              <a:ahLst/>
              <a:cxnLst/>
              <a:rect l="l" t="t" r="r" b="b"/>
              <a:pathLst>
                <a:path w="402" h="3560" extrusionOk="0">
                  <a:moveTo>
                    <a:pt x="1" y="0"/>
                  </a:moveTo>
                  <a:lnTo>
                    <a:pt x="1" y="3559"/>
                  </a:lnTo>
                  <a:lnTo>
                    <a:pt x="402" y="355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4"/>
            <p:cNvSpPr/>
            <p:nvPr/>
          </p:nvSpPr>
          <p:spPr>
            <a:xfrm>
              <a:off x="3740125" y="1139750"/>
              <a:ext cx="40125" cy="89000"/>
            </a:xfrm>
            <a:custGeom>
              <a:avLst/>
              <a:gdLst/>
              <a:ahLst/>
              <a:cxnLst/>
              <a:rect l="l" t="t" r="r" b="b"/>
              <a:pathLst>
                <a:path w="1605" h="3560" extrusionOk="0">
                  <a:moveTo>
                    <a:pt x="351" y="0"/>
                  </a:moveTo>
                  <a:lnTo>
                    <a:pt x="1" y="201"/>
                  </a:lnTo>
                  <a:lnTo>
                    <a:pt x="602" y="1629"/>
                  </a:lnTo>
                  <a:lnTo>
                    <a:pt x="26" y="3008"/>
                  </a:lnTo>
                  <a:lnTo>
                    <a:pt x="151" y="3559"/>
                  </a:lnTo>
                  <a:lnTo>
                    <a:pt x="803" y="2106"/>
                  </a:lnTo>
                  <a:lnTo>
                    <a:pt x="1404" y="3559"/>
                  </a:lnTo>
                  <a:lnTo>
                    <a:pt x="1529" y="3008"/>
                  </a:lnTo>
                  <a:lnTo>
                    <a:pt x="1003" y="1655"/>
                  </a:lnTo>
                  <a:lnTo>
                    <a:pt x="1605" y="326"/>
                  </a:lnTo>
                  <a:lnTo>
                    <a:pt x="1254" y="50"/>
                  </a:lnTo>
                  <a:lnTo>
                    <a:pt x="803" y="115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4"/>
            <p:cNvSpPr/>
            <p:nvPr/>
          </p:nvSpPr>
          <p:spPr>
            <a:xfrm>
              <a:off x="3777100" y="1139750"/>
              <a:ext cx="40750" cy="89000"/>
            </a:xfrm>
            <a:custGeom>
              <a:avLst/>
              <a:gdLst/>
              <a:ahLst/>
              <a:cxnLst/>
              <a:rect l="l" t="t" r="r" b="b"/>
              <a:pathLst>
                <a:path w="1630" h="3560" extrusionOk="0">
                  <a:moveTo>
                    <a:pt x="376" y="0"/>
                  </a:moveTo>
                  <a:lnTo>
                    <a:pt x="0" y="201"/>
                  </a:lnTo>
                  <a:lnTo>
                    <a:pt x="602" y="1629"/>
                  </a:lnTo>
                  <a:lnTo>
                    <a:pt x="25" y="3008"/>
                  </a:lnTo>
                  <a:lnTo>
                    <a:pt x="151" y="3559"/>
                  </a:lnTo>
                  <a:lnTo>
                    <a:pt x="802" y="2106"/>
                  </a:lnTo>
                  <a:lnTo>
                    <a:pt x="1404" y="3559"/>
                  </a:lnTo>
                  <a:lnTo>
                    <a:pt x="1554" y="3008"/>
                  </a:lnTo>
                  <a:lnTo>
                    <a:pt x="1028" y="1655"/>
                  </a:lnTo>
                  <a:lnTo>
                    <a:pt x="1629" y="326"/>
                  </a:lnTo>
                  <a:lnTo>
                    <a:pt x="1278" y="50"/>
                  </a:lnTo>
                  <a:lnTo>
                    <a:pt x="827" y="11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4"/>
            <p:cNvSpPr/>
            <p:nvPr/>
          </p:nvSpPr>
          <p:spPr>
            <a:xfrm>
              <a:off x="3747650" y="1001275"/>
              <a:ext cx="63925" cy="53275"/>
            </a:xfrm>
            <a:custGeom>
              <a:avLst/>
              <a:gdLst/>
              <a:ahLst/>
              <a:cxnLst/>
              <a:rect l="l" t="t" r="r" b="b"/>
              <a:pathLst>
                <a:path w="2557" h="2131" extrusionOk="0">
                  <a:moveTo>
                    <a:pt x="0" y="0"/>
                  </a:moveTo>
                  <a:lnTo>
                    <a:pt x="0" y="2131"/>
                  </a:lnTo>
                  <a:lnTo>
                    <a:pt x="2557" y="2131"/>
                  </a:lnTo>
                  <a:lnTo>
                    <a:pt x="2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4"/>
            <p:cNvSpPr/>
            <p:nvPr/>
          </p:nvSpPr>
          <p:spPr>
            <a:xfrm>
              <a:off x="3743875" y="997525"/>
              <a:ext cx="71475" cy="60800"/>
            </a:xfrm>
            <a:custGeom>
              <a:avLst/>
              <a:gdLst/>
              <a:ahLst/>
              <a:cxnLst/>
              <a:rect l="l" t="t" r="r" b="b"/>
              <a:pathLst>
                <a:path w="2859" h="2432" extrusionOk="0">
                  <a:moveTo>
                    <a:pt x="2557" y="301"/>
                  </a:moveTo>
                  <a:lnTo>
                    <a:pt x="2557" y="2130"/>
                  </a:lnTo>
                  <a:lnTo>
                    <a:pt x="302" y="2130"/>
                  </a:lnTo>
                  <a:lnTo>
                    <a:pt x="302" y="301"/>
                  </a:lnTo>
                  <a:close/>
                  <a:moveTo>
                    <a:pt x="1" y="0"/>
                  </a:moveTo>
                  <a:lnTo>
                    <a:pt x="1" y="2431"/>
                  </a:lnTo>
                  <a:lnTo>
                    <a:pt x="2858" y="243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4"/>
            <p:cNvSpPr/>
            <p:nvPr/>
          </p:nvSpPr>
          <p:spPr>
            <a:xfrm>
              <a:off x="3736375" y="1133475"/>
              <a:ext cx="84600" cy="95275"/>
            </a:xfrm>
            <a:custGeom>
              <a:avLst/>
              <a:gdLst/>
              <a:ahLst/>
              <a:cxnLst/>
              <a:rect l="l" t="t" r="r" b="b"/>
              <a:pathLst>
                <a:path w="3384" h="3811" extrusionOk="0">
                  <a:moveTo>
                    <a:pt x="0" y="1"/>
                  </a:moveTo>
                  <a:lnTo>
                    <a:pt x="0" y="3810"/>
                  </a:lnTo>
                  <a:lnTo>
                    <a:pt x="426" y="3810"/>
                  </a:lnTo>
                  <a:lnTo>
                    <a:pt x="426" y="452"/>
                  </a:lnTo>
                  <a:lnTo>
                    <a:pt x="2932" y="452"/>
                  </a:lnTo>
                  <a:lnTo>
                    <a:pt x="2932" y="3810"/>
                  </a:lnTo>
                  <a:lnTo>
                    <a:pt x="3384" y="3810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>
              <a:off x="3970075" y="826450"/>
              <a:ext cx="110925" cy="63950"/>
            </a:xfrm>
            <a:custGeom>
              <a:avLst/>
              <a:gdLst/>
              <a:ahLst/>
              <a:cxnLst/>
              <a:rect l="l" t="t" r="r" b="b"/>
              <a:pathLst>
                <a:path w="4437" h="2558" extrusionOk="0">
                  <a:moveTo>
                    <a:pt x="1755" y="1"/>
                  </a:moveTo>
                  <a:cubicBezTo>
                    <a:pt x="1479" y="1"/>
                    <a:pt x="1229" y="176"/>
                    <a:pt x="1103" y="427"/>
                  </a:cubicBezTo>
                  <a:cubicBezTo>
                    <a:pt x="627" y="452"/>
                    <a:pt x="226" y="828"/>
                    <a:pt x="176" y="1304"/>
                  </a:cubicBezTo>
                  <a:cubicBezTo>
                    <a:pt x="76" y="1404"/>
                    <a:pt x="1" y="1530"/>
                    <a:pt x="1" y="1680"/>
                  </a:cubicBezTo>
                  <a:cubicBezTo>
                    <a:pt x="1" y="1856"/>
                    <a:pt x="76" y="2006"/>
                    <a:pt x="201" y="2081"/>
                  </a:cubicBezTo>
                  <a:cubicBezTo>
                    <a:pt x="176" y="2131"/>
                    <a:pt x="151" y="2181"/>
                    <a:pt x="151" y="2257"/>
                  </a:cubicBezTo>
                  <a:cubicBezTo>
                    <a:pt x="151" y="2407"/>
                    <a:pt x="301" y="2557"/>
                    <a:pt x="477" y="2557"/>
                  </a:cubicBezTo>
                  <a:cubicBezTo>
                    <a:pt x="602" y="2557"/>
                    <a:pt x="727" y="2457"/>
                    <a:pt x="752" y="2332"/>
                  </a:cubicBezTo>
                  <a:cubicBezTo>
                    <a:pt x="878" y="2382"/>
                    <a:pt x="1028" y="2432"/>
                    <a:pt x="1179" y="2432"/>
                  </a:cubicBezTo>
                  <a:cubicBezTo>
                    <a:pt x="1329" y="2432"/>
                    <a:pt x="1479" y="2382"/>
                    <a:pt x="1605" y="2332"/>
                  </a:cubicBezTo>
                  <a:cubicBezTo>
                    <a:pt x="1680" y="2382"/>
                    <a:pt x="1780" y="2432"/>
                    <a:pt x="1905" y="2432"/>
                  </a:cubicBezTo>
                  <a:cubicBezTo>
                    <a:pt x="2006" y="2432"/>
                    <a:pt x="2106" y="2382"/>
                    <a:pt x="2181" y="2332"/>
                  </a:cubicBezTo>
                  <a:cubicBezTo>
                    <a:pt x="2281" y="2357"/>
                    <a:pt x="2407" y="2382"/>
                    <a:pt x="2507" y="2382"/>
                  </a:cubicBezTo>
                  <a:cubicBezTo>
                    <a:pt x="2833" y="2382"/>
                    <a:pt x="3133" y="2232"/>
                    <a:pt x="3334" y="2006"/>
                  </a:cubicBezTo>
                  <a:cubicBezTo>
                    <a:pt x="3409" y="2031"/>
                    <a:pt x="3509" y="2056"/>
                    <a:pt x="3610" y="2056"/>
                  </a:cubicBezTo>
                  <a:cubicBezTo>
                    <a:pt x="4061" y="2056"/>
                    <a:pt x="4437" y="1680"/>
                    <a:pt x="4437" y="1204"/>
                  </a:cubicBezTo>
                  <a:cubicBezTo>
                    <a:pt x="4437" y="753"/>
                    <a:pt x="4061" y="377"/>
                    <a:pt x="3610" y="377"/>
                  </a:cubicBezTo>
                  <a:cubicBezTo>
                    <a:pt x="3459" y="377"/>
                    <a:pt x="3334" y="402"/>
                    <a:pt x="3234" y="477"/>
                  </a:cubicBezTo>
                  <a:cubicBezTo>
                    <a:pt x="3033" y="302"/>
                    <a:pt x="2783" y="201"/>
                    <a:pt x="2507" y="201"/>
                  </a:cubicBezTo>
                  <a:cubicBezTo>
                    <a:pt x="2432" y="201"/>
                    <a:pt x="2356" y="201"/>
                    <a:pt x="2281" y="227"/>
                  </a:cubicBezTo>
                  <a:cubicBezTo>
                    <a:pt x="2156" y="101"/>
                    <a:pt x="1955" y="1"/>
                    <a:pt x="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>
              <a:off x="4044650" y="824575"/>
              <a:ext cx="5025" cy="4425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0" y="1"/>
                  </a:moveTo>
                  <a:cubicBezTo>
                    <a:pt x="50" y="1"/>
                    <a:pt x="0" y="26"/>
                    <a:pt x="0" y="76"/>
                  </a:cubicBezTo>
                  <a:cubicBezTo>
                    <a:pt x="0" y="151"/>
                    <a:pt x="50" y="176"/>
                    <a:pt x="100" y="176"/>
                  </a:cubicBezTo>
                  <a:cubicBezTo>
                    <a:pt x="150" y="176"/>
                    <a:pt x="201" y="151"/>
                    <a:pt x="201" y="76"/>
                  </a:cubicBezTo>
                  <a:cubicBezTo>
                    <a:pt x="201" y="26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7BA6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4"/>
            <p:cNvSpPr/>
            <p:nvPr/>
          </p:nvSpPr>
          <p:spPr>
            <a:xfrm>
              <a:off x="4071575" y="956800"/>
              <a:ext cx="114075" cy="157275"/>
            </a:xfrm>
            <a:custGeom>
              <a:avLst/>
              <a:gdLst/>
              <a:ahLst/>
              <a:cxnLst/>
              <a:rect l="l" t="t" r="r" b="b"/>
              <a:pathLst>
                <a:path w="4563" h="6291" extrusionOk="0">
                  <a:moveTo>
                    <a:pt x="4562" y="0"/>
                  </a:moveTo>
                  <a:lnTo>
                    <a:pt x="1" y="3158"/>
                  </a:lnTo>
                  <a:lnTo>
                    <a:pt x="1" y="6291"/>
                  </a:lnTo>
                  <a:lnTo>
                    <a:pt x="4562" y="629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4"/>
            <p:cNvSpPr/>
            <p:nvPr/>
          </p:nvSpPr>
          <p:spPr>
            <a:xfrm>
              <a:off x="3992625" y="956800"/>
              <a:ext cx="113450" cy="157275"/>
            </a:xfrm>
            <a:custGeom>
              <a:avLst/>
              <a:gdLst/>
              <a:ahLst/>
              <a:cxnLst/>
              <a:rect l="l" t="t" r="r" b="b"/>
              <a:pathLst>
                <a:path w="4538" h="6291" extrusionOk="0">
                  <a:moveTo>
                    <a:pt x="4537" y="0"/>
                  </a:moveTo>
                  <a:lnTo>
                    <a:pt x="1" y="3158"/>
                  </a:lnTo>
                  <a:lnTo>
                    <a:pt x="1" y="6291"/>
                  </a:lnTo>
                  <a:lnTo>
                    <a:pt x="4537" y="6291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4"/>
            <p:cNvSpPr/>
            <p:nvPr/>
          </p:nvSpPr>
          <p:spPr>
            <a:xfrm>
              <a:off x="3960675" y="901650"/>
              <a:ext cx="44525" cy="173575"/>
            </a:xfrm>
            <a:custGeom>
              <a:avLst/>
              <a:gdLst/>
              <a:ahLst/>
              <a:cxnLst/>
              <a:rect l="l" t="t" r="r" b="b"/>
              <a:pathLst>
                <a:path w="1781" h="6943" extrusionOk="0">
                  <a:moveTo>
                    <a:pt x="452" y="0"/>
                  </a:moveTo>
                  <a:lnTo>
                    <a:pt x="1" y="6943"/>
                  </a:lnTo>
                  <a:lnTo>
                    <a:pt x="1780" y="6943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4"/>
            <p:cNvSpPr/>
            <p:nvPr/>
          </p:nvSpPr>
          <p:spPr>
            <a:xfrm>
              <a:off x="3943750" y="1026975"/>
              <a:ext cx="255050" cy="199900"/>
            </a:xfrm>
            <a:custGeom>
              <a:avLst/>
              <a:gdLst/>
              <a:ahLst/>
              <a:cxnLst/>
              <a:rect l="l" t="t" r="r" b="b"/>
              <a:pathLst>
                <a:path w="10202" h="7996" extrusionOk="0">
                  <a:moveTo>
                    <a:pt x="1" y="0"/>
                  </a:moveTo>
                  <a:lnTo>
                    <a:pt x="1" y="7995"/>
                  </a:lnTo>
                  <a:lnTo>
                    <a:pt x="10201" y="7995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37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4"/>
            <p:cNvSpPr/>
            <p:nvPr/>
          </p:nvSpPr>
          <p:spPr>
            <a:xfrm>
              <a:off x="3941250" y="1117825"/>
              <a:ext cx="260050" cy="110925"/>
            </a:xfrm>
            <a:custGeom>
              <a:avLst/>
              <a:gdLst/>
              <a:ahLst/>
              <a:cxnLst/>
              <a:rect l="l" t="t" r="r" b="b"/>
              <a:pathLst>
                <a:path w="10402" h="4437" extrusionOk="0">
                  <a:moveTo>
                    <a:pt x="1" y="0"/>
                  </a:moveTo>
                  <a:lnTo>
                    <a:pt x="1" y="4436"/>
                  </a:lnTo>
                  <a:lnTo>
                    <a:pt x="10402" y="4436"/>
                  </a:lnTo>
                  <a:lnTo>
                    <a:pt x="10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4"/>
            <p:cNvSpPr/>
            <p:nvPr/>
          </p:nvSpPr>
          <p:spPr>
            <a:xfrm>
              <a:off x="3940000" y="1107800"/>
              <a:ext cx="263800" cy="20700"/>
            </a:xfrm>
            <a:custGeom>
              <a:avLst/>
              <a:gdLst/>
              <a:ahLst/>
              <a:cxnLst/>
              <a:rect l="l" t="t" r="r" b="b"/>
              <a:pathLst>
                <a:path w="10552" h="828" extrusionOk="0">
                  <a:moveTo>
                    <a:pt x="1" y="0"/>
                  </a:moveTo>
                  <a:lnTo>
                    <a:pt x="1" y="827"/>
                  </a:lnTo>
                  <a:lnTo>
                    <a:pt x="10552" y="827"/>
                  </a:lnTo>
                  <a:lnTo>
                    <a:pt x="10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4"/>
            <p:cNvSpPr/>
            <p:nvPr/>
          </p:nvSpPr>
          <p:spPr>
            <a:xfrm>
              <a:off x="3961925" y="103825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4"/>
            <p:cNvSpPr/>
            <p:nvPr/>
          </p:nvSpPr>
          <p:spPr>
            <a:xfrm>
              <a:off x="399952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4"/>
            <p:cNvSpPr/>
            <p:nvPr/>
          </p:nvSpPr>
          <p:spPr>
            <a:xfrm>
              <a:off x="3961925" y="107270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4"/>
            <p:cNvSpPr/>
            <p:nvPr/>
          </p:nvSpPr>
          <p:spPr>
            <a:xfrm>
              <a:off x="399952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4"/>
            <p:cNvSpPr/>
            <p:nvPr/>
          </p:nvSpPr>
          <p:spPr>
            <a:xfrm>
              <a:off x="4040250" y="103825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4"/>
            <p:cNvSpPr/>
            <p:nvPr/>
          </p:nvSpPr>
          <p:spPr>
            <a:xfrm>
              <a:off x="4077850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4"/>
            <p:cNvSpPr/>
            <p:nvPr/>
          </p:nvSpPr>
          <p:spPr>
            <a:xfrm>
              <a:off x="4040250" y="107270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4"/>
            <p:cNvSpPr/>
            <p:nvPr/>
          </p:nvSpPr>
          <p:spPr>
            <a:xfrm>
              <a:off x="4077850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4"/>
            <p:cNvSpPr/>
            <p:nvPr/>
          </p:nvSpPr>
          <p:spPr>
            <a:xfrm>
              <a:off x="411857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4"/>
            <p:cNvSpPr/>
            <p:nvPr/>
          </p:nvSpPr>
          <p:spPr>
            <a:xfrm>
              <a:off x="415617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4"/>
            <p:cNvSpPr/>
            <p:nvPr/>
          </p:nvSpPr>
          <p:spPr>
            <a:xfrm>
              <a:off x="411857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4"/>
            <p:cNvSpPr/>
            <p:nvPr/>
          </p:nvSpPr>
          <p:spPr>
            <a:xfrm>
              <a:off x="415617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4"/>
            <p:cNvSpPr/>
            <p:nvPr/>
          </p:nvSpPr>
          <p:spPr>
            <a:xfrm>
              <a:off x="4025225" y="1149775"/>
              <a:ext cx="93375" cy="78975"/>
            </a:xfrm>
            <a:custGeom>
              <a:avLst/>
              <a:gdLst/>
              <a:ahLst/>
              <a:cxnLst/>
              <a:rect l="l" t="t" r="r" b="b"/>
              <a:pathLst>
                <a:path w="3735" h="3159" extrusionOk="0">
                  <a:moveTo>
                    <a:pt x="0" y="0"/>
                  </a:moveTo>
                  <a:lnTo>
                    <a:pt x="0" y="3158"/>
                  </a:lnTo>
                  <a:lnTo>
                    <a:pt x="3734" y="3158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4"/>
            <p:cNvSpPr/>
            <p:nvPr/>
          </p:nvSpPr>
          <p:spPr>
            <a:xfrm>
              <a:off x="3970075" y="912925"/>
              <a:ext cx="25725" cy="16950"/>
            </a:xfrm>
            <a:custGeom>
              <a:avLst/>
              <a:gdLst/>
              <a:ahLst/>
              <a:cxnLst/>
              <a:rect l="l" t="t" r="r" b="b"/>
              <a:pathLst>
                <a:path w="1029" h="678" extrusionOk="0">
                  <a:moveTo>
                    <a:pt x="51" y="1"/>
                  </a:moveTo>
                  <a:lnTo>
                    <a:pt x="1" y="677"/>
                  </a:lnTo>
                  <a:lnTo>
                    <a:pt x="1028" y="6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4"/>
            <p:cNvSpPr/>
            <p:nvPr/>
          </p:nvSpPr>
          <p:spPr>
            <a:xfrm>
              <a:off x="3968200" y="939875"/>
              <a:ext cx="29475" cy="16950"/>
            </a:xfrm>
            <a:custGeom>
              <a:avLst/>
              <a:gdLst/>
              <a:ahLst/>
              <a:cxnLst/>
              <a:rect l="l" t="t" r="r" b="b"/>
              <a:pathLst>
                <a:path w="1179" h="678" extrusionOk="0">
                  <a:moveTo>
                    <a:pt x="50" y="0"/>
                  </a:moveTo>
                  <a:lnTo>
                    <a:pt x="0" y="677"/>
                  </a:lnTo>
                  <a:lnTo>
                    <a:pt x="1178" y="677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4527725" y="1154150"/>
              <a:ext cx="42000" cy="72100"/>
            </a:xfrm>
            <a:custGeom>
              <a:avLst/>
              <a:gdLst/>
              <a:ahLst/>
              <a:cxnLst/>
              <a:rect l="l" t="t" r="r" b="b"/>
              <a:pathLst>
                <a:path w="1680" h="2884" extrusionOk="0">
                  <a:moveTo>
                    <a:pt x="0" y="1"/>
                  </a:moveTo>
                  <a:lnTo>
                    <a:pt x="0" y="2883"/>
                  </a:lnTo>
                  <a:lnTo>
                    <a:pt x="1680" y="2883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4"/>
            <p:cNvSpPr/>
            <p:nvPr/>
          </p:nvSpPr>
          <p:spPr>
            <a:xfrm>
              <a:off x="4525225" y="1151650"/>
              <a:ext cx="47000" cy="5675"/>
            </a:xfrm>
            <a:custGeom>
              <a:avLst/>
              <a:gdLst/>
              <a:ahLst/>
              <a:cxnLst/>
              <a:rect l="l" t="t" r="r" b="b"/>
              <a:pathLst>
                <a:path w="1880" h="227" extrusionOk="0">
                  <a:moveTo>
                    <a:pt x="75" y="1"/>
                  </a:moveTo>
                  <a:cubicBezTo>
                    <a:pt x="25" y="1"/>
                    <a:pt x="0" y="51"/>
                    <a:pt x="0" y="101"/>
                  </a:cubicBezTo>
                  <a:lnTo>
                    <a:pt x="0" y="151"/>
                  </a:lnTo>
                  <a:cubicBezTo>
                    <a:pt x="0" y="176"/>
                    <a:pt x="25" y="226"/>
                    <a:pt x="75" y="226"/>
                  </a:cubicBezTo>
                  <a:lnTo>
                    <a:pt x="1780" y="226"/>
                  </a:lnTo>
                  <a:cubicBezTo>
                    <a:pt x="1830" y="226"/>
                    <a:pt x="1880" y="176"/>
                    <a:pt x="1880" y="151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4"/>
            <p:cNvSpPr/>
            <p:nvPr/>
          </p:nvSpPr>
          <p:spPr>
            <a:xfrm>
              <a:off x="4525225" y="1223075"/>
              <a:ext cx="47000" cy="5675"/>
            </a:xfrm>
            <a:custGeom>
              <a:avLst/>
              <a:gdLst/>
              <a:ahLst/>
              <a:cxnLst/>
              <a:rect l="l" t="t" r="r" b="b"/>
              <a:pathLst>
                <a:path w="1880" h="227" extrusionOk="0">
                  <a:moveTo>
                    <a:pt x="75" y="1"/>
                  </a:moveTo>
                  <a:cubicBezTo>
                    <a:pt x="25" y="1"/>
                    <a:pt x="0" y="51"/>
                    <a:pt x="0" y="101"/>
                  </a:cubicBezTo>
                  <a:lnTo>
                    <a:pt x="0" y="126"/>
                  </a:lnTo>
                  <a:cubicBezTo>
                    <a:pt x="0" y="176"/>
                    <a:pt x="25" y="226"/>
                    <a:pt x="75" y="226"/>
                  </a:cubicBezTo>
                  <a:lnTo>
                    <a:pt x="1780" y="226"/>
                  </a:lnTo>
                  <a:cubicBezTo>
                    <a:pt x="1830" y="226"/>
                    <a:pt x="1880" y="176"/>
                    <a:pt x="1880" y="126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4"/>
            <p:cNvSpPr/>
            <p:nvPr/>
          </p:nvSpPr>
          <p:spPr>
            <a:xfrm>
              <a:off x="4545275" y="118612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26" y="0"/>
                  </a:moveTo>
                  <a:cubicBezTo>
                    <a:pt x="50" y="0"/>
                    <a:pt x="0" y="50"/>
                    <a:pt x="0" y="125"/>
                  </a:cubicBezTo>
                  <a:cubicBezTo>
                    <a:pt x="0" y="201"/>
                    <a:pt x="50" y="251"/>
                    <a:pt x="126" y="251"/>
                  </a:cubicBezTo>
                  <a:cubicBezTo>
                    <a:pt x="201" y="251"/>
                    <a:pt x="251" y="201"/>
                    <a:pt x="251" y="125"/>
                  </a:cubicBezTo>
                  <a:cubicBezTo>
                    <a:pt x="251" y="50"/>
                    <a:pt x="201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4"/>
            <p:cNvSpPr/>
            <p:nvPr/>
          </p:nvSpPr>
          <p:spPr>
            <a:xfrm>
              <a:off x="45515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176" y="0"/>
                  </a:moveTo>
                  <a:lnTo>
                    <a:pt x="1" y="301"/>
                  </a:lnTo>
                  <a:cubicBezTo>
                    <a:pt x="51" y="326"/>
                    <a:pt x="101" y="401"/>
                    <a:pt x="101" y="451"/>
                  </a:cubicBezTo>
                  <a:lnTo>
                    <a:pt x="427" y="476"/>
                  </a:lnTo>
                  <a:cubicBezTo>
                    <a:pt x="427" y="276"/>
                    <a:pt x="327" y="10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4"/>
            <p:cNvSpPr/>
            <p:nvPr/>
          </p:nvSpPr>
          <p:spPr>
            <a:xfrm>
              <a:off x="4541500" y="1194250"/>
              <a:ext cx="13825" cy="8800"/>
            </a:xfrm>
            <a:custGeom>
              <a:avLst/>
              <a:gdLst/>
              <a:ahLst/>
              <a:cxnLst/>
              <a:rect l="l" t="t" r="r" b="b"/>
              <a:pathLst>
                <a:path w="553" h="352" extrusionOk="0">
                  <a:moveTo>
                    <a:pt x="176" y="1"/>
                  </a:moveTo>
                  <a:lnTo>
                    <a:pt x="1" y="277"/>
                  </a:lnTo>
                  <a:cubicBezTo>
                    <a:pt x="101" y="327"/>
                    <a:pt x="176" y="352"/>
                    <a:pt x="277" y="352"/>
                  </a:cubicBezTo>
                  <a:cubicBezTo>
                    <a:pt x="377" y="352"/>
                    <a:pt x="477" y="327"/>
                    <a:pt x="552" y="277"/>
                  </a:cubicBezTo>
                  <a:lnTo>
                    <a:pt x="377" y="1"/>
                  </a:lnTo>
                  <a:cubicBezTo>
                    <a:pt x="352" y="1"/>
                    <a:pt x="327" y="26"/>
                    <a:pt x="277" y="26"/>
                  </a:cubicBezTo>
                  <a:cubicBezTo>
                    <a:pt x="251" y="26"/>
                    <a:pt x="226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4"/>
            <p:cNvSpPr/>
            <p:nvPr/>
          </p:nvSpPr>
          <p:spPr>
            <a:xfrm>
              <a:off x="45346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276" y="0"/>
                  </a:moveTo>
                  <a:cubicBezTo>
                    <a:pt x="100" y="100"/>
                    <a:pt x="0" y="276"/>
                    <a:pt x="0" y="476"/>
                  </a:cubicBezTo>
                  <a:lnTo>
                    <a:pt x="351" y="451"/>
                  </a:lnTo>
                  <a:cubicBezTo>
                    <a:pt x="351" y="401"/>
                    <a:pt x="376" y="326"/>
                    <a:pt x="426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4"/>
            <p:cNvSpPr/>
            <p:nvPr/>
          </p:nvSpPr>
          <p:spPr>
            <a:xfrm>
              <a:off x="4583500" y="1154150"/>
              <a:ext cx="42000" cy="72100"/>
            </a:xfrm>
            <a:custGeom>
              <a:avLst/>
              <a:gdLst/>
              <a:ahLst/>
              <a:cxnLst/>
              <a:rect l="l" t="t" r="r" b="b"/>
              <a:pathLst>
                <a:path w="1680" h="2884" extrusionOk="0">
                  <a:moveTo>
                    <a:pt x="0" y="1"/>
                  </a:moveTo>
                  <a:lnTo>
                    <a:pt x="0" y="2883"/>
                  </a:lnTo>
                  <a:lnTo>
                    <a:pt x="1679" y="2883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4"/>
            <p:cNvSpPr/>
            <p:nvPr/>
          </p:nvSpPr>
          <p:spPr>
            <a:xfrm>
              <a:off x="4580975" y="1151650"/>
              <a:ext cx="47025" cy="5675"/>
            </a:xfrm>
            <a:custGeom>
              <a:avLst/>
              <a:gdLst/>
              <a:ahLst/>
              <a:cxnLst/>
              <a:rect l="l" t="t" r="r" b="b"/>
              <a:pathLst>
                <a:path w="1881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51"/>
                  </a:lnTo>
                  <a:cubicBezTo>
                    <a:pt x="1" y="176"/>
                    <a:pt x="51" y="226"/>
                    <a:pt x="101" y="226"/>
                  </a:cubicBezTo>
                  <a:lnTo>
                    <a:pt x="1805" y="226"/>
                  </a:lnTo>
                  <a:cubicBezTo>
                    <a:pt x="1830" y="226"/>
                    <a:pt x="1880" y="176"/>
                    <a:pt x="1880" y="151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4"/>
            <p:cNvSpPr/>
            <p:nvPr/>
          </p:nvSpPr>
          <p:spPr>
            <a:xfrm>
              <a:off x="4580975" y="1223075"/>
              <a:ext cx="47025" cy="5675"/>
            </a:xfrm>
            <a:custGeom>
              <a:avLst/>
              <a:gdLst/>
              <a:ahLst/>
              <a:cxnLst/>
              <a:rect l="l" t="t" r="r" b="b"/>
              <a:pathLst>
                <a:path w="1881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26"/>
                  </a:lnTo>
                  <a:cubicBezTo>
                    <a:pt x="1" y="176"/>
                    <a:pt x="51" y="226"/>
                    <a:pt x="101" y="226"/>
                  </a:cubicBezTo>
                  <a:lnTo>
                    <a:pt x="1805" y="226"/>
                  </a:lnTo>
                  <a:cubicBezTo>
                    <a:pt x="1830" y="226"/>
                    <a:pt x="1880" y="176"/>
                    <a:pt x="1880" y="126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4"/>
            <p:cNvSpPr/>
            <p:nvPr/>
          </p:nvSpPr>
          <p:spPr>
            <a:xfrm>
              <a:off x="4601025" y="1186125"/>
              <a:ext cx="6925" cy="6275"/>
            </a:xfrm>
            <a:custGeom>
              <a:avLst/>
              <a:gdLst/>
              <a:ahLst/>
              <a:cxnLst/>
              <a:rect l="l" t="t" r="r" b="b"/>
              <a:pathLst>
                <a:path w="277" h="251" extrusionOk="0">
                  <a:moveTo>
                    <a:pt x="151" y="0"/>
                  </a:moveTo>
                  <a:cubicBezTo>
                    <a:pt x="76" y="0"/>
                    <a:pt x="1" y="50"/>
                    <a:pt x="1" y="125"/>
                  </a:cubicBezTo>
                  <a:cubicBezTo>
                    <a:pt x="1" y="201"/>
                    <a:pt x="76" y="251"/>
                    <a:pt x="151" y="251"/>
                  </a:cubicBezTo>
                  <a:cubicBezTo>
                    <a:pt x="226" y="251"/>
                    <a:pt x="276" y="201"/>
                    <a:pt x="276" y="125"/>
                  </a:cubicBezTo>
                  <a:cubicBezTo>
                    <a:pt x="276" y="50"/>
                    <a:pt x="226" y="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4"/>
            <p:cNvSpPr/>
            <p:nvPr/>
          </p:nvSpPr>
          <p:spPr>
            <a:xfrm>
              <a:off x="46079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151" y="0"/>
                  </a:moveTo>
                  <a:lnTo>
                    <a:pt x="0" y="301"/>
                  </a:lnTo>
                  <a:cubicBezTo>
                    <a:pt x="51" y="326"/>
                    <a:pt x="76" y="401"/>
                    <a:pt x="76" y="451"/>
                  </a:cubicBezTo>
                  <a:lnTo>
                    <a:pt x="427" y="476"/>
                  </a:lnTo>
                  <a:cubicBezTo>
                    <a:pt x="427" y="276"/>
                    <a:pt x="326" y="10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4"/>
            <p:cNvSpPr/>
            <p:nvPr/>
          </p:nvSpPr>
          <p:spPr>
            <a:xfrm>
              <a:off x="4597900" y="1194250"/>
              <a:ext cx="13800" cy="8800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176" y="1"/>
                  </a:moveTo>
                  <a:lnTo>
                    <a:pt x="0" y="277"/>
                  </a:lnTo>
                  <a:cubicBezTo>
                    <a:pt x="76" y="327"/>
                    <a:pt x="176" y="352"/>
                    <a:pt x="276" y="352"/>
                  </a:cubicBezTo>
                  <a:cubicBezTo>
                    <a:pt x="376" y="352"/>
                    <a:pt x="452" y="327"/>
                    <a:pt x="552" y="277"/>
                  </a:cubicBezTo>
                  <a:lnTo>
                    <a:pt x="351" y="1"/>
                  </a:lnTo>
                  <a:cubicBezTo>
                    <a:pt x="326" y="1"/>
                    <a:pt x="301" y="26"/>
                    <a:pt x="276" y="26"/>
                  </a:cubicBezTo>
                  <a:cubicBezTo>
                    <a:pt x="226" y="26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4"/>
            <p:cNvSpPr/>
            <p:nvPr/>
          </p:nvSpPr>
          <p:spPr>
            <a:xfrm>
              <a:off x="4590375" y="11773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76" y="0"/>
                  </a:moveTo>
                  <a:cubicBezTo>
                    <a:pt x="126" y="100"/>
                    <a:pt x="1" y="276"/>
                    <a:pt x="1" y="476"/>
                  </a:cubicBezTo>
                  <a:lnTo>
                    <a:pt x="352" y="451"/>
                  </a:lnTo>
                  <a:cubicBezTo>
                    <a:pt x="352" y="401"/>
                    <a:pt x="402" y="326"/>
                    <a:pt x="452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4"/>
            <p:cNvSpPr/>
            <p:nvPr/>
          </p:nvSpPr>
          <p:spPr>
            <a:xfrm>
              <a:off x="3118575" y="1228725"/>
              <a:ext cx="1592125" cy="795775"/>
            </a:xfrm>
            <a:custGeom>
              <a:avLst/>
              <a:gdLst/>
              <a:ahLst/>
              <a:cxnLst/>
              <a:rect l="l" t="t" r="r" b="b"/>
              <a:pathLst>
                <a:path w="63685" h="31831" extrusionOk="0">
                  <a:moveTo>
                    <a:pt x="0" y="0"/>
                  </a:moveTo>
                  <a:cubicBezTo>
                    <a:pt x="0" y="17594"/>
                    <a:pt x="14261" y="31830"/>
                    <a:pt x="31855" y="31830"/>
                  </a:cubicBezTo>
                  <a:cubicBezTo>
                    <a:pt x="49449" y="31830"/>
                    <a:pt x="63685" y="17594"/>
                    <a:pt x="63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4"/>
            <p:cNvSpPr/>
            <p:nvPr/>
          </p:nvSpPr>
          <p:spPr>
            <a:xfrm>
              <a:off x="3141750" y="1419200"/>
              <a:ext cx="1546400" cy="605300"/>
            </a:xfrm>
            <a:custGeom>
              <a:avLst/>
              <a:gdLst/>
              <a:ahLst/>
              <a:cxnLst/>
              <a:rect l="l" t="t" r="r" b="b"/>
              <a:pathLst>
                <a:path w="61856" h="24212" extrusionOk="0">
                  <a:moveTo>
                    <a:pt x="1" y="0"/>
                  </a:moveTo>
                  <a:cubicBezTo>
                    <a:pt x="3409" y="13910"/>
                    <a:pt x="15966" y="24211"/>
                    <a:pt x="30928" y="24211"/>
                  </a:cubicBezTo>
                  <a:cubicBezTo>
                    <a:pt x="45891" y="24211"/>
                    <a:pt x="58422" y="13910"/>
                    <a:pt x="61856" y="0"/>
                  </a:cubicBezTo>
                  <a:lnTo>
                    <a:pt x="61856" y="0"/>
                  </a:lnTo>
                  <a:cubicBezTo>
                    <a:pt x="56668" y="11930"/>
                    <a:pt x="44763" y="20301"/>
                    <a:pt x="30928" y="20301"/>
                  </a:cubicBezTo>
                  <a:cubicBezTo>
                    <a:pt x="17068" y="20301"/>
                    <a:pt x="5189" y="11930"/>
                    <a:pt x="1" y="0"/>
                  </a:cubicBezTo>
                  <a:close/>
                </a:path>
              </a:pathLst>
            </a:custGeom>
            <a:solidFill>
              <a:srgbClr val="3C425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4"/>
            <p:cNvSpPr/>
            <p:nvPr/>
          </p:nvSpPr>
          <p:spPr>
            <a:xfrm>
              <a:off x="3914950" y="1228725"/>
              <a:ext cx="795750" cy="795775"/>
            </a:xfrm>
            <a:custGeom>
              <a:avLst/>
              <a:gdLst/>
              <a:ahLst/>
              <a:cxnLst/>
              <a:rect l="l" t="t" r="r" b="b"/>
              <a:pathLst>
                <a:path w="31830" h="31831" extrusionOk="0">
                  <a:moveTo>
                    <a:pt x="0" y="0"/>
                  </a:moveTo>
                  <a:lnTo>
                    <a:pt x="0" y="31830"/>
                  </a:lnTo>
                  <a:cubicBezTo>
                    <a:pt x="17594" y="31830"/>
                    <a:pt x="31830" y="17594"/>
                    <a:pt x="3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4"/>
            <p:cNvSpPr/>
            <p:nvPr/>
          </p:nvSpPr>
          <p:spPr>
            <a:xfrm>
              <a:off x="3914950" y="1419200"/>
              <a:ext cx="773200" cy="605300"/>
            </a:xfrm>
            <a:custGeom>
              <a:avLst/>
              <a:gdLst/>
              <a:ahLst/>
              <a:cxnLst/>
              <a:rect l="l" t="t" r="r" b="b"/>
              <a:pathLst>
                <a:path w="30928" h="24212" extrusionOk="0">
                  <a:moveTo>
                    <a:pt x="30928" y="0"/>
                  </a:moveTo>
                  <a:lnTo>
                    <a:pt x="30928" y="0"/>
                  </a:lnTo>
                  <a:cubicBezTo>
                    <a:pt x="25740" y="11930"/>
                    <a:pt x="13835" y="20301"/>
                    <a:pt x="0" y="20301"/>
                  </a:cubicBezTo>
                  <a:lnTo>
                    <a:pt x="0" y="24211"/>
                  </a:lnTo>
                  <a:cubicBezTo>
                    <a:pt x="426" y="24211"/>
                    <a:pt x="827" y="24211"/>
                    <a:pt x="1253" y="24186"/>
                  </a:cubicBezTo>
                  <a:lnTo>
                    <a:pt x="1479" y="24186"/>
                  </a:lnTo>
                  <a:cubicBezTo>
                    <a:pt x="1880" y="24161"/>
                    <a:pt x="2281" y="24136"/>
                    <a:pt x="2657" y="24111"/>
                  </a:cubicBezTo>
                  <a:cubicBezTo>
                    <a:pt x="2757" y="24111"/>
                    <a:pt x="2832" y="24086"/>
                    <a:pt x="2907" y="24086"/>
                  </a:cubicBezTo>
                  <a:cubicBezTo>
                    <a:pt x="3308" y="24061"/>
                    <a:pt x="3709" y="24011"/>
                    <a:pt x="4110" y="23960"/>
                  </a:cubicBezTo>
                  <a:cubicBezTo>
                    <a:pt x="4135" y="23960"/>
                    <a:pt x="4186" y="23935"/>
                    <a:pt x="4211" y="23935"/>
                  </a:cubicBezTo>
                  <a:cubicBezTo>
                    <a:pt x="4612" y="23885"/>
                    <a:pt x="4988" y="23835"/>
                    <a:pt x="5363" y="23760"/>
                  </a:cubicBezTo>
                  <a:cubicBezTo>
                    <a:pt x="5414" y="23760"/>
                    <a:pt x="5489" y="23760"/>
                    <a:pt x="5539" y="23735"/>
                  </a:cubicBezTo>
                  <a:cubicBezTo>
                    <a:pt x="5915" y="23660"/>
                    <a:pt x="6316" y="23584"/>
                    <a:pt x="6692" y="23509"/>
                  </a:cubicBezTo>
                  <a:cubicBezTo>
                    <a:pt x="6767" y="23509"/>
                    <a:pt x="6842" y="23484"/>
                    <a:pt x="6917" y="23459"/>
                  </a:cubicBezTo>
                  <a:cubicBezTo>
                    <a:pt x="7293" y="23384"/>
                    <a:pt x="7669" y="23284"/>
                    <a:pt x="8070" y="23183"/>
                  </a:cubicBezTo>
                  <a:cubicBezTo>
                    <a:pt x="8120" y="23183"/>
                    <a:pt x="8170" y="23158"/>
                    <a:pt x="8221" y="23158"/>
                  </a:cubicBezTo>
                  <a:cubicBezTo>
                    <a:pt x="8597" y="23058"/>
                    <a:pt x="8973" y="22933"/>
                    <a:pt x="9348" y="22833"/>
                  </a:cubicBezTo>
                  <a:cubicBezTo>
                    <a:pt x="9374" y="22808"/>
                    <a:pt x="9399" y="22808"/>
                    <a:pt x="9424" y="22808"/>
                  </a:cubicBezTo>
                  <a:cubicBezTo>
                    <a:pt x="9800" y="22682"/>
                    <a:pt x="10176" y="22557"/>
                    <a:pt x="10551" y="22432"/>
                  </a:cubicBezTo>
                  <a:cubicBezTo>
                    <a:pt x="10627" y="22407"/>
                    <a:pt x="10677" y="22381"/>
                    <a:pt x="10727" y="22356"/>
                  </a:cubicBezTo>
                  <a:cubicBezTo>
                    <a:pt x="11103" y="22231"/>
                    <a:pt x="11479" y="22081"/>
                    <a:pt x="11830" y="21955"/>
                  </a:cubicBezTo>
                  <a:cubicBezTo>
                    <a:pt x="11880" y="21930"/>
                    <a:pt x="11930" y="21905"/>
                    <a:pt x="12005" y="21880"/>
                  </a:cubicBezTo>
                  <a:cubicBezTo>
                    <a:pt x="12757" y="21579"/>
                    <a:pt x="13484" y="21229"/>
                    <a:pt x="14211" y="20878"/>
                  </a:cubicBezTo>
                  <a:cubicBezTo>
                    <a:pt x="14261" y="20853"/>
                    <a:pt x="14311" y="20828"/>
                    <a:pt x="14336" y="20802"/>
                  </a:cubicBezTo>
                  <a:cubicBezTo>
                    <a:pt x="14687" y="20627"/>
                    <a:pt x="15038" y="20452"/>
                    <a:pt x="15389" y="20251"/>
                  </a:cubicBezTo>
                  <a:cubicBezTo>
                    <a:pt x="15439" y="20226"/>
                    <a:pt x="15489" y="20201"/>
                    <a:pt x="15539" y="20176"/>
                  </a:cubicBezTo>
                  <a:cubicBezTo>
                    <a:pt x="15890" y="19975"/>
                    <a:pt x="16241" y="19775"/>
                    <a:pt x="16567" y="19574"/>
                  </a:cubicBezTo>
                  <a:cubicBezTo>
                    <a:pt x="16592" y="19574"/>
                    <a:pt x="16592" y="19549"/>
                    <a:pt x="16592" y="19549"/>
                  </a:cubicBezTo>
                  <a:cubicBezTo>
                    <a:pt x="16942" y="19349"/>
                    <a:pt x="17293" y="19123"/>
                    <a:pt x="17644" y="18873"/>
                  </a:cubicBezTo>
                  <a:cubicBezTo>
                    <a:pt x="17669" y="18873"/>
                    <a:pt x="17669" y="18873"/>
                    <a:pt x="17694" y="18848"/>
                  </a:cubicBezTo>
                  <a:cubicBezTo>
                    <a:pt x="18045" y="18622"/>
                    <a:pt x="18371" y="18396"/>
                    <a:pt x="18697" y="18146"/>
                  </a:cubicBezTo>
                  <a:cubicBezTo>
                    <a:pt x="18722" y="18121"/>
                    <a:pt x="18772" y="18096"/>
                    <a:pt x="18797" y="18071"/>
                  </a:cubicBezTo>
                  <a:cubicBezTo>
                    <a:pt x="19123" y="17845"/>
                    <a:pt x="19449" y="17594"/>
                    <a:pt x="19775" y="17344"/>
                  </a:cubicBezTo>
                  <a:cubicBezTo>
                    <a:pt x="19775" y="17319"/>
                    <a:pt x="19800" y="17319"/>
                    <a:pt x="19825" y="17294"/>
                  </a:cubicBezTo>
                  <a:cubicBezTo>
                    <a:pt x="20476" y="16767"/>
                    <a:pt x="21103" y="16241"/>
                    <a:pt x="21729" y="15665"/>
                  </a:cubicBezTo>
                  <a:cubicBezTo>
                    <a:pt x="21729" y="15640"/>
                    <a:pt x="21755" y="15614"/>
                    <a:pt x="21780" y="15589"/>
                  </a:cubicBezTo>
                  <a:cubicBezTo>
                    <a:pt x="22080" y="15314"/>
                    <a:pt x="22381" y="15038"/>
                    <a:pt x="22657" y="14737"/>
                  </a:cubicBezTo>
                  <a:cubicBezTo>
                    <a:pt x="22682" y="14712"/>
                    <a:pt x="22707" y="14712"/>
                    <a:pt x="22707" y="14687"/>
                  </a:cubicBezTo>
                  <a:cubicBezTo>
                    <a:pt x="23308" y="14086"/>
                    <a:pt x="23885" y="13459"/>
                    <a:pt x="24436" y="12807"/>
                  </a:cubicBezTo>
                  <a:cubicBezTo>
                    <a:pt x="24436" y="12807"/>
                    <a:pt x="24436" y="12782"/>
                    <a:pt x="24436" y="12782"/>
                  </a:cubicBezTo>
                  <a:cubicBezTo>
                    <a:pt x="24712" y="12457"/>
                    <a:pt x="24963" y="12131"/>
                    <a:pt x="25238" y="11805"/>
                  </a:cubicBezTo>
                  <a:cubicBezTo>
                    <a:pt x="25238" y="11780"/>
                    <a:pt x="25263" y="11780"/>
                    <a:pt x="25263" y="11755"/>
                  </a:cubicBezTo>
                  <a:cubicBezTo>
                    <a:pt x="26040" y="10727"/>
                    <a:pt x="26767" y="9650"/>
                    <a:pt x="27444" y="8547"/>
                  </a:cubicBezTo>
                  <a:cubicBezTo>
                    <a:pt x="27444" y="8547"/>
                    <a:pt x="27444" y="8547"/>
                    <a:pt x="27444" y="8522"/>
                  </a:cubicBezTo>
                  <a:cubicBezTo>
                    <a:pt x="28998" y="5915"/>
                    <a:pt x="30176" y="3033"/>
                    <a:pt x="30928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4"/>
            <p:cNvSpPr/>
            <p:nvPr/>
          </p:nvSpPr>
          <p:spPr>
            <a:xfrm>
              <a:off x="3255150" y="1083975"/>
              <a:ext cx="47650" cy="144775"/>
            </a:xfrm>
            <a:custGeom>
              <a:avLst/>
              <a:gdLst/>
              <a:ahLst/>
              <a:cxnLst/>
              <a:rect l="l" t="t" r="r" b="b"/>
              <a:pathLst>
                <a:path w="1906" h="5791" extrusionOk="0">
                  <a:moveTo>
                    <a:pt x="953" y="1"/>
                  </a:moveTo>
                  <a:cubicBezTo>
                    <a:pt x="953" y="1"/>
                    <a:pt x="803" y="51"/>
                    <a:pt x="778" y="452"/>
                  </a:cubicBezTo>
                  <a:cubicBezTo>
                    <a:pt x="753" y="853"/>
                    <a:pt x="678" y="4462"/>
                    <a:pt x="277" y="5214"/>
                  </a:cubicBezTo>
                  <a:lnTo>
                    <a:pt x="1" y="5790"/>
                  </a:lnTo>
                  <a:lnTo>
                    <a:pt x="1906" y="5790"/>
                  </a:lnTo>
                  <a:lnTo>
                    <a:pt x="1630" y="5214"/>
                  </a:lnTo>
                  <a:cubicBezTo>
                    <a:pt x="1254" y="4462"/>
                    <a:pt x="1154" y="853"/>
                    <a:pt x="1129" y="452"/>
                  </a:cubicBezTo>
                  <a:cubicBezTo>
                    <a:pt x="1129" y="51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4"/>
            <p:cNvSpPr/>
            <p:nvPr/>
          </p:nvSpPr>
          <p:spPr>
            <a:xfrm>
              <a:off x="3221325" y="994375"/>
              <a:ext cx="115325" cy="168575"/>
            </a:xfrm>
            <a:custGeom>
              <a:avLst/>
              <a:gdLst/>
              <a:ahLst/>
              <a:cxnLst/>
              <a:rect l="l" t="t" r="r" b="b"/>
              <a:pathLst>
                <a:path w="4613" h="6743" extrusionOk="0">
                  <a:moveTo>
                    <a:pt x="2306" y="1"/>
                  </a:moveTo>
                  <a:cubicBezTo>
                    <a:pt x="1053" y="1"/>
                    <a:pt x="1" y="1505"/>
                    <a:pt x="1" y="3359"/>
                  </a:cubicBezTo>
                  <a:cubicBezTo>
                    <a:pt x="1" y="5239"/>
                    <a:pt x="1053" y="6743"/>
                    <a:pt x="2306" y="6743"/>
                  </a:cubicBezTo>
                  <a:cubicBezTo>
                    <a:pt x="3584" y="6743"/>
                    <a:pt x="4612" y="5239"/>
                    <a:pt x="4612" y="3359"/>
                  </a:cubicBezTo>
                  <a:cubicBezTo>
                    <a:pt x="4612" y="1505"/>
                    <a:pt x="3584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4"/>
            <p:cNvSpPr/>
            <p:nvPr/>
          </p:nvSpPr>
          <p:spPr>
            <a:xfrm>
              <a:off x="3174950" y="1099025"/>
              <a:ext cx="43275" cy="129725"/>
            </a:xfrm>
            <a:custGeom>
              <a:avLst/>
              <a:gdLst/>
              <a:ahLst/>
              <a:cxnLst/>
              <a:rect l="l" t="t" r="r" b="b"/>
              <a:pathLst>
                <a:path w="1731" h="5189" extrusionOk="0">
                  <a:moveTo>
                    <a:pt x="853" y="0"/>
                  </a:moveTo>
                  <a:cubicBezTo>
                    <a:pt x="853" y="0"/>
                    <a:pt x="728" y="50"/>
                    <a:pt x="703" y="401"/>
                  </a:cubicBezTo>
                  <a:cubicBezTo>
                    <a:pt x="678" y="752"/>
                    <a:pt x="602" y="3985"/>
                    <a:pt x="251" y="4662"/>
                  </a:cubicBezTo>
                  <a:lnTo>
                    <a:pt x="1" y="5188"/>
                  </a:lnTo>
                  <a:lnTo>
                    <a:pt x="1730" y="5188"/>
                  </a:lnTo>
                  <a:lnTo>
                    <a:pt x="1455" y="4662"/>
                  </a:lnTo>
                  <a:cubicBezTo>
                    <a:pt x="1129" y="3985"/>
                    <a:pt x="1054" y="752"/>
                    <a:pt x="1028" y="401"/>
                  </a:cubicBezTo>
                  <a:cubicBezTo>
                    <a:pt x="1003" y="50"/>
                    <a:pt x="853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4"/>
            <p:cNvSpPr/>
            <p:nvPr/>
          </p:nvSpPr>
          <p:spPr>
            <a:xfrm>
              <a:off x="3139875" y="1065800"/>
              <a:ext cx="112800" cy="129100"/>
            </a:xfrm>
            <a:custGeom>
              <a:avLst/>
              <a:gdLst/>
              <a:ahLst/>
              <a:cxnLst/>
              <a:rect l="l" t="t" r="r" b="b"/>
              <a:pathLst>
                <a:path w="4512" h="5164" extrusionOk="0">
                  <a:moveTo>
                    <a:pt x="2256" y="1"/>
                  </a:moveTo>
                  <a:lnTo>
                    <a:pt x="0" y="5164"/>
                  </a:lnTo>
                  <a:lnTo>
                    <a:pt x="4512" y="516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4"/>
            <p:cNvSpPr/>
            <p:nvPr/>
          </p:nvSpPr>
          <p:spPr>
            <a:xfrm>
              <a:off x="3119825" y="1016300"/>
              <a:ext cx="153525" cy="156050"/>
            </a:xfrm>
            <a:custGeom>
              <a:avLst/>
              <a:gdLst/>
              <a:ahLst/>
              <a:cxnLst/>
              <a:rect l="l" t="t" r="r" b="b"/>
              <a:pathLst>
                <a:path w="6141" h="6242" extrusionOk="0">
                  <a:moveTo>
                    <a:pt x="3058" y="1"/>
                  </a:moveTo>
                  <a:lnTo>
                    <a:pt x="0" y="6242"/>
                  </a:lnTo>
                  <a:lnTo>
                    <a:pt x="6141" y="6242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4"/>
            <p:cNvSpPr/>
            <p:nvPr/>
          </p:nvSpPr>
          <p:spPr>
            <a:xfrm>
              <a:off x="3414300" y="1083975"/>
              <a:ext cx="48275" cy="144775"/>
            </a:xfrm>
            <a:custGeom>
              <a:avLst/>
              <a:gdLst/>
              <a:ahLst/>
              <a:cxnLst/>
              <a:rect l="l" t="t" r="r" b="b"/>
              <a:pathLst>
                <a:path w="1931" h="5791" extrusionOk="0">
                  <a:moveTo>
                    <a:pt x="978" y="1"/>
                  </a:moveTo>
                  <a:cubicBezTo>
                    <a:pt x="978" y="1"/>
                    <a:pt x="803" y="51"/>
                    <a:pt x="778" y="452"/>
                  </a:cubicBezTo>
                  <a:cubicBezTo>
                    <a:pt x="753" y="853"/>
                    <a:pt x="678" y="4462"/>
                    <a:pt x="302" y="5214"/>
                  </a:cubicBezTo>
                  <a:lnTo>
                    <a:pt x="1" y="5790"/>
                  </a:lnTo>
                  <a:lnTo>
                    <a:pt x="1931" y="5790"/>
                  </a:lnTo>
                  <a:lnTo>
                    <a:pt x="1630" y="5214"/>
                  </a:lnTo>
                  <a:cubicBezTo>
                    <a:pt x="1254" y="4462"/>
                    <a:pt x="1179" y="853"/>
                    <a:pt x="1154" y="452"/>
                  </a:cubicBezTo>
                  <a:cubicBezTo>
                    <a:pt x="1129" y="5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4"/>
            <p:cNvSpPr/>
            <p:nvPr/>
          </p:nvSpPr>
          <p:spPr>
            <a:xfrm>
              <a:off x="3381100" y="994375"/>
              <a:ext cx="115325" cy="168575"/>
            </a:xfrm>
            <a:custGeom>
              <a:avLst/>
              <a:gdLst/>
              <a:ahLst/>
              <a:cxnLst/>
              <a:rect l="l" t="t" r="r" b="b"/>
              <a:pathLst>
                <a:path w="4613" h="6743" extrusionOk="0">
                  <a:moveTo>
                    <a:pt x="2306" y="1"/>
                  </a:moveTo>
                  <a:cubicBezTo>
                    <a:pt x="1028" y="1"/>
                    <a:pt x="1" y="1505"/>
                    <a:pt x="1" y="3359"/>
                  </a:cubicBezTo>
                  <a:cubicBezTo>
                    <a:pt x="1" y="5239"/>
                    <a:pt x="1028" y="6743"/>
                    <a:pt x="2306" y="6743"/>
                  </a:cubicBezTo>
                  <a:cubicBezTo>
                    <a:pt x="3585" y="6743"/>
                    <a:pt x="4612" y="5239"/>
                    <a:pt x="4612" y="3359"/>
                  </a:cubicBezTo>
                  <a:cubicBezTo>
                    <a:pt x="4612" y="1505"/>
                    <a:pt x="3585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4"/>
            <p:cNvSpPr/>
            <p:nvPr/>
          </p:nvSpPr>
          <p:spPr>
            <a:xfrm>
              <a:off x="3334725" y="1099025"/>
              <a:ext cx="42650" cy="129725"/>
            </a:xfrm>
            <a:custGeom>
              <a:avLst/>
              <a:gdLst/>
              <a:ahLst/>
              <a:cxnLst/>
              <a:rect l="l" t="t" r="r" b="b"/>
              <a:pathLst>
                <a:path w="1706" h="5189" extrusionOk="0">
                  <a:moveTo>
                    <a:pt x="853" y="0"/>
                  </a:moveTo>
                  <a:cubicBezTo>
                    <a:pt x="853" y="0"/>
                    <a:pt x="703" y="50"/>
                    <a:pt x="678" y="401"/>
                  </a:cubicBezTo>
                  <a:cubicBezTo>
                    <a:pt x="653" y="752"/>
                    <a:pt x="602" y="3985"/>
                    <a:pt x="252" y="4662"/>
                  </a:cubicBezTo>
                  <a:lnTo>
                    <a:pt x="1" y="5188"/>
                  </a:lnTo>
                  <a:lnTo>
                    <a:pt x="1705" y="5188"/>
                  </a:lnTo>
                  <a:lnTo>
                    <a:pt x="1455" y="4662"/>
                  </a:lnTo>
                  <a:cubicBezTo>
                    <a:pt x="1104" y="3985"/>
                    <a:pt x="1028" y="752"/>
                    <a:pt x="1028" y="401"/>
                  </a:cubicBezTo>
                  <a:cubicBezTo>
                    <a:pt x="1003" y="50"/>
                    <a:pt x="853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4"/>
            <p:cNvSpPr/>
            <p:nvPr/>
          </p:nvSpPr>
          <p:spPr>
            <a:xfrm>
              <a:off x="3299650" y="1065800"/>
              <a:ext cx="112800" cy="129100"/>
            </a:xfrm>
            <a:custGeom>
              <a:avLst/>
              <a:gdLst/>
              <a:ahLst/>
              <a:cxnLst/>
              <a:rect l="l" t="t" r="r" b="b"/>
              <a:pathLst>
                <a:path w="4512" h="5164" extrusionOk="0">
                  <a:moveTo>
                    <a:pt x="2256" y="1"/>
                  </a:moveTo>
                  <a:lnTo>
                    <a:pt x="0" y="5164"/>
                  </a:lnTo>
                  <a:lnTo>
                    <a:pt x="4512" y="516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4"/>
            <p:cNvSpPr/>
            <p:nvPr/>
          </p:nvSpPr>
          <p:spPr>
            <a:xfrm>
              <a:off x="3278975" y="1016300"/>
              <a:ext cx="154150" cy="156050"/>
            </a:xfrm>
            <a:custGeom>
              <a:avLst/>
              <a:gdLst/>
              <a:ahLst/>
              <a:cxnLst/>
              <a:rect l="l" t="t" r="r" b="b"/>
              <a:pathLst>
                <a:path w="6166" h="6242" extrusionOk="0">
                  <a:moveTo>
                    <a:pt x="3083" y="1"/>
                  </a:moveTo>
                  <a:lnTo>
                    <a:pt x="0" y="6242"/>
                  </a:lnTo>
                  <a:lnTo>
                    <a:pt x="6166" y="624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4"/>
            <p:cNvSpPr/>
            <p:nvPr/>
          </p:nvSpPr>
          <p:spPr>
            <a:xfrm>
              <a:off x="3131100" y="1228725"/>
              <a:ext cx="783875" cy="343375"/>
            </a:xfrm>
            <a:custGeom>
              <a:avLst/>
              <a:gdLst/>
              <a:ahLst/>
              <a:cxnLst/>
              <a:rect l="l" t="t" r="r" b="b"/>
              <a:pathLst>
                <a:path w="31355" h="13735" extrusionOk="0">
                  <a:moveTo>
                    <a:pt x="0" y="0"/>
                  </a:moveTo>
                  <a:cubicBezTo>
                    <a:pt x="0" y="0"/>
                    <a:pt x="577" y="4958"/>
                    <a:pt x="6538" y="4958"/>
                  </a:cubicBezTo>
                  <a:cubicBezTo>
                    <a:pt x="7156" y="4958"/>
                    <a:pt x="7832" y="4905"/>
                    <a:pt x="8572" y="4787"/>
                  </a:cubicBezTo>
                  <a:cubicBezTo>
                    <a:pt x="9379" y="4659"/>
                    <a:pt x="10120" y="4600"/>
                    <a:pt x="10804" y="4600"/>
                  </a:cubicBezTo>
                  <a:cubicBezTo>
                    <a:pt x="16796" y="4600"/>
                    <a:pt x="18414" y="9118"/>
                    <a:pt x="21204" y="11053"/>
                  </a:cubicBezTo>
                  <a:cubicBezTo>
                    <a:pt x="24286" y="13183"/>
                    <a:pt x="26266" y="13735"/>
                    <a:pt x="31354" y="13735"/>
                  </a:cubicBezTo>
                  <a:lnTo>
                    <a:pt x="3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4"/>
            <p:cNvSpPr/>
            <p:nvPr/>
          </p:nvSpPr>
          <p:spPr>
            <a:xfrm>
              <a:off x="3132350" y="1236250"/>
              <a:ext cx="782625" cy="335850"/>
            </a:xfrm>
            <a:custGeom>
              <a:avLst/>
              <a:gdLst/>
              <a:ahLst/>
              <a:cxnLst/>
              <a:rect l="l" t="t" r="r" b="b"/>
              <a:pathLst>
                <a:path w="31305" h="13434" extrusionOk="0">
                  <a:moveTo>
                    <a:pt x="1" y="0"/>
                  </a:moveTo>
                  <a:cubicBezTo>
                    <a:pt x="246" y="1073"/>
                    <a:pt x="1429" y="4656"/>
                    <a:pt x="6497" y="4656"/>
                  </a:cubicBezTo>
                  <a:cubicBezTo>
                    <a:pt x="7113" y="4656"/>
                    <a:pt x="7786" y="4603"/>
                    <a:pt x="8522" y="4486"/>
                  </a:cubicBezTo>
                  <a:cubicBezTo>
                    <a:pt x="9329" y="4358"/>
                    <a:pt x="10070" y="4299"/>
                    <a:pt x="10754" y="4299"/>
                  </a:cubicBezTo>
                  <a:cubicBezTo>
                    <a:pt x="16746" y="4299"/>
                    <a:pt x="18364" y="8817"/>
                    <a:pt x="21154" y="10752"/>
                  </a:cubicBezTo>
                  <a:cubicBezTo>
                    <a:pt x="24236" y="12882"/>
                    <a:pt x="26216" y="13434"/>
                    <a:pt x="31304" y="13434"/>
                  </a:cubicBezTo>
                  <a:lnTo>
                    <a:pt x="31304" y="12080"/>
                  </a:lnTo>
                  <a:cubicBezTo>
                    <a:pt x="26141" y="12080"/>
                    <a:pt x="24136" y="11529"/>
                    <a:pt x="20978" y="9399"/>
                  </a:cubicBezTo>
                  <a:cubicBezTo>
                    <a:pt x="18166" y="7464"/>
                    <a:pt x="16505" y="2946"/>
                    <a:pt x="10433" y="2946"/>
                  </a:cubicBezTo>
                  <a:cubicBezTo>
                    <a:pt x="9739" y="2946"/>
                    <a:pt x="8988" y="3004"/>
                    <a:pt x="8171" y="3133"/>
                  </a:cubicBezTo>
                  <a:cubicBezTo>
                    <a:pt x="7415" y="3253"/>
                    <a:pt x="6724" y="3308"/>
                    <a:pt x="6092" y="3308"/>
                  </a:cubicBezTo>
                  <a:cubicBezTo>
                    <a:pt x="2389" y="3308"/>
                    <a:pt x="729" y="1435"/>
                    <a:pt x="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4"/>
            <p:cNvSpPr/>
            <p:nvPr/>
          </p:nvSpPr>
          <p:spPr>
            <a:xfrm>
              <a:off x="3362925" y="1524450"/>
              <a:ext cx="200525" cy="149775"/>
            </a:xfrm>
            <a:custGeom>
              <a:avLst/>
              <a:gdLst/>
              <a:ahLst/>
              <a:cxnLst/>
              <a:rect l="l" t="t" r="r" b="b"/>
              <a:pathLst>
                <a:path w="8021" h="5991" extrusionOk="0">
                  <a:moveTo>
                    <a:pt x="4813" y="1"/>
                  </a:moveTo>
                  <a:cubicBezTo>
                    <a:pt x="2883" y="1"/>
                    <a:pt x="1" y="252"/>
                    <a:pt x="1580" y="2658"/>
                  </a:cubicBezTo>
                  <a:cubicBezTo>
                    <a:pt x="2632" y="4287"/>
                    <a:pt x="2883" y="5991"/>
                    <a:pt x="4813" y="5991"/>
                  </a:cubicBezTo>
                  <a:cubicBezTo>
                    <a:pt x="8021" y="5991"/>
                    <a:pt x="7244" y="4487"/>
                    <a:pt x="7244" y="2557"/>
                  </a:cubicBezTo>
                  <a:cubicBezTo>
                    <a:pt x="7244" y="627"/>
                    <a:pt x="6743" y="1"/>
                    <a:pt x="4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4"/>
            <p:cNvSpPr/>
            <p:nvPr/>
          </p:nvSpPr>
          <p:spPr>
            <a:xfrm>
              <a:off x="3386750" y="1541375"/>
              <a:ext cx="158525" cy="132850"/>
            </a:xfrm>
            <a:custGeom>
              <a:avLst/>
              <a:gdLst/>
              <a:ahLst/>
              <a:cxnLst/>
              <a:rect l="l" t="t" r="r" b="b"/>
              <a:pathLst>
                <a:path w="6341" h="5314" extrusionOk="0">
                  <a:moveTo>
                    <a:pt x="526" y="1"/>
                  </a:moveTo>
                  <a:cubicBezTo>
                    <a:pt x="75" y="402"/>
                    <a:pt x="0" y="1028"/>
                    <a:pt x="627" y="1981"/>
                  </a:cubicBezTo>
                  <a:cubicBezTo>
                    <a:pt x="1679" y="3610"/>
                    <a:pt x="1930" y="5314"/>
                    <a:pt x="3860" y="5314"/>
                  </a:cubicBezTo>
                  <a:cubicBezTo>
                    <a:pt x="5689" y="5314"/>
                    <a:pt x="6216" y="4838"/>
                    <a:pt x="6341" y="4036"/>
                  </a:cubicBezTo>
                  <a:lnTo>
                    <a:pt x="6341" y="4036"/>
                  </a:lnTo>
                  <a:cubicBezTo>
                    <a:pt x="5990" y="4387"/>
                    <a:pt x="5364" y="4562"/>
                    <a:pt x="4211" y="4562"/>
                  </a:cubicBezTo>
                  <a:cubicBezTo>
                    <a:pt x="2306" y="4562"/>
                    <a:pt x="2055" y="2858"/>
                    <a:pt x="978" y="1229"/>
                  </a:cubicBezTo>
                  <a:cubicBezTo>
                    <a:pt x="652" y="727"/>
                    <a:pt x="526" y="326"/>
                    <a:pt x="5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4"/>
            <p:cNvSpPr/>
            <p:nvPr/>
          </p:nvSpPr>
          <p:spPr>
            <a:xfrm>
              <a:off x="3269575" y="12575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2"/>
                    <a:pt x="276" y="552"/>
                  </a:cubicBezTo>
                  <a:cubicBezTo>
                    <a:pt x="426" y="552"/>
                    <a:pt x="552" y="426"/>
                    <a:pt x="552" y="276"/>
                  </a:cubicBezTo>
                  <a:cubicBezTo>
                    <a:pt x="552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4"/>
            <p:cNvSpPr/>
            <p:nvPr/>
          </p:nvSpPr>
          <p:spPr>
            <a:xfrm>
              <a:off x="3220075" y="1241875"/>
              <a:ext cx="16325" cy="15700"/>
            </a:xfrm>
            <a:custGeom>
              <a:avLst/>
              <a:gdLst/>
              <a:ahLst/>
              <a:cxnLst/>
              <a:rect l="l" t="t" r="r" b="b"/>
              <a:pathLst>
                <a:path w="653" h="628" extrusionOk="0">
                  <a:moveTo>
                    <a:pt x="326" y="1"/>
                  </a:moveTo>
                  <a:cubicBezTo>
                    <a:pt x="151" y="1"/>
                    <a:pt x="0" y="151"/>
                    <a:pt x="0" y="326"/>
                  </a:cubicBezTo>
                  <a:cubicBezTo>
                    <a:pt x="0" y="502"/>
                    <a:pt x="151" y="627"/>
                    <a:pt x="326" y="627"/>
                  </a:cubicBezTo>
                  <a:cubicBezTo>
                    <a:pt x="502" y="627"/>
                    <a:pt x="652" y="502"/>
                    <a:pt x="652" y="326"/>
                  </a:cubicBezTo>
                  <a:cubicBezTo>
                    <a:pt x="652" y="151"/>
                    <a:pt x="502" y="1"/>
                    <a:pt x="3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4"/>
            <p:cNvSpPr/>
            <p:nvPr/>
          </p:nvSpPr>
          <p:spPr>
            <a:xfrm>
              <a:off x="3230725" y="1285100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51" y="427"/>
                    <a:pt x="452" y="327"/>
                    <a:pt x="452" y="226"/>
                  </a:cubicBezTo>
                  <a:cubicBezTo>
                    <a:pt x="452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4"/>
            <p:cNvSpPr/>
            <p:nvPr/>
          </p:nvSpPr>
          <p:spPr>
            <a:xfrm>
              <a:off x="3420575" y="12456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1"/>
                  </a:moveTo>
                  <a:cubicBezTo>
                    <a:pt x="76" y="1"/>
                    <a:pt x="0" y="76"/>
                    <a:pt x="0" y="176"/>
                  </a:cubicBezTo>
                  <a:cubicBezTo>
                    <a:pt x="0" y="252"/>
                    <a:pt x="76" y="327"/>
                    <a:pt x="176" y="327"/>
                  </a:cubicBezTo>
                  <a:cubicBezTo>
                    <a:pt x="251" y="327"/>
                    <a:pt x="326" y="252"/>
                    <a:pt x="326" y="176"/>
                  </a:cubicBezTo>
                  <a:cubicBezTo>
                    <a:pt x="326" y="76"/>
                    <a:pt x="251" y="1"/>
                    <a:pt x="17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4"/>
            <p:cNvSpPr/>
            <p:nvPr/>
          </p:nvSpPr>
          <p:spPr>
            <a:xfrm>
              <a:off x="3458800" y="1293875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01" y="1"/>
                  </a:moveTo>
                  <a:cubicBezTo>
                    <a:pt x="176" y="1"/>
                    <a:pt x="0" y="176"/>
                    <a:pt x="0" y="427"/>
                  </a:cubicBezTo>
                  <a:cubicBezTo>
                    <a:pt x="0" y="652"/>
                    <a:pt x="176" y="828"/>
                    <a:pt x="401" y="828"/>
                  </a:cubicBezTo>
                  <a:cubicBezTo>
                    <a:pt x="627" y="828"/>
                    <a:pt x="827" y="652"/>
                    <a:pt x="827" y="427"/>
                  </a:cubicBezTo>
                  <a:cubicBezTo>
                    <a:pt x="827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4"/>
            <p:cNvSpPr/>
            <p:nvPr/>
          </p:nvSpPr>
          <p:spPr>
            <a:xfrm>
              <a:off x="3356050" y="1276350"/>
              <a:ext cx="4400" cy="4400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00" y="0"/>
                  </a:moveTo>
                  <a:cubicBezTo>
                    <a:pt x="50" y="0"/>
                    <a:pt x="0" y="50"/>
                    <a:pt x="0" y="75"/>
                  </a:cubicBezTo>
                  <a:cubicBezTo>
                    <a:pt x="0" y="125"/>
                    <a:pt x="50" y="175"/>
                    <a:pt x="100" y="175"/>
                  </a:cubicBezTo>
                  <a:cubicBezTo>
                    <a:pt x="150" y="175"/>
                    <a:pt x="175" y="125"/>
                    <a:pt x="175" y="75"/>
                  </a:cubicBezTo>
                  <a:cubicBezTo>
                    <a:pt x="175" y="50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4"/>
            <p:cNvSpPr/>
            <p:nvPr/>
          </p:nvSpPr>
          <p:spPr>
            <a:xfrm>
              <a:off x="3792750" y="1456175"/>
              <a:ext cx="15075" cy="15675"/>
            </a:xfrm>
            <a:custGeom>
              <a:avLst/>
              <a:gdLst/>
              <a:ahLst/>
              <a:cxnLst/>
              <a:rect l="l" t="t" r="r" b="b"/>
              <a:pathLst>
                <a:path w="603" h="627" extrusionOk="0">
                  <a:moveTo>
                    <a:pt x="302" y="0"/>
                  </a:moveTo>
                  <a:cubicBezTo>
                    <a:pt x="126" y="0"/>
                    <a:pt x="1" y="150"/>
                    <a:pt x="1" y="326"/>
                  </a:cubicBezTo>
                  <a:cubicBezTo>
                    <a:pt x="1" y="476"/>
                    <a:pt x="126" y="627"/>
                    <a:pt x="302" y="627"/>
                  </a:cubicBezTo>
                  <a:cubicBezTo>
                    <a:pt x="477" y="627"/>
                    <a:pt x="602" y="476"/>
                    <a:pt x="602" y="326"/>
                  </a:cubicBezTo>
                  <a:cubicBezTo>
                    <a:pt x="602" y="150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4"/>
            <p:cNvSpPr/>
            <p:nvPr/>
          </p:nvSpPr>
          <p:spPr>
            <a:xfrm>
              <a:off x="3768325" y="13377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26"/>
                    <a:pt x="101" y="426"/>
                    <a:pt x="201" y="426"/>
                  </a:cubicBezTo>
                  <a:cubicBezTo>
                    <a:pt x="326" y="426"/>
                    <a:pt x="426" y="326"/>
                    <a:pt x="426" y="201"/>
                  </a:cubicBezTo>
                  <a:cubicBezTo>
                    <a:pt x="426" y="100"/>
                    <a:pt x="326" y="0"/>
                    <a:pt x="20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4"/>
            <p:cNvSpPr/>
            <p:nvPr/>
          </p:nvSpPr>
          <p:spPr>
            <a:xfrm>
              <a:off x="3676225" y="1378475"/>
              <a:ext cx="30725" cy="31350"/>
            </a:xfrm>
            <a:custGeom>
              <a:avLst/>
              <a:gdLst/>
              <a:ahLst/>
              <a:cxnLst/>
              <a:rect l="l" t="t" r="r" b="b"/>
              <a:pathLst>
                <a:path w="1229" h="1254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cubicBezTo>
                    <a:pt x="0" y="978"/>
                    <a:pt x="276" y="1253"/>
                    <a:pt x="627" y="1253"/>
                  </a:cubicBezTo>
                  <a:cubicBezTo>
                    <a:pt x="952" y="1253"/>
                    <a:pt x="1228" y="978"/>
                    <a:pt x="1228" y="627"/>
                  </a:cubicBezTo>
                  <a:cubicBezTo>
                    <a:pt x="1228" y="276"/>
                    <a:pt x="952" y="0"/>
                    <a:pt x="62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4"/>
            <p:cNvSpPr/>
            <p:nvPr/>
          </p:nvSpPr>
          <p:spPr>
            <a:xfrm>
              <a:off x="3716325" y="14392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26" y="0"/>
                  </a:moveTo>
                  <a:cubicBezTo>
                    <a:pt x="100" y="0"/>
                    <a:pt x="0" y="126"/>
                    <a:pt x="0" y="251"/>
                  </a:cubicBezTo>
                  <a:cubicBezTo>
                    <a:pt x="0" y="376"/>
                    <a:pt x="100" y="477"/>
                    <a:pt x="226" y="477"/>
                  </a:cubicBezTo>
                  <a:cubicBezTo>
                    <a:pt x="351" y="477"/>
                    <a:pt x="451" y="376"/>
                    <a:pt x="451" y="251"/>
                  </a:cubicBezTo>
                  <a:cubicBezTo>
                    <a:pt x="451" y="126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4"/>
            <p:cNvSpPr/>
            <p:nvPr/>
          </p:nvSpPr>
          <p:spPr>
            <a:xfrm>
              <a:off x="3564675" y="1289500"/>
              <a:ext cx="11950" cy="12550"/>
            </a:xfrm>
            <a:custGeom>
              <a:avLst/>
              <a:gdLst/>
              <a:ahLst/>
              <a:cxnLst/>
              <a:rect l="l" t="t" r="r" b="b"/>
              <a:pathLst>
                <a:path w="478" h="502" extrusionOk="0">
                  <a:moveTo>
                    <a:pt x="252" y="0"/>
                  </a:moveTo>
                  <a:cubicBezTo>
                    <a:pt x="101" y="0"/>
                    <a:pt x="1" y="126"/>
                    <a:pt x="1" y="251"/>
                  </a:cubicBezTo>
                  <a:cubicBezTo>
                    <a:pt x="1" y="401"/>
                    <a:pt x="101" y="502"/>
                    <a:pt x="252" y="502"/>
                  </a:cubicBezTo>
                  <a:cubicBezTo>
                    <a:pt x="377" y="502"/>
                    <a:pt x="477" y="401"/>
                    <a:pt x="477" y="251"/>
                  </a:cubicBezTo>
                  <a:cubicBezTo>
                    <a:pt x="477" y="126"/>
                    <a:pt x="377" y="0"/>
                    <a:pt x="25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4"/>
            <p:cNvSpPr/>
            <p:nvPr/>
          </p:nvSpPr>
          <p:spPr>
            <a:xfrm>
              <a:off x="3589125" y="1326475"/>
              <a:ext cx="10675" cy="11300"/>
            </a:xfrm>
            <a:custGeom>
              <a:avLst/>
              <a:gdLst/>
              <a:ahLst/>
              <a:cxnLst/>
              <a:rect l="l" t="t" r="r" b="b"/>
              <a:pathLst>
                <a:path w="427" h="452" extrusionOk="0">
                  <a:moveTo>
                    <a:pt x="226" y="0"/>
                  </a:moveTo>
                  <a:cubicBezTo>
                    <a:pt x="101" y="0"/>
                    <a:pt x="0" y="100"/>
                    <a:pt x="0" y="226"/>
                  </a:cubicBezTo>
                  <a:cubicBezTo>
                    <a:pt x="0" y="351"/>
                    <a:pt x="101" y="451"/>
                    <a:pt x="226" y="451"/>
                  </a:cubicBezTo>
                  <a:cubicBezTo>
                    <a:pt x="326" y="451"/>
                    <a:pt x="426" y="351"/>
                    <a:pt x="426" y="226"/>
                  </a:cubicBezTo>
                  <a:cubicBezTo>
                    <a:pt x="426" y="100"/>
                    <a:pt x="326" y="0"/>
                    <a:pt x="2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4"/>
            <p:cNvSpPr/>
            <p:nvPr/>
          </p:nvSpPr>
          <p:spPr>
            <a:xfrm>
              <a:off x="3723200" y="1254400"/>
              <a:ext cx="13200" cy="12575"/>
            </a:xfrm>
            <a:custGeom>
              <a:avLst/>
              <a:gdLst/>
              <a:ahLst/>
              <a:cxnLst/>
              <a:rect l="l" t="t" r="r" b="b"/>
              <a:pathLst>
                <a:path w="528" h="503" extrusionOk="0">
                  <a:moveTo>
                    <a:pt x="277" y="1"/>
                  </a:moveTo>
                  <a:cubicBezTo>
                    <a:pt x="126" y="1"/>
                    <a:pt x="1" y="101"/>
                    <a:pt x="1" y="251"/>
                  </a:cubicBezTo>
                  <a:cubicBezTo>
                    <a:pt x="1" y="402"/>
                    <a:pt x="126" y="502"/>
                    <a:pt x="277" y="502"/>
                  </a:cubicBezTo>
                  <a:cubicBezTo>
                    <a:pt x="402" y="502"/>
                    <a:pt x="527" y="402"/>
                    <a:pt x="527" y="251"/>
                  </a:cubicBezTo>
                  <a:cubicBezTo>
                    <a:pt x="527" y="101"/>
                    <a:pt x="402" y="1"/>
                    <a:pt x="27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4"/>
            <p:cNvSpPr/>
            <p:nvPr/>
          </p:nvSpPr>
          <p:spPr>
            <a:xfrm>
              <a:off x="3838500" y="126567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0" y="227"/>
                    <a:pt x="0" y="502"/>
                  </a:cubicBezTo>
                  <a:cubicBezTo>
                    <a:pt x="0" y="803"/>
                    <a:pt x="226" y="1029"/>
                    <a:pt x="527" y="1029"/>
                  </a:cubicBezTo>
                  <a:cubicBezTo>
                    <a:pt x="802" y="1029"/>
                    <a:pt x="1028" y="803"/>
                    <a:pt x="1028" y="502"/>
                  </a:cubicBezTo>
                  <a:cubicBezTo>
                    <a:pt x="1028" y="227"/>
                    <a:pt x="802" y="1"/>
                    <a:pt x="52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4"/>
            <p:cNvSpPr/>
            <p:nvPr/>
          </p:nvSpPr>
          <p:spPr>
            <a:xfrm>
              <a:off x="3842875" y="1375325"/>
              <a:ext cx="16950" cy="16950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352" y="1"/>
                  </a:moveTo>
                  <a:cubicBezTo>
                    <a:pt x="151" y="1"/>
                    <a:pt x="1" y="151"/>
                    <a:pt x="1" y="327"/>
                  </a:cubicBezTo>
                  <a:cubicBezTo>
                    <a:pt x="1" y="527"/>
                    <a:pt x="151" y="678"/>
                    <a:pt x="352" y="678"/>
                  </a:cubicBezTo>
                  <a:cubicBezTo>
                    <a:pt x="527" y="678"/>
                    <a:pt x="677" y="527"/>
                    <a:pt x="677" y="327"/>
                  </a:cubicBezTo>
                  <a:cubicBezTo>
                    <a:pt x="677" y="151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4"/>
            <p:cNvSpPr/>
            <p:nvPr/>
          </p:nvSpPr>
          <p:spPr>
            <a:xfrm>
              <a:off x="3869200" y="1486875"/>
              <a:ext cx="4400" cy="5025"/>
            </a:xfrm>
            <a:custGeom>
              <a:avLst/>
              <a:gdLst/>
              <a:ahLst/>
              <a:cxnLst/>
              <a:rect l="l" t="t" r="r" b="b"/>
              <a:pathLst>
                <a:path w="176" h="201" extrusionOk="0">
                  <a:moveTo>
                    <a:pt x="76" y="0"/>
                  </a:moveTo>
                  <a:cubicBezTo>
                    <a:pt x="26" y="0"/>
                    <a:pt x="0" y="50"/>
                    <a:pt x="0" y="100"/>
                  </a:cubicBezTo>
                  <a:cubicBezTo>
                    <a:pt x="0" y="151"/>
                    <a:pt x="26" y="201"/>
                    <a:pt x="76" y="201"/>
                  </a:cubicBezTo>
                  <a:cubicBezTo>
                    <a:pt x="126" y="201"/>
                    <a:pt x="176" y="151"/>
                    <a:pt x="176" y="100"/>
                  </a:cubicBezTo>
                  <a:cubicBezTo>
                    <a:pt x="176" y="50"/>
                    <a:pt x="126" y="0"/>
                    <a:pt x="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4"/>
            <p:cNvSpPr/>
            <p:nvPr/>
          </p:nvSpPr>
          <p:spPr>
            <a:xfrm>
              <a:off x="3445000" y="906025"/>
              <a:ext cx="26975" cy="322725"/>
            </a:xfrm>
            <a:custGeom>
              <a:avLst/>
              <a:gdLst/>
              <a:ahLst/>
              <a:cxnLst/>
              <a:rect l="l" t="t" r="r" b="b"/>
              <a:pathLst>
                <a:path w="1079" h="12909" extrusionOk="0">
                  <a:moveTo>
                    <a:pt x="377" y="1"/>
                  </a:moveTo>
                  <a:lnTo>
                    <a:pt x="1" y="12908"/>
                  </a:lnTo>
                  <a:lnTo>
                    <a:pt x="1079" y="1290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4"/>
            <p:cNvSpPr/>
            <p:nvPr/>
          </p:nvSpPr>
          <p:spPr>
            <a:xfrm>
              <a:off x="3438750" y="780100"/>
              <a:ext cx="39500" cy="118450"/>
            </a:xfrm>
            <a:custGeom>
              <a:avLst/>
              <a:gdLst/>
              <a:ahLst/>
              <a:cxnLst/>
              <a:rect l="l" t="t" r="r" b="b"/>
              <a:pathLst>
                <a:path w="1580" h="4738" extrusionOk="0">
                  <a:moveTo>
                    <a:pt x="777" y="0"/>
                  </a:moveTo>
                  <a:cubicBezTo>
                    <a:pt x="777" y="0"/>
                    <a:pt x="0" y="2456"/>
                    <a:pt x="777" y="4737"/>
                  </a:cubicBezTo>
                  <a:cubicBezTo>
                    <a:pt x="1579" y="2456"/>
                    <a:pt x="77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4"/>
            <p:cNvSpPr/>
            <p:nvPr/>
          </p:nvSpPr>
          <p:spPr>
            <a:xfrm>
              <a:off x="3349150" y="911050"/>
              <a:ext cx="102150" cy="58925"/>
            </a:xfrm>
            <a:custGeom>
              <a:avLst/>
              <a:gdLst/>
              <a:ahLst/>
              <a:cxnLst/>
              <a:rect l="l" t="t" r="r" b="b"/>
              <a:pathLst>
                <a:path w="4086" h="2357" extrusionOk="0">
                  <a:moveTo>
                    <a:pt x="4086" y="0"/>
                  </a:moveTo>
                  <a:cubicBezTo>
                    <a:pt x="1730" y="452"/>
                    <a:pt x="0" y="2356"/>
                    <a:pt x="0" y="2356"/>
                  </a:cubicBezTo>
                  <a:cubicBezTo>
                    <a:pt x="0" y="2356"/>
                    <a:pt x="2507" y="183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4"/>
            <p:cNvSpPr/>
            <p:nvPr/>
          </p:nvSpPr>
          <p:spPr>
            <a:xfrm>
              <a:off x="3465700" y="909800"/>
              <a:ext cx="102150" cy="59550"/>
            </a:xfrm>
            <a:custGeom>
              <a:avLst/>
              <a:gdLst/>
              <a:ahLst/>
              <a:cxnLst/>
              <a:rect l="l" t="t" r="r" b="b"/>
              <a:pathLst>
                <a:path w="4086" h="2382" extrusionOk="0">
                  <a:moveTo>
                    <a:pt x="0" y="0"/>
                  </a:moveTo>
                  <a:lnTo>
                    <a:pt x="0" y="0"/>
                  </a:lnTo>
                  <a:cubicBezTo>
                    <a:pt x="1579" y="1830"/>
                    <a:pt x="4085" y="2381"/>
                    <a:pt x="4085" y="2381"/>
                  </a:cubicBezTo>
                  <a:cubicBezTo>
                    <a:pt x="4085" y="2381"/>
                    <a:pt x="2381" y="47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4"/>
            <p:cNvSpPr/>
            <p:nvPr/>
          </p:nvSpPr>
          <p:spPr>
            <a:xfrm>
              <a:off x="3443125" y="891475"/>
              <a:ext cx="30100" cy="25250"/>
            </a:xfrm>
            <a:custGeom>
              <a:avLst/>
              <a:gdLst/>
              <a:ahLst/>
              <a:cxnLst/>
              <a:rect l="l" t="t" r="r" b="b"/>
              <a:pathLst>
                <a:path w="1204" h="1010" extrusionOk="0">
                  <a:moveTo>
                    <a:pt x="602" y="0"/>
                  </a:moveTo>
                  <a:cubicBezTo>
                    <a:pt x="515" y="0"/>
                    <a:pt x="427" y="44"/>
                    <a:pt x="377" y="132"/>
                  </a:cubicBezTo>
                  <a:lnTo>
                    <a:pt x="101" y="608"/>
                  </a:lnTo>
                  <a:cubicBezTo>
                    <a:pt x="1" y="783"/>
                    <a:pt x="126" y="1009"/>
                    <a:pt x="327" y="1009"/>
                  </a:cubicBezTo>
                  <a:lnTo>
                    <a:pt x="878" y="1009"/>
                  </a:lnTo>
                  <a:cubicBezTo>
                    <a:pt x="1078" y="1009"/>
                    <a:pt x="1204" y="783"/>
                    <a:pt x="1104" y="608"/>
                  </a:cubicBezTo>
                  <a:lnTo>
                    <a:pt x="828" y="132"/>
                  </a:lnTo>
                  <a:cubicBezTo>
                    <a:pt x="778" y="44"/>
                    <a:pt x="690" y="0"/>
                    <a:pt x="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4"/>
            <p:cNvSpPr/>
            <p:nvPr/>
          </p:nvSpPr>
          <p:spPr>
            <a:xfrm>
              <a:off x="3596650" y="906025"/>
              <a:ext cx="26950" cy="322725"/>
            </a:xfrm>
            <a:custGeom>
              <a:avLst/>
              <a:gdLst/>
              <a:ahLst/>
              <a:cxnLst/>
              <a:rect l="l" t="t" r="r" b="b"/>
              <a:pathLst>
                <a:path w="1078" h="12909" extrusionOk="0">
                  <a:moveTo>
                    <a:pt x="376" y="1"/>
                  </a:moveTo>
                  <a:lnTo>
                    <a:pt x="0" y="12908"/>
                  </a:lnTo>
                  <a:lnTo>
                    <a:pt x="1078" y="1290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4"/>
            <p:cNvSpPr/>
            <p:nvPr/>
          </p:nvSpPr>
          <p:spPr>
            <a:xfrm>
              <a:off x="3616075" y="880950"/>
              <a:ext cx="115925" cy="25825"/>
            </a:xfrm>
            <a:custGeom>
              <a:avLst/>
              <a:gdLst/>
              <a:ahLst/>
              <a:cxnLst/>
              <a:rect l="l" t="t" r="r" b="b"/>
              <a:pathLst>
                <a:path w="4637" h="1033" extrusionOk="0">
                  <a:moveTo>
                    <a:pt x="3991" y="0"/>
                  </a:moveTo>
                  <a:cubicBezTo>
                    <a:pt x="3098" y="0"/>
                    <a:pt x="1436" y="131"/>
                    <a:pt x="0" y="979"/>
                  </a:cubicBezTo>
                  <a:cubicBezTo>
                    <a:pt x="272" y="1016"/>
                    <a:pt x="542" y="1032"/>
                    <a:pt x="806" y="1032"/>
                  </a:cubicBezTo>
                  <a:cubicBezTo>
                    <a:pt x="2882" y="1032"/>
                    <a:pt x="4637" y="26"/>
                    <a:pt x="4637" y="26"/>
                  </a:cubicBezTo>
                  <a:cubicBezTo>
                    <a:pt x="4637" y="26"/>
                    <a:pt x="4391" y="0"/>
                    <a:pt x="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4"/>
            <p:cNvSpPr/>
            <p:nvPr/>
          </p:nvSpPr>
          <p:spPr>
            <a:xfrm>
              <a:off x="3523325" y="813300"/>
              <a:ext cx="78975" cy="88375"/>
            </a:xfrm>
            <a:custGeom>
              <a:avLst/>
              <a:gdLst/>
              <a:ahLst/>
              <a:cxnLst/>
              <a:rect l="l" t="t" r="r" b="b"/>
              <a:pathLst>
                <a:path w="3159" h="3535" extrusionOk="0">
                  <a:moveTo>
                    <a:pt x="1" y="1"/>
                  </a:moveTo>
                  <a:cubicBezTo>
                    <a:pt x="1" y="1"/>
                    <a:pt x="1054" y="2357"/>
                    <a:pt x="3159" y="3534"/>
                  </a:cubicBezTo>
                  <a:cubicBezTo>
                    <a:pt x="2231" y="130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4"/>
            <p:cNvSpPr/>
            <p:nvPr/>
          </p:nvSpPr>
          <p:spPr>
            <a:xfrm>
              <a:off x="3569075" y="915425"/>
              <a:ext cx="38250" cy="112200"/>
            </a:xfrm>
            <a:custGeom>
              <a:avLst/>
              <a:gdLst/>
              <a:ahLst/>
              <a:cxnLst/>
              <a:rect l="l" t="t" r="r" b="b"/>
              <a:pathLst>
                <a:path w="1530" h="4488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25" y="1906"/>
                    <a:pt x="0" y="4487"/>
                    <a:pt x="0" y="4487"/>
                  </a:cubicBezTo>
                  <a:cubicBezTo>
                    <a:pt x="0" y="4487"/>
                    <a:pt x="1529" y="2407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4"/>
            <p:cNvSpPr/>
            <p:nvPr/>
          </p:nvSpPr>
          <p:spPr>
            <a:xfrm>
              <a:off x="3596225" y="894950"/>
              <a:ext cx="28000" cy="26425"/>
            </a:xfrm>
            <a:custGeom>
              <a:avLst/>
              <a:gdLst/>
              <a:ahLst/>
              <a:cxnLst/>
              <a:rect l="l" t="t" r="r" b="b"/>
              <a:pathLst>
                <a:path w="1120" h="1057" extrusionOk="0">
                  <a:moveTo>
                    <a:pt x="282" y="0"/>
                  </a:moveTo>
                  <a:cubicBezTo>
                    <a:pt x="134" y="0"/>
                    <a:pt x="0" y="151"/>
                    <a:pt x="42" y="319"/>
                  </a:cubicBezTo>
                  <a:lnTo>
                    <a:pt x="142" y="845"/>
                  </a:lnTo>
                  <a:cubicBezTo>
                    <a:pt x="176" y="979"/>
                    <a:pt x="287" y="1057"/>
                    <a:pt x="402" y="1057"/>
                  </a:cubicBezTo>
                  <a:cubicBezTo>
                    <a:pt x="460" y="1057"/>
                    <a:pt x="518" y="1037"/>
                    <a:pt x="569" y="995"/>
                  </a:cubicBezTo>
                  <a:lnTo>
                    <a:pt x="970" y="619"/>
                  </a:lnTo>
                  <a:cubicBezTo>
                    <a:pt x="1120" y="494"/>
                    <a:pt x="1070" y="243"/>
                    <a:pt x="894" y="168"/>
                  </a:cubicBezTo>
                  <a:lnTo>
                    <a:pt x="368" y="18"/>
                  </a:lnTo>
                  <a:cubicBezTo>
                    <a:pt x="340" y="6"/>
                    <a:pt x="311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4"/>
            <p:cNvSpPr/>
            <p:nvPr/>
          </p:nvSpPr>
          <p:spPr>
            <a:xfrm>
              <a:off x="3456925" y="1166650"/>
              <a:ext cx="143500" cy="62100"/>
            </a:xfrm>
            <a:custGeom>
              <a:avLst/>
              <a:gdLst/>
              <a:ahLst/>
              <a:cxnLst/>
              <a:rect l="l" t="t" r="r" b="b"/>
              <a:pathLst>
                <a:path w="5740" h="2484" extrusionOk="0">
                  <a:moveTo>
                    <a:pt x="4114" y="0"/>
                  </a:moveTo>
                  <a:cubicBezTo>
                    <a:pt x="3811" y="0"/>
                    <a:pt x="3835" y="1055"/>
                    <a:pt x="3835" y="1055"/>
                  </a:cubicBezTo>
                  <a:cubicBezTo>
                    <a:pt x="3835" y="1055"/>
                    <a:pt x="3559" y="337"/>
                    <a:pt x="2706" y="337"/>
                  </a:cubicBezTo>
                  <a:cubicBezTo>
                    <a:pt x="2564" y="337"/>
                    <a:pt x="2406" y="357"/>
                    <a:pt x="2231" y="403"/>
                  </a:cubicBezTo>
                  <a:cubicBezTo>
                    <a:pt x="1153" y="679"/>
                    <a:pt x="1128" y="1882"/>
                    <a:pt x="1128" y="1882"/>
                  </a:cubicBezTo>
                  <a:cubicBezTo>
                    <a:pt x="1128" y="1882"/>
                    <a:pt x="696" y="900"/>
                    <a:pt x="388" y="900"/>
                  </a:cubicBezTo>
                  <a:cubicBezTo>
                    <a:pt x="348" y="900"/>
                    <a:pt x="310" y="917"/>
                    <a:pt x="276" y="954"/>
                  </a:cubicBezTo>
                  <a:cubicBezTo>
                    <a:pt x="0" y="1230"/>
                    <a:pt x="953" y="2082"/>
                    <a:pt x="953" y="2082"/>
                  </a:cubicBezTo>
                  <a:cubicBezTo>
                    <a:pt x="953" y="2082"/>
                    <a:pt x="943" y="2081"/>
                    <a:pt x="927" y="2081"/>
                  </a:cubicBezTo>
                  <a:cubicBezTo>
                    <a:pt x="856" y="2081"/>
                    <a:pt x="645" y="2114"/>
                    <a:pt x="501" y="2483"/>
                  </a:cubicBezTo>
                  <a:lnTo>
                    <a:pt x="5138" y="2483"/>
                  </a:lnTo>
                  <a:cubicBezTo>
                    <a:pt x="5138" y="2483"/>
                    <a:pt x="5740" y="1907"/>
                    <a:pt x="5464" y="1080"/>
                  </a:cubicBezTo>
                  <a:cubicBezTo>
                    <a:pt x="5366" y="810"/>
                    <a:pt x="5106" y="672"/>
                    <a:pt x="4848" y="672"/>
                  </a:cubicBezTo>
                  <a:cubicBezTo>
                    <a:pt x="4579" y="672"/>
                    <a:pt x="4313" y="823"/>
                    <a:pt x="4236" y="1130"/>
                  </a:cubicBezTo>
                  <a:cubicBezTo>
                    <a:pt x="4236" y="1130"/>
                    <a:pt x="4461" y="52"/>
                    <a:pt x="4135" y="2"/>
                  </a:cubicBezTo>
                  <a:cubicBezTo>
                    <a:pt x="4128" y="1"/>
                    <a:pt x="4121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4"/>
            <p:cNvSpPr/>
            <p:nvPr/>
          </p:nvSpPr>
          <p:spPr>
            <a:xfrm>
              <a:off x="3476975" y="1182750"/>
              <a:ext cx="117800" cy="46000"/>
            </a:xfrm>
            <a:custGeom>
              <a:avLst/>
              <a:gdLst/>
              <a:ahLst/>
              <a:cxnLst/>
              <a:rect l="l" t="t" r="r" b="b"/>
              <a:pathLst>
                <a:path w="4712" h="1840" extrusionOk="0">
                  <a:moveTo>
                    <a:pt x="1921" y="1"/>
                  </a:moveTo>
                  <a:cubicBezTo>
                    <a:pt x="1805" y="1"/>
                    <a:pt x="1683" y="19"/>
                    <a:pt x="1554" y="60"/>
                  </a:cubicBezTo>
                  <a:cubicBezTo>
                    <a:pt x="451" y="411"/>
                    <a:pt x="552" y="1539"/>
                    <a:pt x="552" y="1539"/>
                  </a:cubicBezTo>
                  <a:cubicBezTo>
                    <a:pt x="552" y="1539"/>
                    <a:pt x="490" y="1521"/>
                    <a:pt x="407" y="1521"/>
                  </a:cubicBezTo>
                  <a:cubicBezTo>
                    <a:pt x="265" y="1521"/>
                    <a:pt x="63" y="1571"/>
                    <a:pt x="0" y="1839"/>
                  </a:cubicBezTo>
                  <a:lnTo>
                    <a:pt x="4035" y="1839"/>
                  </a:lnTo>
                  <a:cubicBezTo>
                    <a:pt x="4035" y="1839"/>
                    <a:pt x="4712" y="1238"/>
                    <a:pt x="4311" y="661"/>
                  </a:cubicBezTo>
                  <a:cubicBezTo>
                    <a:pt x="4178" y="484"/>
                    <a:pt x="4014" y="407"/>
                    <a:pt x="3857" y="407"/>
                  </a:cubicBezTo>
                  <a:cubicBezTo>
                    <a:pt x="3570" y="407"/>
                    <a:pt x="3308" y="665"/>
                    <a:pt x="3308" y="1037"/>
                  </a:cubicBezTo>
                  <a:cubicBezTo>
                    <a:pt x="3308" y="1037"/>
                    <a:pt x="2800" y="1"/>
                    <a:pt x="192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4"/>
            <p:cNvSpPr/>
            <p:nvPr/>
          </p:nvSpPr>
          <p:spPr>
            <a:xfrm>
              <a:off x="3634850" y="1180475"/>
              <a:ext cx="84000" cy="14425"/>
            </a:xfrm>
            <a:custGeom>
              <a:avLst/>
              <a:gdLst/>
              <a:ahLst/>
              <a:cxnLst/>
              <a:rect l="l" t="t" r="r" b="b"/>
              <a:pathLst>
                <a:path w="3360" h="577" extrusionOk="0">
                  <a:moveTo>
                    <a:pt x="1" y="0"/>
                  </a:moveTo>
                  <a:lnTo>
                    <a:pt x="1" y="577"/>
                  </a:lnTo>
                  <a:lnTo>
                    <a:pt x="3359" y="57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4"/>
            <p:cNvSpPr/>
            <p:nvPr/>
          </p:nvSpPr>
          <p:spPr>
            <a:xfrm>
              <a:off x="3652400" y="1184850"/>
              <a:ext cx="49525" cy="43900"/>
            </a:xfrm>
            <a:custGeom>
              <a:avLst/>
              <a:gdLst/>
              <a:ahLst/>
              <a:cxnLst/>
              <a:rect l="l" t="t" r="r" b="b"/>
              <a:pathLst>
                <a:path w="1981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1981" y="1755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4"/>
            <p:cNvSpPr/>
            <p:nvPr/>
          </p:nvSpPr>
          <p:spPr>
            <a:xfrm>
              <a:off x="3586000" y="1124700"/>
              <a:ext cx="172950" cy="63950"/>
            </a:xfrm>
            <a:custGeom>
              <a:avLst/>
              <a:gdLst/>
              <a:ahLst/>
              <a:cxnLst/>
              <a:rect l="l" t="t" r="r" b="b"/>
              <a:pathLst>
                <a:path w="6918" h="2558" extrusionOk="0">
                  <a:moveTo>
                    <a:pt x="0" y="1"/>
                  </a:moveTo>
                  <a:lnTo>
                    <a:pt x="978" y="2557"/>
                  </a:lnTo>
                  <a:lnTo>
                    <a:pt x="6917" y="2557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4"/>
            <p:cNvSpPr/>
            <p:nvPr/>
          </p:nvSpPr>
          <p:spPr>
            <a:xfrm>
              <a:off x="3582225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1003" y="2752"/>
                  </a:lnTo>
                  <a:cubicBezTo>
                    <a:pt x="1028" y="2803"/>
                    <a:pt x="1078" y="2828"/>
                    <a:pt x="1129" y="2828"/>
                  </a:cubicBezTo>
                  <a:lnTo>
                    <a:pt x="1179" y="2828"/>
                  </a:lnTo>
                  <a:cubicBezTo>
                    <a:pt x="1254" y="2803"/>
                    <a:pt x="1279" y="2727"/>
                    <a:pt x="1254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4"/>
            <p:cNvSpPr/>
            <p:nvPr/>
          </p:nvSpPr>
          <p:spPr>
            <a:xfrm>
              <a:off x="36323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978" y="2752"/>
                  </a:lnTo>
                  <a:cubicBezTo>
                    <a:pt x="1003" y="2803"/>
                    <a:pt x="1053" y="2828"/>
                    <a:pt x="1103" y="2828"/>
                  </a:cubicBezTo>
                  <a:lnTo>
                    <a:pt x="1154" y="2828"/>
                  </a:lnTo>
                  <a:cubicBezTo>
                    <a:pt x="1229" y="2803"/>
                    <a:pt x="1279" y="2727"/>
                    <a:pt x="1229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4"/>
            <p:cNvSpPr/>
            <p:nvPr/>
          </p:nvSpPr>
          <p:spPr>
            <a:xfrm>
              <a:off x="36818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51" y="46"/>
                    <a:pt x="1" y="121"/>
                    <a:pt x="26" y="171"/>
                  </a:cubicBezTo>
                  <a:lnTo>
                    <a:pt x="1003" y="2752"/>
                  </a:lnTo>
                  <a:cubicBezTo>
                    <a:pt x="1028" y="2803"/>
                    <a:pt x="1078" y="2828"/>
                    <a:pt x="1128" y="2828"/>
                  </a:cubicBezTo>
                  <a:lnTo>
                    <a:pt x="1179" y="2828"/>
                  </a:lnTo>
                  <a:cubicBezTo>
                    <a:pt x="1254" y="2803"/>
                    <a:pt x="1279" y="2727"/>
                    <a:pt x="1254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4"/>
            <p:cNvSpPr/>
            <p:nvPr/>
          </p:nvSpPr>
          <p:spPr>
            <a:xfrm>
              <a:off x="37313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978" y="2752"/>
                  </a:lnTo>
                  <a:cubicBezTo>
                    <a:pt x="1003" y="2803"/>
                    <a:pt x="1053" y="2828"/>
                    <a:pt x="1103" y="2828"/>
                  </a:cubicBezTo>
                  <a:lnTo>
                    <a:pt x="1154" y="2828"/>
                  </a:lnTo>
                  <a:cubicBezTo>
                    <a:pt x="1229" y="2803"/>
                    <a:pt x="1279" y="2727"/>
                    <a:pt x="1229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4"/>
            <p:cNvSpPr/>
            <p:nvPr/>
          </p:nvSpPr>
          <p:spPr>
            <a:xfrm>
              <a:off x="3588500" y="1135975"/>
              <a:ext cx="155400" cy="6300"/>
            </a:xfrm>
            <a:custGeom>
              <a:avLst/>
              <a:gdLst/>
              <a:ahLst/>
              <a:cxnLst/>
              <a:rect l="l" t="t" r="r" b="b"/>
              <a:pathLst>
                <a:path w="6216" h="252" extrusionOk="0">
                  <a:moveTo>
                    <a:pt x="126" y="1"/>
                  </a:moveTo>
                  <a:cubicBezTo>
                    <a:pt x="50" y="1"/>
                    <a:pt x="0" y="51"/>
                    <a:pt x="0" y="126"/>
                  </a:cubicBezTo>
                  <a:cubicBezTo>
                    <a:pt x="0" y="201"/>
                    <a:pt x="50" y="252"/>
                    <a:pt x="126" y="252"/>
                  </a:cubicBezTo>
                  <a:lnTo>
                    <a:pt x="6091" y="252"/>
                  </a:lnTo>
                  <a:cubicBezTo>
                    <a:pt x="6141" y="252"/>
                    <a:pt x="6216" y="201"/>
                    <a:pt x="6216" y="126"/>
                  </a:cubicBezTo>
                  <a:cubicBezTo>
                    <a:pt x="6216" y="51"/>
                    <a:pt x="6141" y="1"/>
                    <a:pt x="6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4"/>
            <p:cNvSpPr/>
            <p:nvPr/>
          </p:nvSpPr>
          <p:spPr>
            <a:xfrm>
              <a:off x="3599150" y="1164800"/>
              <a:ext cx="156025" cy="6925"/>
            </a:xfrm>
            <a:custGeom>
              <a:avLst/>
              <a:gdLst/>
              <a:ahLst/>
              <a:cxnLst/>
              <a:rect l="l" t="t" r="r" b="b"/>
              <a:pathLst>
                <a:path w="6241" h="277" extrusionOk="0">
                  <a:moveTo>
                    <a:pt x="151" y="1"/>
                  </a:moveTo>
                  <a:cubicBezTo>
                    <a:pt x="76" y="1"/>
                    <a:pt x="0" y="51"/>
                    <a:pt x="0" y="126"/>
                  </a:cubicBezTo>
                  <a:cubicBezTo>
                    <a:pt x="0" y="201"/>
                    <a:pt x="76" y="277"/>
                    <a:pt x="151" y="277"/>
                  </a:cubicBezTo>
                  <a:lnTo>
                    <a:pt x="6091" y="277"/>
                  </a:lnTo>
                  <a:cubicBezTo>
                    <a:pt x="6166" y="277"/>
                    <a:pt x="6241" y="201"/>
                    <a:pt x="6241" y="126"/>
                  </a:cubicBezTo>
                  <a:cubicBezTo>
                    <a:pt x="6241" y="51"/>
                    <a:pt x="6166" y="1"/>
                    <a:pt x="6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4"/>
            <p:cNvSpPr/>
            <p:nvPr/>
          </p:nvSpPr>
          <p:spPr>
            <a:xfrm>
              <a:off x="3183100" y="1348400"/>
              <a:ext cx="275100" cy="54000"/>
            </a:xfrm>
            <a:custGeom>
              <a:avLst/>
              <a:gdLst/>
              <a:ahLst/>
              <a:cxnLst/>
              <a:rect l="l" t="t" r="r" b="b"/>
              <a:pathLst>
                <a:path w="11004" h="2160" extrusionOk="0">
                  <a:moveTo>
                    <a:pt x="1" y="0"/>
                  </a:moveTo>
                  <a:lnTo>
                    <a:pt x="1" y="0"/>
                  </a:lnTo>
                  <a:cubicBezTo>
                    <a:pt x="2118" y="1747"/>
                    <a:pt x="5067" y="2159"/>
                    <a:pt x="7379" y="2159"/>
                  </a:cubicBezTo>
                  <a:cubicBezTo>
                    <a:pt x="9445" y="2159"/>
                    <a:pt x="11003" y="1830"/>
                    <a:pt x="11003" y="1830"/>
                  </a:cubicBezTo>
                  <a:cubicBezTo>
                    <a:pt x="10426" y="1487"/>
                    <a:pt x="9850" y="1401"/>
                    <a:pt x="9176" y="1401"/>
                  </a:cubicBezTo>
                  <a:cubicBezTo>
                    <a:pt x="8507" y="1401"/>
                    <a:pt x="7743" y="1485"/>
                    <a:pt x="6788" y="1485"/>
                  </a:cubicBezTo>
                  <a:cubicBezTo>
                    <a:pt x="5198" y="1485"/>
                    <a:pt x="3082" y="1251"/>
                    <a:pt x="1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4"/>
            <p:cNvSpPr/>
            <p:nvPr/>
          </p:nvSpPr>
          <p:spPr>
            <a:xfrm>
              <a:off x="3401775" y="1416075"/>
              <a:ext cx="171075" cy="90875"/>
            </a:xfrm>
            <a:custGeom>
              <a:avLst/>
              <a:gdLst/>
              <a:ahLst/>
              <a:cxnLst/>
              <a:rect l="l" t="t" r="r" b="b"/>
              <a:pathLst>
                <a:path w="6843" h="3635" extrusionOk="0">
                  <a:moveTo>
                    <a:pt x="1" y="0"/>
                  </a:moveTo>
                  <a:cubicBezTo>
                    <a:pt x="5038" y="827"/>
                    <a:pt x="6843" y="3634"/>
                    <a:pt x="6843" y="3634"/>
                  </a:cubicBezTo>
                  <a:cubicBezTo>
                    <a:pt x="6843" y="3634"/>
                    <a:pt x="5539" y="25"/>
                    <a:pt x="1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3408050" y="1644125"/>
              <a:ext cx="104025" cy="56950"/>
            </a:xfrm>
            <a:custGeom>
              <a:avLst/>
              <a:gdLst/>
              <a:ahLst/>
              <a:cxnLst/>
              <a:rect l="l" t="t" r="r" b="b"/>
              <a:pathLst>
                <a:path w="4161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477" y="1855"/>
                    <a:pt x="1667" y="2278"/>
                    <a:pt x="2652" y="2278"/>
                  </a:cubicBezTo>
                  <a:cubicBezTo>
                    <a:pt x="3478" y="2278"/>
                    <a:pt x="4161" y="1981"/>
                    <a:pt x="4161" y="1981"/>
                  </a:cubicBezTo>
                  <a:lnTo>
                    <a:pt x="4161" y="1981"/>
                  </a:lnTo>
                  <a:cubicBezTo>
                    <a:pt x="3856" y="2031"/>
                    <a:pt x="3571" y="2054"/>
                    <a:pt x="3306" y="2054"/>
                  </a:cubicBezTo>
                  <a:cubicBezTo>
                    <a:pt x="781" y="205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3679350" y="1572075"/>
              <a:ext cx="207425" cy="69900"/>
            </a:xfrm>
            <a:custGeom>
              <a:avLst/>
              <a:gdLst/>
              <a:ahLst/>
              <a:cxnLst/>
              <a:rect l="l" t="t" r="r" b="b"/>
              <a:pathLst>
                <a:path w="8297" h="2796" extrusionOk="0">
                  <a:moveTo>
                    <a:pt x="0" y="1"/>
                  </a:moveTo>
                  <a:lnTo>
                    <a:pt x="0" y="1"/>
                  </a:lnTo>
                  <a:cubicBezTo>
                    <a:pt x="1999" y="2367"/>
                    <a:pt x="4824" y="2795"/>
                    <a:pt x="6607" y="2795"/>
                  </a:cubicBezTo>
                  <a:cubicBezTo>
                    <a:pt x="7619" y="2795"/>
                    <a:pt x="8296" y="2657"/>
                    <a:pt x="8296" y="2657"/>
                  </a:cubicBezTo>
                  <a:cubicBezTo>
                    <a:pt x="3535" y="26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4369825" y="1115300"/>
              <a:ext cx="55175" cy="113450"/>
            </a:xfrm>
            <a:custGeom>
              <a:avLst/>
              <a:gdLst/>
              <a:ahLst/>
              <a:cxnLst/>
              <a:rect l="l" t="t" r="r" b="b"/>
              <a:pathLst>
                <a:path w="2207" h="4538" extrusionOk="0">
                  <a:moveTo>
                    <a:pt x="652" y="1"/>
                  </a:moveTo>
                  <a:lnTo>
                    <a:pt x="1" y="226"/>
                  </a:lnTo>
                  <a:lnTo>
                    <a:pt x="1454" y="4537"/>
                  </a:lnTo>
                  <a:lnTo>
                    <a:pt x="2206" y="4537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4327850" y="1115300"/>
              <a:ext cx="55150" cy="113450"/>
            </a:xfrm>
            <a:custGeom>
              <a:avLst/>
              <a:gdLst/>
              <a:ahLst/>
              <a:cxnLst/>
              <a:rect l="l" t="t" r="r" b="b"/>
              <a:pathLst>
                <a:path w="2206" h="4538" extrusionOk="0">
                  <a:moveTo>
                    <a:pt x="1554" y="1"/>
                  </a:moveTo>
                  <a:lnTo>
                    <a:pt x="0" y="4537"/>
                  </a:lnTo>
                  <a:lnTo>
                    <a:pt x="752" y="4537"/>
                  </a:lnTo>
                  <a:lnTo>
                    <a:pt x="2206" y="226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4480725" y="1094000"/>
              <a:ext cx="6300" cy="134750"/>
            </a:xfrm>
            <a:custGeom>
              <a:avLst/>
              <a:gdLst/>
              <a:ahLst/>
              <a:cxnLst/>
              <a:rect l="l" t="t" r="r" b="b"/>
              <a:pathLst>
                <a:path w="252" h="5390" extrusionOk="0">
                  <a:moveTo>
                    <a:pt x="1" y="1"/>
                  </a:moveTo>
                  <a:lnTo>
                    <a:pt x="1" y="5389"/>
                  </a:lnTo>
                  <a:lnTo>
                    <a:pt x="251" y="538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4272075" y="1082100"/>
              <a:ext cx="186750" cy="67075"/>
            </a:xfrm>
            <a:custGeom>
              <a:avLst/>
              <a:gdLst/>
              <a:ahLst/>
              <a:cxnLst/>
              <a:rect l="l" t="t" r="r" b="b"/>
              <a:pathLst>
                <a:path w="7470" h="2683" extrusionOk="0">
                  <a:moveTo>
                    <a:pt x="7244" y="1"/>
                  </a:moveTo>
                  <a:lnTo>
                    <a:pt x="1" y="1805"/>
                  </a:lnTo>
                  <a:lnTo>
                    <a:pt x="226" y="2682"/>
                  </a:lnTo>
                  <a:lnTo>
                    <a:pt x="7470" y="878"/>
                  </a:lnTo>
                  <a:lnTo>
                    <a:pt x="7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4317825" y="1171700"/>
              <a:ext cx="113425" cy="14450"/>
            </a:xfrm>
            <a:custGeom>
              <a:avLst/>
              <a:gdLst/>
              <a:ahLst/>
              <a:cxnLst/>
              <a:rect l="l" t="t" r="r" b="b"/>
              <a:pathLst>
                <a:path w="453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537" y="577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4"/>
            <p:cNvSpPr/>
            <p:nvPr/>
          </p:nvSpPr>
          <p:spPr>
            <a:xfrm>
              <a:off x="4437500" y="1028850"/>
              <a:ext cx="62675" cy="122200"/>
            </a:xfrm>
            <a:custGeom>
              <a:avLst/>
              <a:gdLst/>
              <a:ahLst/>
              <a:cxnLst/>
              <a:rect l="l" t="t" r="r" b="b"/>
              <a:pathLst>
                <a:path w="2507" h="4888" extrusionOk="0">
                  <a:moveTo>
                    <a:pt x="1128" y="0"/>
                  </a:moveTo>
                  <a:lnTo>
                    <a:pt x="0" y="326"/>
                  </a:lnTo>
                  <a:lnTo>
                    <a:pt x="452" y="2682"/>
                  </a:lnTo>
                  <a:lnTo>
                    <a:pt x="1379" y="4887"/>
                  </a:lnTo>
                  <a:lnTo>
                    <a:pt x="2507" y="4562"/>
                  </a:lnTo>
                  <a:lnTo>
                    <a:pt x="2056" y="220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4449400" y="10382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26"/>
                    <a:pt x="101" y="426"/>
                    <a:pt x="201" y="426"/>
                  </a:cubicBezTo>
                  <a:cubicBezTo>
                    <a:pt x="326" y="426"/>
                    <a:pt x="427" y="326"/>
                    <a:pt x="427" y="201"/>
                  </a:cubicBezTo>
                  <a:cubicBezTo>
                    <a:pt x="427" y="100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4369200" y="1107800"/>
              <a:ext cx="10675" cy="11300"/>
            </a:xfrm>
            <a:custGeom>
              <a:avLst/>
              <a:gdLst/>
              <a:ahLst/>
              <a:cxnLst/>
              <a:rect l="l" t="t" r="r" b="b"/>
              <a:pathLst>
                <a:path w="427" h="452" extrusionOk="0">
                  <a:moveTo>
                    <a:pt x="226" y="0"/>
                  </a:moveTo>
                  <a:cubicBezTo>
                    <a:pt x="101" y="0"/>
                    <a:pt x="1" y="100"/>
                    <a:pt x="1" y="226"/>
                  </a:cubicBezTo>
                  <a:cubicBezTo>
                    <a:pt x="1" y="351"/>
                    <a:pt x="101" y="451"/>
                    <a:pt x="226" y="451"/>
                  </a:cubicBezTo>
                  <a:cubicBezTo>
                    <a:pt x="326" y="451"/>
                    <a:pt x="427" y="351"/>
                    <a:pt x="427" y="226"/>
                  </a:cubicBezTo>
                  <a:cubicBezTo>
                    <a:pt x="427" y="100"/>
                    <a:pt x="32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4477600" y="112847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26"/>
                    <a:pt x="101" y="426"/>
                    <a:pt x="201" y="426"/>
                  </a:cubicBezTo>
                  <a:cubicBezTo>
                    <a:pt x="326" y="426"/>
                    <a:pt x="426" y="326"/>
                    <a:pt x="426" y="201"/>
                  </a:cubicBezTo>
                  <a:cubicBezTo>
                    <a:pt x="426" y="75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4"/>
            <p:cNvSpPr/>
            <p:nvPr/>
          </p:nvSpPr>
          <p:spPr>
            <a:xfrm>
              <a:off x="3914950" y="1228725"/>
              <a:ext cx="729975" cy="343375"/>
            </a:xfrm>
            <a:custGeom>
              <a:avLst/>
              <a:gdLst/>
              <a:ahLst/>
              <a:cxnLst/>
              <a:rect l="l" t="t" r="r" b="b"/>
              <a:pathLst>
                <a:path w="29199" h="13735" extrusionOk="0">
                  <a:moveTo>
                    <a:pt x="0" y="0"/>
                  </a:moveTo>
                  <a:lnTo>
                    <a:pt x="0" y="13735"/>
                  </a:lnTo>
                  <a:cubicBezTo>
                    <a:pt x="10476" y="13735"/>
                    <a:pt x="6140" y="7745"/>
                    <a:pt x="8847" y="6091"/>
                  </a:cubicBezTo>
                  <a:cubicBezTo>
                    <a:pt x="9301" y="5812"/>
                    <a:pt x="9777" y="5704"/>
                    <a:pt x="10266" y="5704"/>
                  </a:cubicBezTo>
                  <a:cubicBezTo>
                    <a:pt x="11948" y="5704"/>
                    <a:pt x="13781" y="6983"/>
                    <a:pt x="15387" y="6983"/>
                  </a:cubicBezTo>
                  <a:cubicBezTo>
                    <a:pt x="16044" y="6983"/>
                    <a:pt x="16663" y="6769"/>
                    <a:pt x="17218" y="6166"/>
                  </a:cubicBezTo>
                  <a:cubicBezTo>
                    <a:pt x="19524" y="3634"/>
                    <a:pt x="29198" y="5715"/>
                    <a:pt x="29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4"/>
            <p:cNvSpPr/>
            <p:nvPr/>
          </p:nvSpPr>
          <p:spPr>
            <a:xfrm>
              <a:off x="3914950" y="1228725"/>
              <a:ext cx="729975" cy="343375"/>
            </a:xfrm>
            <a:custGeom>
              <a:avLst/>
              <a:gdLst/>
              <a:ahLst/>
              <a:cxnLst/>
              <a:rect l="l" t="t" r="r" b="b"/>
              <a:pathLst>
                <a:path w="29199" h="13735" extrusionOk="0">
                  <a:moveTo>
                    <a:pt x="29198" y="0"/>
                  </a:moveTo>
                  <a:cubicBezTo>
                    <a:pt x="29198" y="1"/>
                    <a:pt x="27769" y="3760"/>
                    <a:pt x="21905" y="3835"/>
                  </a:cubicBezTo>
                  <a:cubicBezTo>
                    <a:pt x="17058" y="3897"/>
                    <a:pt x="16336" y="5401"/>
                    <a:pt x="15324" y="5401"/>
                  </a:cubicBezTo>
                  <a:cubicBezTo>
                    <a:pt x="15106" y="5401"/>
                    <a:pt x="14875" y="5332"/>
                    <a:pt x="14587" y="5163"/>
                  </a:cubicBezTo>
                  <a:cubicBezTo>
                    <a:pt x="13751" y="4680"/>
                    <a:pt x="11629" y="4142"/>
                    <a:pt x="9778" y="4142"/>
                  </a:cubicBezTo>
                  <a:cubicBezTo>
                    <a:pt x="8076" y="4142"/>
                    <a:pt x="6602" y="4597"/>
                    <a:pt x="6566" y="5965"/>
                  </a:cubicBezTo>
                  <a:cubicBezTo>
                    <a:pt x="6466" y="8522"/>
                    <a:pt x="7519" y="12381"/>
                    <a:pt x="0" y="12381"/>
                  </a:cubicBezTo>
                  <a:lnTo>
                    <a:pt x="0" y="13735"/>
                  </a:lnTo>
                  <a:cubicBezTo>
                    <a:pt x="10476" y="13735"/>
                    <a:pt x="6140" y="7745"/>
                    <a:pt x="8847" y="6091"/>
                  </a:cubicBezTo>
                  <a:cubicBezTo>
                    <a:pt x="9301" y="5812"/>
                    <a:pt x="9777" y="5704"/>
                    <a:pt x="10266" y="5704"/>
                  </a:cubicBezTo>
                  <a:cubicBezTo>
                    <a:pt x="11948" y="5704"/>
                    <a:pt x="13781" y="6983"/>
                    <a:pt x="15387" y="6983"/>
                  </a:cubicBezTo>
                  <a:cubicBezTo>
                    <a:pt x="16044" y="6983"/>
                    <a:pt x="16663" y="6769"/>
                    <a:pt x="17218" y="6166"/>
                  </a:cubicBezTo>
                  <a:cubicBezTo>
                    <a:pt x="19524" y="3634"/>
                    <a:pt x="29198" y="5715"/>
                    <a:pt x="29198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4"/>
            <p:cNvSpPr/>
            <p:nvPr/>
          </p:nvSpPr>
          <p:spPr>
            <a:xfrm>
              <a:off x="4463825" y="16165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3" y="1053"/>
                    <a:pt x="1353" y="677"/>
                  </a:cubicBezTo>
                  <a:cubicBezTo>
                    <a:pt x="1353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4"/>
            <p:cNvSpPr/>
            <p:nvPr/>
          </p:nvSpPr>
          <p:spPr>
            <a:xfrm>
              <a:off x="4193750" y="1419200"/>
              <a:ext cx="15075" cy="15050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02" y="0"/>
                  </a:moveTo>
                  <a:cubicBezTo>
                    <a:pt x="126" y="0"/>
                    <a:pt x="1" y="126"/>
                    <a:pt x="1" y="301"/>
                  </a:cubicBezTo>
                  <a:cubicBezTo>
                    <a:pt x="1" y="477"/>
                    <a:pt x="126" y="602"/>
                    <a:pt x="302" y="602"/>
                  </a:cubicBezTo>
                  <a:cubicBezTo>
                    <a:pt x="477" y="602"/>
                    <a:pt x="602" y="477"/>
                    <a:pt x="602" y="301"/>
                  </a:cubicBezTo>
                  <a:cubicBezTo>
                    <a:pt x="602" y="126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4"/>
            <p:cNvSpPr/>
            <p:nvPr/>
          </p:nvSpPr>
          <p:spPr>
            <a:xfrm>
              <a:off x="4097900" y="17375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304"/>
                    <a:pt x="376" y="1679"/>
                    <a:pt x="827" y="1679"/>
                  </a:cubicBezTo>
                  <a:cubicBezTo>
                    <a:pt x="1304" y="1679"/>
                    <a:pt x="1680" y="1304"/>
                    <a:pt x="1680" y="827"/>
                  </a:cubicBezTo>
                  <a:cubicBezTo>
                    <a:pt x="1680" y="376"/>
                    <a:pt x="1304" y="0"/>
                    <a:pt x="82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4"/>
            <p:cNvSpPr/>
            <p:nvPr/>
          </p:nvSpPr>
          <p:spPr>
            <a:xfrm>
              <a:off x="4169325" y="15069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276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27" y="552"/>
                    <a:pt x="552" y="426"/>
                    <a:pt x="552" y="276"/>
                  </a:cubicBezTo>
                  <a:cubicBezTo>
                    <a:pt x="552" y="125"/>
                    <a:pt x="427" y="0"/>
                    <a:pt x="2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4"/>
            <p:cNvSpPr/>
            <p:nvPr/>
          </p:nvSpPr>
          <p:spPr>
            <a:xfrm>
              <a:off x="3997650" y="16284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cubicBezTo>
                    <a:pt x="0" y="1830"/>
                    <a:pt x="527" y="2381"/>
                    <a:pt x="1178" y="2381"/>
                  </a:cubicBezTo>
                  <a:cubicBezTo>
                    <a:pt x="1855" y="2381"/>
                    <a:pt x="2381" y="1830"/>
                    <a:pt x="2381" y="1178"/>
                  </a:cubicBezTo>
                  <a:cubicBezTo>
                    <a:pt x="2381" y="527"/>
                    <a:pt x="1855" y="0"/>
                    <a:pt x="1178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4"/>
            <p:cNvSpPr/>
            <p:nvPr/>
          </p:nvSpPr>
          <p:spPr>
            <a:xfrm>
              <a:off x="4657425" y="1302650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301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301" y="552"/>
                  </a:cubicBezTo>
                  <a:cubicBezTo>
                    <a:pt x="452" y="552"/>
                    <a:pt x="577" y="427"/>
                    <a:pt x="577" y="276"/>
                  </a:cubicBezTo>
                  <a:cubicBezTo>
                    <a:pt x="577" y="126"/>
                    <a:pt x="452" y="1"/>
                    <a:pt x="30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4"/>
            <p:cNvSpPr/>
            <p:nvPr/>
          </p:nvSpPr>
          <p:spPr>
            <a:xfrm>
              <a:off x="3983225" y="1728100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7" y="0"/>
                  </a:moveTo>
                  <a:cubicBezTo>
                    <a:pt x="176" y="0"/>
                    <a:pt x="1" y="151"/>
                    <a:pt x="1" y="376"/>
                  </a:cubicBezTo>
                  <a:cubicBezTo>
                    <a:pt x="1" y="577"/>
                    <a:pt x="176" y="752"/>
                    <a:pt x="377" y="752"/>
                  </a:cubicBezTo>
                  <a:cubicBezTo>
                    <a:pt x="602" y="752"/>
                    <a:pt x="753" y="577"/>
                    <a:pt x="753" y="376"/>
                  </a:cubicBezTo>
                  <a:cubicBezTo>
                    <a:pt x="753" y="151"/>
                    <a:pt x="602" y="0"/>
                    <a:pt x="3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4"/>
            <p:cNvSpPr/>
            <p:nvPr/>
          </p:nvSpPr>
          <p:spPr>
            <a:xfrm>
              <a:off x="4417450" y="14060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28"/>
                    <a:pt x="301" y="1328"/>
                    <a:pt x="677" y="1328"/>
                  </a:cubicBezTo>
                  <a:cubicBezTo>
                    <a:pt x="1053" y="1328"/>
                    <a:pt x="1354" y="1028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4"/>
            <p:cNvSpPr/>
            <p:nvPr/>
          </p:nvSpPr>
          <p:spPr>
            <a:xfrm>
              <a:off x="4611675" y="14329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9" y="878"/>
                    <a:pt x="1129" y="552"/>
                  </a:cubicBezTo>
                  <a:cubicBezTo>
                    <a:pt x="1129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4"/>
            <p:cNvSpPr/>
            <p:nvPr/>
          </p:nvSpPr>
          <p:spPr>
            <a:xfrm>
              <a:off x="4579725" y="13860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326" y="0"/>
                  </a:moveTo>
                  <a:cubicBezTo>
                    <a:pt x="151" y="0"/>
                    <a:pt x="1" y="150"/>
                    <a:pt x="1" y="326"/>
                  </a:cubicBezTo>
                  <a:cubicBezTo>
                    <a:pt x="1" y="501"/>
                    <a:pt x="151" y="652"/>
                    <a:pt x="326" y="652"/>
                  </a:cubicBezTo>
                  <a:cubicBezTo>
                    <a:pt x="527" y="652"/>
                    <a:pt x="652" y="501"/>
                    <a:pt x="652" y="326"/>
                  </a:cubicBezTo>
                  <a:cubicBezTo>
                    <a:pt x="652" y="150"/>
                    <a:pt x="527" y="0"/>
                    <a:pt x="3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4"/>
            <p:cNvSpPr/>
            <p:nvPr/>
          </p:nvSpPr>
          <p:spPr>
            <a:xfrm>
              <a:off x="4557175" y="1515050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6" y="1"/>
                  </a:moveTo>
                  <a:cubicBezTo>
                    <a:pt x="151" y="1"/>
                    <a:pt x="0" y="176"/>
                    <a:pt x="0" y="377"/>
                  </a:cubicBezTo>
                  <a:cubicBezTo>
                    <a:pt x="0" y="602"/>
                    <a:pt x="151" y="753"/>
                    <a:pt x="376" y="753"/>
                  </a:cubicBezTo>
                  <a:cubicBezTo>
                    <a:pt x="577" y="753"/>
                    <a:pt x="752" y="602"/>
                    <a:pt x="752" y="377"/>
                  </a:cubicBezTo>
                  <a:cubicBezTo>
                    <a:pt x="752" y="176"/>
                    <a:pt x="577" y="1"/>
                    <a:pt x="37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4"/>
            <p:cNvSpPr/>
            <p:nvPr/>
          </p:nvSpPr>
          <p:spPr>
            <a:xfrm>
              <a:off x="3950025" y="1810175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54" y="1"/>
                  </a:moveTo>
                  <a:cubicBezTo>
                    <a:pt x="702" y="1"/>
                    <a:pt x="1" y="702"/>
                    <a:pt x="1" y="1554"/>
                  </a:cubicBezTo>
                  <a:cubicBezTo>
                    <a:pt x="1" y="2407"/>
                    <a:pt x="702" y="3083"/>
                    <a:pt x="1554" y="3083"/>
                  </a:cubicBezTo>
                  <a:cubicBezTo>
                    <a:pt x="2407" y="3083"/>
                    <a:pt x="3083" y="2407"/>
                    <a:pt x="3083" y="1554"/>
                  </a:cubicBezTo>
                  <a:cubicBezTo>
                    <a:pt x="3083" y="702"/>
                    <a:pt x="2407" y="1"/>
                    <a:pt x="1554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4"/>
            <p:cNvSpPr/>
            <p:nvPr/>
          </p:nvSpPr>
          <p:spPr>
            <a:xfrm>
              <a:off x="4096650" y="1872825"/>
              <a:ext cx="44500" cy="44525"/>
            </a:xfrm>
            <a:custGeom>
              <a:avLst/>
              <a:gdLst/>
              <a:ahLst/>
              <a:cxnLst/>
              <a:rect l="l" t="t" r="r" b="b"/>
              <a:pathLst>
                <a:path w="1780" h="1781" extrusionOk="0">
                  <a:moveTo>
                    <a:pt x="877" y="1"/>
                  </a:moveTo>
                  <a:cubicBezTo>
                    <a:pt x="401" y="1"/>
                    <a:pt x="0" y="402"/>
                    <a:pt x="0" y="878"/>
                  </a:cubicBezTo>
                  <a:cubicBezTo>
                    <a:pt x="0" y="1379"/>
                    <a:pt x="401" y="1780"/>
                    <a:pt x="877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87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4"/>
            <p:cNvSpPr/>
            <p:nvPr/>
          </p:nvSpPr>
          <p:spPr>
            <a:xfrm>
              <a:off x="4253900" y="1804525"/>
              <a:ext cx="10700" cy="11325"/>
            </a:xfrm>
            <a:custGeom>
              <a:avLst/>
              <a:gdLst/>
              <a:ahLst/>
              <a:cxnLst/>
              <a:rect l="l" t="t" r="r" b="b"/>
              <a:pathLst>
                <a:path w="428" h="453" extrusionOk="0">
                  <a:moveTo>
                    <a:pt x="201" y="1"/>
                  </a:moveTo>
                  <a:cubicBezTo>
                    <a:pt x="76" y="1"/>
                    <a:pt x="1" y="101"/>
                    <a:pt x="1" y="227"/>
                  </a:cubicBezTo>
                  <a:cubicBezTo>
                    <a:pt x="1" y="352"/>
                    <a:pt x="76" y="452"/>
                    <a:pt x="201" y="452"/>
                  </a:cubicBezTo>
                  <a:cubicBezTo>
                    <a:pt x="327" y="452"/>
                    <a:pt x="427" y="352"/>
                    <a:pt x="427" y="227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6A8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4"/>
            <p:cNvSpPr/>
            <p:nvPr/>
          </p:nvSpPr>
          <p:spPr>
            <a:xfrm>
              <a:off x="3456925" y="1562675"/>
              <a:ext cx="33225" cy="33250"/>
            </a:xfrm>
            <a:custGeom>
              <a:avLst/>
              <a:gdLst/>
              <a:ahLst/>
              <a:cxnLst/>
              <a:rect l="l" t="t" r="r" b="b"/>
              <a:pathLst>
                <a:path w="1329" h="1330" extrusionOk="0">
                  <a:moveTo>
                    <a:pt x="652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4"/>
            <p:cNvSpPr/>
            <p:nvPr/>
          </p:nvSpPr>
          <p:spPr>
            <a:xfrm>
              <a:off x="3495775" y="16165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51" y="0"/>
                  </a:moveTo>
                  <a:cubicBezTo>
                    <a:pt x="100" y="0"/>
                    <a:pt x="0" y="125"/>
                    <a:pt x="0" y="251"/>
                  </a:cubicBezTo>
                  <a:cubicBezTo>
                    <a:pt x="0" y="376"/>
                    <a:pt x="100" y="476"/>
                    <a:pt x="251" y="476"/>
                  </a:cubicBezTo>
                  <a:cubicBezTo>
                    <a:pt x="376" y="476"/>
                    <a:pt x="476" y="376"/>
                    <a:pt x="476" y="251"/>
                  </a:cubicBezTo>
                  <a:cubicBezTo>
                    <a:pt x="476" y="125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4"/>
            <p:cNvSpPr/>
            <p:nvPr/>
          </p:nvSpPr>
          <p:spPr>
            <a:xfrm>
              <a:off x="3512050" y="1573950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427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678"/>
                    <a:pt x="201" y="878"/>
                    <a:pt x="427" y="878"/>
                  </a:cubicBezTo>
                  <a:cubicBezTo>
                    <a:pt x="677" y="878"/>
                    <a:pt x="878" y="678"/>
                    <a:pt x="878" y="452"/>
                  </a:cubicBezTo>
                  <a:cubicBezTo>
                    <a:pt x="878" y="201"/>
                    <a:pt x="677" y="1"/>
                    <a:pt x="42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3432475" y="154512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cubicBezTo>
                    <a:pt x="1" y="352"/>
                    <a:pt x="101" y="477"/>
                    <a:pt x="226" y="477"/>
                  </a:cubicBezTo>
                  <a:cubicBezTo>
                    <a:pt x="352" y="477"/>
                    <a:pt x="477" y="352"/>
                    <a:pt x="477" y="227"/>
                  </a:cubicBezTo>
                  <a:cubicBezTo>
                    <a:pt x="477" y="101"/>
                    <a:pt x="352" y="1"/>
                    <a:pt x="2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4"/>
            <p:cNvSpPr/>
            <p:nvPr/>
          </p:nvSpPr>
          <p:spPr>
            <a:xfrm>
              <a:off x="3651775" y="129765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01" y="0"/>
                    <a:pt x="1" y="201"/>
                    <a:pt x="1" y="476"/>
                  </a:cubicBezTo>
                  <a:cubicBezTo>
                    <a:pt x="1" y="752"/>
                    <a:pt x="201" y="953"/>
                    <a:pt x="477" y="953"/>
                  </a:cubicBezTo>
                  <a:cubicBezTo>
                    <a:pt x="727" y="953"/>
                    <a:pt x="953" y="752"/>
                    <a:pt x="953" y="476"/>
                  </a:cubicBezTo>
                  <a:cubicBezTo>
                    <a:pt x="953" y="201"/>
                    <a:pt x="727" y="0"/>
                    <a:pt x="4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4"/>
            <p:cNvSpPr/>
            <p:nvPr/>
          </p:nvSpPr>
          <p:spPr>
            <a:xfrm>
              <a:off x="4122325" y="1481850"/>
              <a:ext cx="402925" cy="293375"/>
            </a:xfrm>
            <a:custGeom>
              <a:avLst/>
              <a:gdLst/>
              <a:ahLst/>
              <a:cxnLst/>
              <a:rect l="l" t="t" r="r" b="b"/>
              <a:pathLst>
                <a:path w="16117" h="11735" extrusionOk="0">
                  <a:moveTo>
                    <a:pt x="9876" y="1"/>
                  </a:moveTo>
                  <a:cubicBezTo>
                    <a:pt x="6392" y="1"/>
                    <a:pt x="5515" y="1981"/>
                    <a:pt x="4888" y="2682"/>
                  </a:cubicBezTo>
                  <a:cubicBezTo>
                    <a:pt x="4261" y="3033"/>
                    <a:pt x="3785" y="3534"/>
                    <a:pt x="3635" y="3986"/>
                  </a:cubicBezTo>
                  <a:cubicBezTo>
                    <a:pt x="3184" y="5389"/>
                    <a:pt x="1" y="6542"/>
                    <a:pt x="978" y="8622"/>
                  </a:cubicBezTo>
                  <a:cubicBezTo>
                    <a:pt x="1981" y="10702"/>
                    <a:pt x="3134" y="10201"/>
                    <a:pt x="4713" y="11154"/>
                  </a:cubicBezTo>
                  <a:cubicBezTo>
                    <a:pt x="5311" y="11514"/>
                    <a:pt x="6059" y="11735"/>
                    <a:pt x="6811" y="11735"/>
                  </a:cubicBezTo>
                  <a:cubicBezTo>
                    <a:pt x="8044" y="11735"/>
                    <a:pt x="9284" y="11141"/>
                    <a:pt x="9876" y="9600"/>
                  </a:cubicBezTo>
                  <a:cubicBezTo>
                    <a:pt x="10277" y="8572"/>
                    <a:pt x="10678" y="7595"/>
                    <a:pt x="10903" y="6692"/>
                  </a:cubicBezTo>
                  <a:cubicBezTo>
                    <a:pt x="11204" y="5890"/>
                    <a:pt x="11931" y="4712"/>
                    <a:pt x="13485" y="3534"/>
                  </a:cubicBezTo>
                  <a:cubicBezTo>
                    <a:pt x="16116" y="1555"/>
                    <a:pt x="15840" y="753"/>
                    <a:pt x="15314" y="226"/>
                  </a:cubicBezTo>
                  <a:cubicBezTo>
                    <a:pt x="15227" y="134"/>
                    <a:pt x="15092" y="100"/>
                    <a:pt x="14914" y="100"/>
                  </a:cubicBezTo>
                  <a:cubicBezTo>
                    <a:pt x="14379" y="100"/>
                    <a:pt x="13449" y="414"/>
                    <a:pt x="12221" y="414"/>
                  </a:cubicBezTo>
                  <a:cubicBezTo>
                    <a:pt x="11529" y="414"/>
                    <a:pt x="10741" y="314"/>
                    <a:pt x="9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4"/>
            <p:cNvSpPr/>
            <p:nvPr/>
          </p:nvSpPr>
          <p:spPr>
            <a:xfrm>
              <a:off x="4140500" y="1494375"/>
              <a:ext cx="378475" cy="280850"/>
            </a:xfrm>
            <a:custGeom>
              <a:avLst/>
              <a:gdLst/>
              <a:ahLst/>
              <a:cxnLst/>
              <a:rect l="l" t="t" r="r" b="b"/>
              <a:pathLst>
                <a:path w="15139" h="11234" extrusionOk="0">
                  <a:moveTo>
                    <a:pt x="14813" y="1"/>
                  </a:moveTo>
                  <a:lnTo>
                    <a:pt x="14813" y="1"/>
                  </a:lnTo>
                  <a:cubicBezTo>
                    <a:pt x="14487" y="1229"/>
                    <a:pt x="12256" y="2181"/>
                    <a:pt x="10101" y="3810"/>
                  </a:cubicBezTo>
                  <a:cubicBezTo>
                    <a:pt x="7682" y="5673"/>
                    <a:pt x="7896" y="10151"/>
                    <a:pt x="6369" y="10151"/>
                  </a:cubicBezTo>
                  <a:cubicBezTo>
                    <a:pt x="6109" y="10151"/>
                    <a:pt x="5798" y="10021"/>
                    <a:pt x="5414" y="9725"/>
                  </a:cubicBezTo>
                  <a:cubicBezTo>
                    <a:pt x="3108" y="7896"/>
                    <a:pt x="2056" y="8898"/>
                    <a:pt x="226" y="6617"/>
                  </a:cubicBezTo>
                  <a:lnTo>
                    <a:pt x="226" y="6617"/>
                  </a:lnTo>
                  <a:cubicBezTo>
                    <a:pt x="26" y="7069"/>
                    <a:pt x="1" y="7570"/>
                    <a:pt x="251" y="8121"/>
                  </a:cubicBezTo>
                  <a:cubicBezTo>
                    <a:pt x="1254" y="10201"/>
                    <a:pt x="2407" y="9700"/>
                    <a:pt x="3986" y="10653"/>
                  </a:cubicBezTo>
                  <a:cubicBezTo>
                    <a:pt x="4584" y="11013"/>
                    <a:pt x="5332" y="11234"/>
                    <a:pt x="6084" y="11234"/>
                  </a:cubicBezTo>
                  <a:cubicBezTo>
                    <a:pt x="7317" y="11234"/>
                    <a:pt x="8557" y="10640"/>
                    <a:pt x="9149" y="9099"/>
                  </a:cubicBezTo>
                  <a:cubicBezTo>
                    <a:pt x="9550" y="8071"/>
                    <a:pt x="9951" y="7094"/>
                    <a:pt x="10176" y="6191"/>
                  </a:cubicBezTo>
                  <a:cubicBezTo>
                    <a:pt x="10477" y="5389"/>
                    <a:pt x="11204" y="4211"/>
                    <a:pt x="12758" y="3033"/>
                  </a:cubicBezTo>
                  <a:cubicBezTo>
                    <a:pt x="14963" y="1354"/>
                    <a:pt x="15139" y="527"/>
                    <a:pt x="14813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4"/>
            <p:cNvSpPr/>
            <p:nvPr/>
          </p:nvSpPr>
          <p:spPr>
            <a:xfrm>
              <a:off x="4253900" y="1657925"/>
              <a:ext cx="10700" cy="10050"/>
            </a:xfrm>
            <a:custGeom>
              <a:avLst/>
              <a:gdLst/>
              <a:ahLst/>
              <a:cxnLst/>
              <a:rect l="l" t="t" r="r" b="b"/>
              <a:pathLst>
                <a:path w="428" h="402" extrusionOk="0">
                  <a:moveTo>
                    <a:pt x="201" y="0"/>
                  </a:moveTo>
                  <a:cubicBezTo>
                    <a:pt x="101" y="0"/>
                    <a:pt x="1" y="75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327" y="401"/>
                    <a:pt x="427" y="301"/>
                    <a:pt x="427" y="201"/>
                  </a:cubicBezTo>
                  <a:cubicBezTo>
                    <a:pt x="427" y="75"/>
                    <a:pt x="327" y="0"/>
                    <a:pt x="20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4"/>
            <p:cNvSpPr/>
            <p:nvPr/>
          </p:nvSpPr>
          <p:spPr>
            <a:xfrm>
              <a:off x="4250775" y="1557675"/>
              <a:ext cx="44525" cy="45125"/>
            </a:xfrm>
            <a:custGeom>
              <a:avLst/>
              <a:gdLst/>
              <a:ahLst/>
              <a:cxnLst/>
              <a:rect l="l" t="t" r="r" b="b"/>
              <a:pathLst>
                <a:path w="1781" h="1805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379" y="1805"/>
                    <a:pt x="1780" y="1404"/>
                    <a:pt x="1780" y="903"/>
                  </a:cubicBezTo>
                  <a:cubicBezTo>
                    <a:pt x="1780" y="401"/>
                    <a:pt x="1379" y="0"/>
                    <a:pt x="903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4"/>
            <p:cNvSpPr/>
            <p:nvPr/>
          </p:nvSpPr>
          <p:spPr>
            <a:xfrm>
              <a:off x="4291500" y="1619700"/>
              <a:ext cx="8175" cy="8800"/>
            </a:xfrm>
            <a:custGeom>
              <a:avLst/>
              <a:gdLst/>
              <a:ahLst/>
              <a:cxnLst/>
              <a:rect l="l" t="t" r="r" b="b"/>
              <a:pathLst>
                <a:path w="327" h="352" extrusionOk="0">
                  <a:moveTo>
                    <a:pt x="151" y="0"/>
                  </a:moveTo>
                  <a:cubicBezTo>
                    <a:pt x="76" y="0"/>
                    <a:pt x="1" y="76"/>
                    <a:pt x="1" y="176"/>
                  </a:cubicBezTo>
                  <a:cubicBezTo>
                    <a:pt x="1" y="276"/>
                    <a:pt x="76" y="351"/>
                    <a:pt x="151" y="351"/>
                  </a:cubicBezTo>
                  <a:cubicBezTo>
                    <a:pt x="251" y="351"/>
                    <a:pt x="327" y="276"/>
                    <a:pt x="327" y="176"/>
                  </a:cubicBezTo>
                  <a:cubicBezTo>
                    <a:pt x="327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4"/>
            <p:cNvSpPr/>
            <p:nvPr/>
          </p:nvSpPr>
          <p:spPr>
            <a:xfrm>
              <a:off x="4197525" y="16579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226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01"/>
                    <a:pt x="101" y="401"/>
                    <a:pt x="226" y="401"/>
                  </a:cubicBezTo>
                  <a:cubicBezTo>
                    <a:pt x="326" y="401"/>
                    <a:pt x="426" y="301"/>
                    <a:pt x="426" y="201"/>
                  </a:cubicBezTo>
                  <a:cubicBezTo>
                    <a:pt x="426" y="75"/>
                    <a:pt x="326" y="0"/>
                    <a:pt x="226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4"/>
            <p:cNvSpPr/>
            <p:nvPr/>
          </p:nvSpPr>
          <p:spPr>
            <a:xfrm>
              <a:off x="4303400" y="1684225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7" y="1"/>
                  </a:moveTo>
                  <a:cubicBezTo>
                    <a:pt x="176" y="1"/>
                    <a:pt x="1" y="151"/>
                    <a:pt x="1" y="377"/>
                  </a:cubicBezTo>
                  <a:cubicBezTo>
                    <a:pt x="1" y="577"/>
                    <a:pt x="176" y="753"/>
                    <a:pt x="377" y="753"/>
                  </a:cubicBezTo>
                  <a:cubicBezTo>
                    <a:pt x="602" y="753"/>
                    <a:pt x="753" y="577"/>
                    <a:pt x="753" y="377"/>
                  </a:cubicBezTo>
                  <a:cubicBezTo>
                    <a:pt x="753" y="151"/>
                    <a:pt x="602" y="1"/>
                    <a:pt x="3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4"/>
            <p:cNvSpPr/>
            <p:nvPr/>
          </p:nvSpPr>
          <p:spPr>
            <a:xfrm>
              <a:off x="4322825" y="1493750"/>
              <a:ext cx="40750" cy="40125"/>
            </a:xfrm>
            <a:custGeom>
              <a:avLst/>
              <a:gdLst/>
              <a:ahLst/>
              <a:cxnLst/>
              <a:rect l="l" t="t" r="r" b="b"/>
              <a:pathLst>
                <a:path w="1630" h="1605" extrusionOk="0">
                  <a:moveTo>
                    <a:pt x="803" y="1"/>
                  </a:moveTo>
                  <a:cubicBezTo>
                    <a:pt x="352" y="1"/>
                    <a:pt x="1" y="352"/>
                    <a:pt x="1" y="803"/>
                  </a:cubicBezTo>
                  <a:cubicBezTo>
                    <a:pt x="1" y="1254"/>
                    <a:pt x="352" y="1605"/>
                    <a:pt x="803" y="1605"/>
                  </a:cubicBezTo>
                  <a:cubicBezTo>
                    <a:pt x="1254" y="1605"/>
                    <a:pt x="1630" y="1254"/>
                    <a:pt x="1630" y="803"/>
                  </a:cubicBezTo>
                  <a:cubicBezTo>
                    <a:pt x="1630" y="352"/>
                    <a:pt x="1254" y="1"/>
                    <a:pt x="803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4"/>
            <p:cNvSpPr/>
            <p:nvPr/>
          </p:nvSpPr>
          <p:spPr>
            <a:xfrm>
              <a:off x="4336000" y="1563300"/>
              <a:ext cx="16925" cy="16950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51" y="1"/>
                  </a:moveTo>
                  <a:cubicBezTo>
                    <a:pt x="151" y="1"/>
                    <a:pt x="0" y="151"/>
                    <a:pt x="0" y="352"/>
                  </a:cubicBezTo>
                  <a:cubicBezTo>
                    <a:pt x="0" y="527"/>
                    <a:pt x="151" y="678"/>
                    <a:pt x="351" y="678"/>
                  </a:cubicBezTo>
                  <a:cubicBezTo>
                    <a:pt x="527" y="678"/>
                    <a:pt x="677" y="527"/>
                    <a:pt x="677" y="352"/>
                  </a:cubicBezTo>
                  <a:cubicBezTo>
                    <a:pt x="677" y="151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4"/>
            <p:cNvSpPr/>
            <p:nvPr/>
          </p:nvSpPr>
          <p:spPr>
            <a:xfrm>
              <a:off x="4403025" y="1510675"/>
              <a:ext cx="20075" cy="20075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402" y="803"/>
                  </a:cubicBezTo>
                  <a:cubicBezTo>
                    <a:pt x="628" y="803"/>
                    <a:pt x="803" y="627"/>
                    <a:pt x="803" y="402"/>
                  </a:cubicBezTo>
                  <a:cubicBezTo>
                    <a:pt x="803" y="176"/>
                    <a:pt x="628" y="1"/>
                    <a:pt x="402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4"/>
            <p:cNvSpPr/>
            <p:nvPr/>
          </p:nvSpPr>
          <p:spPr>
            <a:xfrm>
              <a:off x="3963800" y="1355925"/>
              <a:ext cx="15075" cy="15050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02" y="0"/>
                  </a:moveTo>
                  <a:cubicBezTo>
                    <a:pt x="126" y="0"/>
                    <a:pt x="1" y="125"/>
                    <a:pt x="1" y="301"/>
                  </a:cubicBezTo>
                  <a:cubicBezTo>
                    <a:pt x="1" y="451"/>
                    <a:pt x="126" y="602"/>
                    <a:pt x="302" y="602"/>
                  </a:cubicBezTo>
                  <a:cubicBezTo>
                    <a:pt x="477" y="602"/>
                    <a:pt x="602" y="451"/>
                    <a:pt x="602" y="301"/>
                  </a:cubicBezTo>
                  <a:cubicBezTo>
                    <a:pt x="602" y="125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4"/>
            <p:cNvSpPr/>
            <p:nvPr/>
          </p:nvSpPr>
          <p:spPr>
            <a:xfrm>
              <a:off x="3948775" y="1443625"/>
              <a:ext cx="25075" cy="25725"/>
            </a:xfrm>
            <a:custGeom>
              <a:avLst/>
              <a:gdLst/>
              <a:ahLst/>
              <a:cxnLst/>
              <a:rect l="l" t="t" r="r" b="b"/>
              <a:pathLst>
                <a:path w="1003" h="1029" extrusionOk="0">
                  <a:moveTo>
                    <a:pt x="502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803"/>
                    <a:pt x="226" y="1028"/>
                    <a:pt x="502" y="1028"/>
                  </a:cubicBezTo>
                  <a:cubicBezTo>
                    <a:pt x="777" y="1028"/>
                    <a:pt x="1003" y="803"/>
                    <a:pt x="1003" y="502"/>
                  </a:cubicBezTo>
                  <a:cubicBezTo>
                    <a:pt x="1003" y="226"/>
                    <a:pt x="777" y="1"/>
                    <a:pt x="502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4"/>
            <p:cNvSpPr/>
            <p:nvPr/>
          </p:nvSpPr>
          <p:spPr>
            <a:xfrm>
              <a:off x="4007675" y="1406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0"/>
                    <a:pt x="0" y="251"/>
                  </a:cubicBezTo>
                  <a:cubicBezTo>
                    <a:pt x="0" y="376"/>
                    <a:pt x="101" y="501"/>
                    <a:pt x="251" y="501"/>
                  </a:cubicBezTo>
                  <a:cubicBezTo>
                    <a:pt x="401" y="501"/>
                    <a:pt x="502" y="376"/>
                    <a:pt x="502" y="251"/>
                  </a:cubicBezTo>
                  <a:cubicBezTo>
                    <a:pt x="502" y="100"/>
                    <a:pt x="401" y="0"/>
                    <a:pt x="25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4"/>
            <p:cNvSpPr/>
            <p:nvPr/>
          </p:nvSpPr>
          <p:spPr>
            <a:xfrm>
              <a:off x="4026475" y="1441750"/>
              <a:ext cx="11300" cy="1130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1"/>
                  </a:moveTo>
                  <a:cubicBezTo>
                    <a:pt x="100" y="1"/>
                    <a:pt x="0" y="101"/>
                    <a:pt x="0" y="226"/>
                  </a:cubicBezTo>
                  <a:cubicBezTo>
                    <a:pt x="0" y="352"/>
                    <a:pt x="100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4"/>
            <p:cNvSpPr/>
            <p:nvPr/>
          </p:nvSpPr>
          <p:spPr>
            <a:xfrm>
              <a:off x="4016450" y="12782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7" y="0"/>
                  </a:moveTo>
                  <a:cubicBezTo>
                    <a:pt x="351" y="0"/>
                    <a:pt x="0" y="351"/>
                    <a:pt x="0" y="777"/>
                  </a:cubicBezTo>
                  <a:cubicBezTo>
                    <a:pt x="0" y="1203"/>
                    <a:pt x="351" y="1554"/>
                    <a:pt x="777" y="1554"/>
                  </a:cubicBezTo>
                  <a:cubicBezTo>
                    <a:pt x="1203" y="1554"/>
                    <a:pt x="1554" y="1203"/>
                    <a:pt x="1554" y="777"/>
                  </a:cubicBezTo>
                  <a:cubicBezTo>
                    <a:pt x="1554" y="351"/>
                    <a:pt x="1203" y="0"/>
                    <a:pt x="777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4"/>
            <p:cNvSpPr/>
            <p:nvPr/>
          </p:nvSpPr>
          <p:spPr>
            <a:xfrm>
              <a:off x="3956925" y="12537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276" y="552"/>
                  </a:cubicBezTo>
                  <a:cubicBezTo>
                    <a:pt x="426" y="552"/>
                    <a:pt x="552" y="427"/>
                    <a:pt x="552" y="276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4"/>
            <p:cNvSpPr/>
            <p:nvPr/>
          </p:nvSpPr>
          <p:spPr>
            <a:xfrm>
              <a:off x="4106050" y="1255650"/>
              <a:ext cx="16925" cy="16950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26" y="1"/>
                  </a:moveTo>
                  <a:cubicBezTo>
                    <a:pt x="151" y="1"/>
                    <a:pt x="0" y="151"/>
                    <a:pt x="0" y="327"/>
                  </a:cubicBezTo>
                  <a:cubicBezTo>
                    <a:pt x="0" y="527"/>
                    <a:pt x="151" y="678"/>
                    <a:pt x="326" y="678"/>
                  </a:cubicBezTo>
                  <a:cubicBezTo>
                    <a:pt x="526" y="678"/>
                    <a:pt x="677" y="527"/>
                    <a:pt x="677" y="327"/>
                  </a:cubicBezTo>
                  <a:cubicBezTo>
                    <a:pt x="677" y="151"/>
                    <a:pt x="526" y="1"/>
                    <a:pt x="32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4"/>
            <p:cNvSpPr/>
            <p:nvPr/>
          </p:nvSpPr>
          <p:spPr>
            <a:xfrm>
              <a:off x="4142375" y="129450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4"/>
            <p:cNvSpPr/>
            <p:nvPr/>
          </p:nvSpPr>
          <p:spPr>
            <a:xfrm>
              <a:off x="4218200" y="1255650"/>
              <a:ext cx="9425" cy="10050"/>
            </a:xfrm>
            <a:custGeom>
              <a:avLst/>
              <a:gdLst/>
              <a:ahLst/>
              <a:cxnLst/>
              <a:rect l="l" t="t" r="r" b="b"/>
              <a:pathLst>
                <a:path w="377" h="402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02"/>
                    <a:pt x="76" y="402"/>
                    <a:pt x="201" y="402"/>
                  </a:cubicBezTo>
                  <a:cubicBezTo>
                    <a:pt x="301" y="402"/>
                    <a:pt x="376" y="302"/>
                    <a:pt x="376" y="201"/>
                  </a:cubicBezTo>
                  <a:cubicBezTo>
                    <a:pt x="376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4"/>
            <p:cNvSpPr/>
            <p:nvPr/>
          </p:nvSpPr>
          <p:spPr>
            <a:xfrm>
              <a:off x="4267700" y="1304525"/>
              <a:ext cx="24450" cy="25100"/>
            </a:xfrm>
            <a:custGeom>
              <a:avLst/>
              <a:gdLst/>
              <a:ahLst/>
              <a:cxnLst/>
              <a:rect l="l" t="t" r="r" b="b"/>
              <a:pathLst>
                <a:path w="978" h="1004" extrusionOk="0">
                  <a:moveTo>
                    <a:pt x="477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778"/>
                    <a:pt x="226" y="1003"/>
                    <a:pt x="477" y="1003"/>
                  </a:cubicBezTo>
                  <a:cubicBezTo>
                    <a:pt x="752" y="1003"/>
                    <a:pt x="978" y="778"/>
                    <a:pt x="978" y="502"/>
                  </a:cubicBezTo>
                  <a:cubicBezTo>
                    <a:pt x="978" y="226"/>
                    <a:pt x="752" y="1"/>
                    <a:pt x="4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4395525" y="12600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77"/>
                    <a:pt x="226" y="1003"/>
                    <a:pt x="501" y="1003"/>
                  </a:cubicBezTo>
                  <a:cubicBezTo>
                    <a:pt x="777" y="1003"/>
                    <a:pt x="1003" y="777"/>
                    <a:pt x="1003" y="502"/>
                  </a:cubicBezTo>
                  <a:cubicBezTo>
                    <a:pt x="1003" y="226"/>
                    <a:pt x="777" y="0"/>
                    <a:pt x="50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4323450" y="12537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7" y="1"/>
                  </a:moveTo>
                  <a:cubicBezTo>
                    <a:pt x="126" y="1"/>
                    <a:pt x="1" y="126"/>
                    <a:pt x="1" y="276"/>
                  </a:cubicBezTo>
                  <a:cubicBezTo>
                    <a:pt x="1" y="427"/>
                    <a:pt x="126" y="552"/>
                    <a:pt x="277" y="552"/>
                  </a:cubicBezTo>
                  <a:cubicBezTo>
                    <a:pt x="427" y="552"/>
                    <a:pt x="552" y="427"/>
                    <a:pt x="552" y="276"/>
                  </a:cubicBezTo>
                  <a:cubicBezTo>
                    <a:pt x="552" y="126"/>
                    <a:pt x="427" y="1"/>
                    <a:pt x="2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4497650" y="1279475"/>
              <a:ext cx="25700" cy="25700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52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802"/>
                    <a:pt x="226" y="1028"/>
                    <a:pt x="527" y="1028"/>
                  </a:cubicBezTo>
                  <a:cubicBezTo>
                    <a:pt x="802" y="1028"/>
                    <a:pt x="1028" y="802"/>
                    <a:pt x="1028" y="502"/>
                  </a:cubicBezTo>
                  <a:cubicBezTo>
                    <a:pt x="1028" y="226"/>
                    <a:pt x="802" y="0"/>
                    <a:pt x="527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4540875" y="1246900"/>
              <a:ext cx="8800" cy="8775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76" y="0"/>
                  </a:moveTo>
                  <a:cubicBezTo>
                    <a:pt x="76" y="0"/>
                    <a:pt x="1" y="75"/>
                    <a:pt x="1" y="176"/>
                  </a:cubicBezTo>
                  <a:cubicBezTo>
                    <a:pt x="1" y="276"/>
                    <a:pt x="76" y="351"/>
                    <a:pt x="176" y="351"/>
                  </a:cubicBezTo>
                  <a:cubicBezTo>
                    <a:pt x="276" y="351"/>
                    <a:pt x="352" y="276"/>
                    <a:pt x="352" y="176"/>
                  </a:cubicBezTo>
                  <a:cubicBezTo>
                    <a:pt x="352" y="75"/>
                    <a:pt x="276" y="0"/>
                    <a:pt x="176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7" name="Google Shape;2257;p54"/>
          <p:cNvSpPr/>
          <p:nvPr/>
        </p:nvSpPr>
        <p:spPr>
          <a:xfrm flipH="1">
            <a:off x="808663" y="1430041"/>
            <a:ext cx="473231" cy="47320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54"/>
          <p:cNvSpPr/>
          <p:nvPr/>
        </p:nvSpPr>
        <p:spPr>
          <a:xfrm rot="10800000">
            <a:off x="1486363" y="1430041"/>
            <a:ext cx="473231" cy="47320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54"/>
          <p:cNvSpPr/>
          <p:nvPr/>
        </p:nvSpPr>
        <p:spPr>
          <a:xfrm flipH="1">
            <a:off x="2164063" y="1430041"/>
            <a:ext cx="473231" cy="47320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54"/>
          <p:cNvSpPr/>
          <p:nvPr/>
        </p:nvSpPr>
        <p:spPr>
          <a:xfrm rot="-9900049">
            <a:off x="5216003" y="4404702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41B185-BF4A-A597-92F8-BCDE94ECDD07}"/>
              </a:ext>
            </a:extLst>
          </p:cNvPr>
          <p:cNvSpPr/>
          <p:nvPr/>
        </p:nvSpPr>
        <p:spPr>
          <a:xfrm>
            <a:off x="686230" y="3498374"/>
            <a:ext cx="3530047" cy="7306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title"/>
          </p:nvPr>
        </p:nvSpPr>
        <p:spPr>
          <a:xfrm>
            <a:off x="720000" y="1999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INTRODUÇÃO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B847E-2ABE-3AAF-2BC6-B0D219BD4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FB41A99B-BFD7-BBCE-77BC-6970D09829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23705905"/>
                  </p:ext>
                </p:extLst>
              </p:nvPr>
            </p:nvGraphicFramePr>
            <p:xfrm>
              <a:off x="1302417" y="256388"/>
              <a:ext cx="6539165" cy="46307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FB41A99B-BFD7-BBCE-77BC-6970D09829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23705905"/>
                  </p:ext>
                </p:extLst>
              </p:nvPr>
            </p:nvGraphicFramePr>
            <p:xfrm>
              <a:off x="1302417" y="256388"/>
              <a:ext cx="6539165" cy="46307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76EDE-C3E9-F976-5524-259B5909C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title"/>
          </p:nvPr>
        </p:nvSpPr>
        <p:spPr>
          <a:xfrm>
            <a:off x="720000" y="1082180"/>
            <a:ext cx="7704000" cy="2315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err="1"/>
              <a:t>Métodos</a:t>
            </a:r>
            <a:r>
              <a:rPr lang="en-US" sz="4800"/>
              <a:t> de </a:t>
            </a:r>
            <a:r>
              <a:rPr lang="en-US" sz="4800" err="1"/>
              <a:t>produção</a:t>
            </a:r>
            <a:r>
              <a:rPr lang="en-US" sz="4800"/>
              <a:t> de </a:t>
            </a:r>
            <a:r>
              <a:rPr lang="en-US" sz="4800" err="1"/>
              <a:t>hidrogénio</a:t>
            </a:r>
            <a:r>
              <a:rPr lang="en-US" sz="4800"/>
              <a:t> </a:t>
            </a:r>
            <a:r>
              <a:rPr lang="en-US" sz="4800" err="1"/>
              <a:t>verde</a:t>
            </a:r>
            <a:endParaRPr lang="en-US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D9A9E-7B65-8AF6-3877-AD6309577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4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7"/>
          <p:cNvSpPr/>
          <p:nvPr/>
        </p:nvSpPr>
        <p:spPr>
          <a:xfrm rot="900035">
            <a:off x="695217" y="1787824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37"/>
          <p:cNvGrpSpPr/>
          <p:nvPr/>
        </p:nvGrpSpPr>
        <p:grpSpPr>
          <a:xfrm>
            <a:off x="8030266" y="1744876"/>
            <a:ext cx="357133" cy="575748"/>
            <a:chOff x="8030266" y="1744876"/>
            <a:chExt cx="357133" cy="575748"/>
          </a:xfrm>
        </p:grpSpPr>
        <p:sp>
          <p:nvSpPr>
            <p:cNvPr id="1158" name="Google Shape;1158;p37"/>
            <p:cNvSpPr/>
            <p:nvPr/>
          </p:nvSpPr>
          <p:spPr>
            <a:xfrm rot="899951">
              <a:off x="8048671" y="2138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rot="899765">
              <a:off x="8244691" y="1759290"/>
              <a:ext cx="128296" cy="1282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7893313" y="1484608"/>
            <a:ext cx="2403033" cy="3119481"/>
            <a:chOff x="7684788" y="1484608"/>
            <a:chExt cx="2403033" cy="3119481"/>
          </a:xfrm>
        </p:grpSpPr>
        <p:sp>
          <p:nvSpPr>
            <p:cNvPr id="1161" name="Google Shape;1161;p37"/>
            <p:cNvSpPr/>
            <p:nvPr/>
          </p:nvSpPr>
          <p:spPr>
            <a:xfrm>
              <a:off x="9328184" y="2381367"/>
              <a:ext cx="502144" cy="2222722"/>
            </a:xfrm>
            <a:custGeom>
              <a:avLst/>
              <a:gdLst/>
              <a:ahLst/>
              <a:cxnLst/>
              <a:rect l="l" t="t" r="r" b="b"/>
              <a:pathLst>
                <a:path w="2933" h="12983" extrusionOk="0">
                  <a:moveTo>
                    <a:pt x="0" y="0"/>
                  </a:moveTo>
                  <a:lnTo>
                    <a:pt x="0" y="12983"/>
                  </a:lnTo>
                  <a:lnTo>
                    <a:pt x="2933" y="129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684788" y="3308086"/>
              <a:ext cx="592369" cy="1296003"/>
            </a:xfrm>
            <a:custGeom>
              <a:avLst/>
              <a:gdLst/>
              <a:ahLst/>
              <a:cxnLst/>
              <a:rect l="l" t="t" r="r" b="b"/>
              <a:pathLst>
                <a:path w="3460" h="7570" extrusionOk="0">
                  <a:moveTo>
                    <a:pt x="0" y="1"/>
                  </a:moveTo>
                  <a:lnTo>
                    <a:pt x="0" y="7570"/>
                  </a:lnTo>
                  <a:lnTo>
                    <a:pt x="3459" y="757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8276986" y="2329835"/>
              <a:ext cx="592198" cy="2274254"/>
            </a:xfrm>
            <a:custGeom>
              <a:avLst/>
              <a:gdLst/>
              <a:ahLst/>
              <a:cxnLst/>
              <a:rect l="l" t="t" r="r" b="b"/>
              <a:pathLst>
                <a:path w="3459" h="13284" extrusionOk="0">
                  <a:moveTo>
                    <a:pt x="0" y="1"/>
                  </a:moveTo>
                  <a:lnTo>
                    <a:pt x="0" y="13284"/>
                  </a:lnTo>
                  <a:lnTo>
                    <a:pt x="3459" y="132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8349919" y="2140998"/>
              <a:ext cx="437771" cy="377844"/>
            </a:xfrm>
            <a:custGeom>
              <a:avLst/>
              <a:gdLst/>
              <a:ahLst/>
              <a:cxnLst/>
              <a:rect l="l" t="t" r="r" b="b"/>
              <a:pathLst>
                <a:path w="2557" h="2207" extrusionOk="0">
                  <a:moveTo>
                    <a:pt x="0" y="1"/>
                  </a:moveTo>
                  <a:lnTo>
                    <a:pt x="0" y="2206"/>
                  </a:lnTo>
                  <a:lnTo>
                    <a:pt x="2557" y="220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8418572" y="2003694"/>
              <a:ext cx="326146" cy="326312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1905" y="190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551599" y="1484608"/>
              <a:ext cx="60093" cy="656562"/>
            </a:xfrm>
            <a:custGeom>
              <a:avLst/>
              <a:gdLst/>
              <a:ahLst/>
              <a:cxnLst/>
              <a:rect l="l" t="t" r="r" b="b"/>
              <a:pathLst>
                <a:path w="351" h="3835" extrusionOk="0">
                  <a:moveTo>
                    <a:pt x="0" y="0"/>
                  </a:moveTo>
                  <a:lnTo>
                    <a:pt x="0" y="3835"/>
                  </a:lnTo>
                  <a:lnTo>
                    <a:pt x="351" y="38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92720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8538587" y="2458579"/>
              <a:ext cx="68824" cy="1896752"/>
            </a:xfrm>
            <a:custGeom>
              <a:avLst/>
              <a:gdLst/>
              <a:ahLst/>
              <a:cxnLst/>
              <a:rect l="l" t="t" r="r" b="b"/>
              <a:pathLst>
                <a:path w="402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02" y="1107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8671613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70561" y="3479802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3"/>
                  </a:lnTo>
                  <a:lnTo>
                    <a:pt x="878" y="90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9504183" y="2763148"/>
              <a:ext cx="150318" cy="150487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504183" y="3003517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9504183" y="3243714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7" y="903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9504183" y="2522951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7980801" y="3479802"/>
              <a:ext cx="154769" cy="154596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1" y="0"/>
                  </a:moveTo>
                  <a:lnTo>
                    <a:pt x="1" y="903"/>
                  </a:lnTo>
                  <a:lnTo>
                    <a:pt x="903" y="90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770561" y="3733010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878" y="877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980801" y="3733010"/>
              <a:ext cx="154769" cy="150316"/>
            </a:xfrm>
            <a:custGeom>
              <a:avLst/>
              <a:gdLst/>
              <a:ahLst/>
              <a:cxnLst/>
              <a:rect l="l" t="t" r="r" b="b"/>
              <a:pathLst>
                <a:path w="904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03" y="87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869013" y="2655976"/>
              <a:ext cx="566689" cy="1948113"/>
            </a:xfrm>
            <a:custGeom>
              <a:avLst/>
              <a:gdLst/>
              <a:ahLst/>
              <a:cxnLst/>
              <a:rect l="l" t="t" r="r" b="b"/>
              <a:pathLst>
                <a:path w="3310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3309" y="11379"/>
                  </a:lnTo>
                  <a:lnTo>
                    <a:pt x="3309" y="255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9049292" y="3372458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8" y="90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9212279" y="3127981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2"/>
                  </a:lnTo>
                  <a:lnTo>
                    <a:pt x="878" y="9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8894865" y="3771531"/>
              <a:ext cx="154598" cy="150316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02" y="878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7684788" y="2814680"/>
              <a:ext cx="514985" cy="313472"/>
            </a:xfrm>
            <a:custGeom>
              <a:avLst/>
              <a:gdLst/>
              <a:ahLst/>
              <a:cxnLst/>
              <a:rect l="l" t="t" r="r" b="b"/>
              <a:pathLst>
                <a:path w="3008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3008" y="1830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8118108" y="3029197"/>
              <a:ext cx="30303" cy="296352"/>
            </a:xfrm>
            <a:custGeom>
              <a:avLst/>
              <a:gdLst/>
              <a:ahLst/>
              <a:cxnLst/>
              <a:rect l="l" t="t" r="r" b="b"/>
              <a:pathLst>
                <a:path w="177" h="1731" extrusionOk="0">
                  <a:moveTo>
                    <a:pt x="1" y="1"/>
                  </a:moveTo>
                  <a:lnTo>
                    <a:pt x="1" y="1730"/>
                  </a:lnTo>
                  <a:lnTo>
                    <a:pt x="176" y="173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8972078" y="2140998"/>
              <a:ext cx="38692" cy="600921"/>
            </a:xfrm>
            <a:custGeom>
              <a:avLst/>
              <a:gdLst/>
              <a:ahLst/>
              <a:cxnLst/>
              <a:rect l="l" t="t" r="r" b="b"/>
              <a:pathLst>
                <a:path w="226" h="3510" extrusionOk="0">
                  <a:moveTo>
                    <a:pt x="0" y="1"/>
                  </a:moveTo>
                  <a:lnTo>
                    <a:pt x="0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9062132" y="2140998"/>
              <a:ext cx="38864" cy="600921"/>
            </a:xfrm>
            <a:custGeom>
              <a:avLst/>
              <a:gdLst/>
              <a:ahLst/>
              <a:cxnLst/>
              <a:rect l="l" t="t" r="r" b="b"/>
              <a:pathLst>
                <a:path w="227" h="3510" extrusionOk="0">
                  <a:moveTo>
                    <a:pt x="1" y="1"/>
                  </a:moveTo>
                  <a:lnTo>
                    <a:pt x="1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9791636" y="3149381"/>
              <a:ext cx="296185" cy="1454708"/>
            </a:xfrm>
            <a:custGeom>
              <a:avLst/>
              <a:gdLst/>
              <a:ahLst/>
              <a:cxnLst/>
              <a:rect l="l" t="t" r="r" b="b"/>
              <a:pathLst>
                <a:path w="1730" h="8497" extrusionOk="0">
                  <a:moveTo>
                    <a:pt x="0" y="1"/>
                  </a:moveTo>
                  <a:lnTo>
                    <a:pt x="0" y="8497"/>
                  </a:lnTo>
                  <a:lnTo>
                    <a:pt x="1730" y="84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37"/>
          <p:cNvGrpSpPr/>
          <p:nvPr/>
        </p:nvGrpSpPr>
        <p:grpSpPr>
          <a:xfrm>
            <a:off x="-1120688" y="2458579"/>
            <a:ext cx="3469463" cy="2132670"/>
            <a:chOff x="-686288" y="2458579"/>
            <a:chExt cx="3469463" cy="2132670"/>
          </a:xfrm>
        </p:grpSpPr>
        <p:grpSp>
          <p:nvGrpSpPr>
            <p:cNvPr id="1190" name="Google Shape;1190;p37"/>
            <p:cNvGrpSpPr/>
            <p:nvPr/>
          </p:nvGrpSpPr>
          <p:grpSpPr>
            <a:xfrm>
              <a:off x="-686288" y="2458579"/>
              <a:ext cx="2673366" cy="2132670"/>
              <a:chOff x="-686288" y="2458579"/>
              <a:chExt cx="2673366" cy="2132670"/>
            </a:xfrm>
          </p:grpSpPr>
          <p:sp>
            <p:nvSpPr>
              <p:cNvPr id="1191" name="Google Shape;1191;p37"/>
              <p:cNvSpPr/>
              <p:nvPr/>
            </p:nvSpPr>
            <p:spPr>
              <a:xfrm>
                <a:off x="-330182" y="4320749"/>
                <a:ext cx="1570635" cy="10323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603" extrusionOk="0">
                    <a:moveTo>
                      <a:pt x="302" y="1"/>
                    </a:moveTo>
                    <a:cubicBezTo>
                      <a:pt x="126" y="1"/>
                      <a:pt x="1" y="151"/>
                      <a:pt x="1" y="301"/>
                    </a:cubicBezTo>
                    <a:cubicBezTo>
                      <a:pt x="1" y="477"/>
                      <a:pt x="126" y="602"/>
                      <a:pt x="302" y="602"/>
                    </a:cubicBezTo>
                    <a:lnTo>
                      <a:pt x="8873" y="602"/>
                    </a:lnTo>
                    <a:cubicBezTo>
                      <a:pt x="9049" y="602"/>
                      <a:pt x="9174" y="477"/>
                      <a:pt x="9174" y="301"/>
                    </a:cubicBezTo>
                    <a:cubicBezTo>
                      <a:pt x="9174" y="151"/>
                      <a:pt x="9049" y="1"/>
                      <a:pt x="8873" y="1"/>
                    </a:cubicBezTo>
                    <a:close/>
                  </a:path>
                </a:pathLst>
              </a:custGeom>
              <a:solidFill>
                <a:srgbClr val="5FD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-686288" y="3715719"/>
                <a:ext cx="2673366" cy="875530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5114" extrusionOk="0">
                    <a:moveTo>
                      <a:pt x="1" y="1"/>
                    </a:moveTo>
                    <a:lnTo>
                      <a:pt x="1" y="5114"/>
                    </a:lnTo>
                    <a:lnTo>
                      <a:pt x="15615" y="5114"/>
                    </a:lnTo>
                    <a:lnTo>
                      <a:pt x="156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-518850" y="2458579"/>
                <a:ext cx="424931" cy="137749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8046" extrusionOk="0">
                    <a:moveTo>
                      <a:pt x="802" y="0"/>
                    </a:moveTo>
                    <a:cubicBezTo>
                      <a:pt x="0" y="2908"/>
                      <a:pt x="351" y="8046"/>
                      <a:pt x="351" y="8046"/>
                    </a:cubicBezTo>
                    <a:lnTo>
                      <a:pt x="2131" y="8046"/>
                    </a:lnTo>
                    <a:cubicBezTo>
                      <a:pt x="2131" y="8046"/>
                      <a:pt x="2481" y="2908"/>
                      <a:pt x="1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751149" y="2458579"/>
                <a:ext cx="425102" cy="1377495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8046" extrusionOk="0">
                    <a:moveTo>
                      <a:pt x="803" y="0"/>
                    </a:moveTo>
                    <a:cubicBezTo>
                      <a:pt x="1" y="2908"/>
                      <a:pt x="352" y="8046"/>
                      <a:pt x="352" y="8046"/>
                    </a:cubicBezTo>
                    <a:lnTo>
                      <a:pt x="2131" y="8046"/>
                    </a:lnTo>
                    <a:cubicBezTo>
                      <a:pt x="2131" y="8046"/>
                      <a:pt x="2482" y="2908"/>
                      <a:pt x="1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-141342" y="3411150"/>
                <a:ext cx="871262" cy="334872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1956" extrusionOk="0">
                    <a:moveTo>
                      <a:pt x="2933" y="0"/>
                    </a:moveTo>
                    <a:lnTo>
                      <a:pt x="1" y="1780"/>
                    </a:lnTo>
                    <a:lnTo>
                      <a:pt x="5088" y="1955"/>
                    </a:lnTo>
                    <a:lnTo>
                      <a:pt x="5088" y="0"/>
                    </a:lnTo>
                    <a:lnTo>
                      <a:pt x="2933" y="1479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1051614" y="3411150"/>
                <a:ext cx="866811" cy="334872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956" extrusionOk="0">
                    <a:moveTo>
                      <a:pt x="2933" y="0"/>
                    </a:moveTo>
                    <a:lnTo>
                      <a:pt x="0" y="1930"/>
                    </a:lnTo>
                    <a:lnTo>
                      <a:pt x="5063" y="1955"/>
                    </a:lnTo>
                    <a:lnTo>
                      <a:pt x="5063" y="0"/>
                    </a:lnTo>
                    <a:lnTo>
                      <a:pt x="2933" y="1479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-347302" y="3960367"/>
                <a:ext cx="1570635" cy="9878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577" extrusionOk="0">
                    <a:moveTo>
                      <a:pt x="301" y="0"/>
                    </a:moveTo>
                    <a:cubicBezTo>
                      <a:pt x="151" y="0"/>
                      <a:pt x="1" y="126"/>
                      <a:pt x="1" y="276"/>
                    </a:cubicBezTo>
                    <a:cubicBezTo>
                      <a:pt x="1" y="452"/>
                      <a:pt x="151" y="577"/>
                      <a:pt x="301" y="577"/>
                    </a:cubicBezTo>
                    <a:lnTo>
                      <a:pt x="8898" y="577"/>
                    </a:lnTo>
                    <a:cubicBezTo>
                      <a:pt x="9048" y="577"/>
                      <a:pt x="9174" y="452"/>
                      <a:pt x="9174" y="276"/>
                    </a:cubicBezTo>
                    <a:cubicBezTo>
                      <a:pt x="9174" y="126"/>
                      <a:pt x="9048" y="0"/>
                      <a:pt x="8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-347302" y="4140644"/>
                <a:ext cx="1570635" cy="10306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602" extrusionOk="0">
                    <a:moveTo>
                      <a:pt x="301" y="0"/>
                    </a:moveTo>
                    <a:cubicBezTo>
                      <a:pt x="151" y="0"/>
                      <a:pt x="1" y="150"/>
                      <a:pt x="1" y="301"/>
                    </a:cubicBezTo>
                    <a:cubicBezTo>
                      <a:pt x="1" y="476"/>
                      <a:pt x="151" y="602"/>
                      <a:pt x="301" y="602"/>
                    </a:cubicBezTo>
                    <a:lnTo>
                      <a:pt x="8898" y="602"/>
                    </a:lnTo>
                    <a:cubicBezTo>
                      <a:pt x="9048" y="602"/>
                      <a:pt x="9174" y="476"/>
                      <a:pt x="9174" y="301"/>
                    </a:cubicBezTo>
                    <a:cubicBezTo>
                      <a:pt x="9174" y="150"/>
                      <a:pt x="9048" y="0"/>
                      <a:pt x="8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9" name="Google Shape;1199;p37"/>
            <p:cNvSpPr/>
            <p:nvPr/>
          </p:nvSpPr>
          <p:spPr>
            <a:xfrm>
              <a:off x="1935875" y="4056800"/>
              <a:ext cx="727279" cy="534447"/>
            </a:xfrm>
            <a:custGeom>
              <a:avLst/>
              <a:gdLst/>
              <a:ahLst/>
              <a:cxnLst/>
              <a:rect l="l" t="t" r="r" b="b"/>
              <a:pathLst>
                <a:path w="2733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733" y="2632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529575" y="3836074"/>
              <a:ext cx="253600" cy="755171"/>
            </a:xfrm>
            <a:custGeom>
              <a:avLst/>
              <a:gdLst/>
              <a:ahLst/>
              <a:cxnLst/>
              <a:rect l="l" t="t" r="r" b="b"/>
              <a:pathLst>
                <a:path w="953" h="3434" extrusionOk="0">
                  <a:moveTo>
                    <a:pt x="0" y="0"/>
                  </a:moveTo>
                  <a:lnTo>
                    <a:pt x="0" y="3434"/>
                  </a:lnTo>
                  <a:lnTo>
                    <a:pt x="953" y="343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801219-5A54-CFC4-25EE-2341EFA4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113" y="796954"/>
            <a:ext cx="5692200" cy="2839485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err="1"/>
              <a:t>Eletrólise</a:t>
            </a:r>
            <a:r>
              <a:rPr lang="en-US"/>
              <a:t> da </a:t>
            </a:r>
            <a:r>
              <a:rPr lang="en-US" err="1"/>
              <a:t>água</a:t>
            </a:r>
            <a:endParaRPr lang="en-US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pt-PT"/>
              <a:t>Reforma a Vapor de Metano</a:t>
            </a:r>
            <a:endParaRPr lang="en-US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err="1"/>
              <a:t>Pirólise</a:t>
            </a:r>
            <a:r>
              <a:rPr lang="en-US"/>
              <a:t> </a:t>
            </a:r>
          </a:p>
          <a:p>
            <a:pPr marL="139700" indent="0" algn="l"/>
            <a:r>
              <a:rPr lang="en-US"/>
              <a:t>      -</a:t>
            </a:r>
            <a:r>
              <a:rPr lang="en-US" err="1"/>
              <a:t>Pirólise</a:t>
            </a:r>
            <a:r>
              <a:rPr lang="en-US"/>
              <a:t> de </a:t>
            </a:r>
            <a:r>
              <a:rPr lang="en-US" err="1"/>
              <a:t>biomassa</a:t>
            </a:r>
            <a:endParaRPr lang="en-US"/>
          </a:p>
          <a:p>
            <a:pPr marL="139700" indent="0" algn="l"/>
            <a:r>
              <a:rPr lang="en-US"/>
              <a:t>      -</a:t>
            </a:r>
            <a:r>
              <a:rPr lang="en-US" err="1"/>
              <a:t>Pirólise</a:t>
            </a:r>
            <a:r>
              <a:rPr lang="en-US"/>
              <a:t> de </a:t>
            </a:r>
            <a:r>
              <a:rPr lang="en-US" err="1"/>
              <a:t>resíduos</a:t>
            </a:r>
            <a:r>
              <a:rPr lang="en-US"/>
              <a:t> </a:t>
            </a:r>
            <a:r>
              <a:rPr lang="en-US" err="1"/>
              <a:t>plásticos</a:t>
            </a:r>
            <a:endParaRPr lang="en-US"/>
          </a:p>
          <a:p>
            <a:pPr marL="139700" indent="0" algn="l"/>
            <a:r>
              <a:rPr lang="en-US"/>
              <a:t>      -</a:t>
            </a:r>
            <a:r>
              <a:rPr lang="en-US" err="1"/>
              <a:t>Pirólise</a:t>
            </a:r>
            <a:r>
              <a:rPr lang="en-US"/>
              <a:t> de </a:t>
            </a:r>
            <a:r>
              <a:rPr lang="en-US" err="1"/>
              <a:t>hidrocarbonetos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9CD2E-4F82-195C-30C2-E3EA29593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7"/>
          <p:cNvSpPr/>
          <p:nvPr/>
        </p:nvSpPr>
        <p:spPr>
          <a:xfrm rot="900035">
            <a:off x="695217" y="1787824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37"/>
          <p:cNvGrpSpPr/>
          <p:nvPr/>
        </p:nvGrpSpPr>
        <p:grpSpPr>
          <a:xfrm>
            <a:off x="8030266" y="1744876"/>
            <a:ext cx="357133" cy="575748"/>
            <a:chOff x="8030266" y="1744876"/>
            <a:chExt cx="357133" cy="575748"/>
          </a:xfrm>
        </p:grpSpPr>
        <p:sp>
          <p:nvSpPr>
            <p:cNvPr id="1158" name="Google Shape;1158;p37"/>
            <p:cNvSpPr/>
            <p:nvPr/>
          </p:nvSpPr>
          <p:spPr>
            <a:xfrm rot="899951">
              <a:off x="8048671" y="2138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rot="899765">
              <a:off x="8244691" y="1759290"/>
              <a:ext cx="128296" cy="1282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7893313" y="1484608"/>
            <a:ext cx="2403033" cy="3119481"/>
            <a:chOff x="7684788" y="1484608"/>
            <a:chExt cx="2403033" cy="3119481"/>
          </a:xfrm>
        </p:grpSpPr>
        <p:sp>
          <p:nvSpPr>
            <p:cNvPr id="1161" name="Google Shape;1161;p37"/>
            <p:cNvSpPr/>
            <p:nvPr/>
          </p:nvSpPr>
          <p:spPr>
            <a:xfrm>
              <a:off x="9328184" y="2381367"/>
              <a:ext cx="502144" cy="2222722"/>
            </a:xfrm>
            <a:custGeom>
              <a:avLst/>
              <a:gdLst/>
              <a:ahLst/>
              <a:cxnLst/>
              <a:rect l="l" t="t" r="r" b="b"/>
              <a:pathLst>
                <a:path w="2933" h="12983" extrusionOk="0">
                  <a:moveTo>
                    <a:pt x="0" y="0"/>
                  </a:moveTo>
                  <a:lnTo>
                    <a:pt x="0" y="12983"/>
                  </a:lnTo>
                  <a:lnTo>
                    <a:pt x="2933" y="129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684788" y="3308086"/>
              <a:ext cx="592369" cy="1296003"/>
            </a:xfrm>
            <a:custGeom>
              <a:avLst/>
              <a:gdLst/>
              <a:ahLst/>
              <a:cxnLst/>
              <a:rect l="l" t="t" r="r" b="b"/>
              <a:pathLst>
                <a:path w="3460" h="7570" extrusionOk="0">
                  <a:moveTo>
                    <a:pt x="0" y="1"/>
                  </a:moveTo>
                  <a:lnTo>
                    <a:pt x="0" y="7570"/>
                  </a:lnTo>
                  <a:lnTo>
                    <a:pt x="3459" y="757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8276986" y="2329835"/>
              <a:ext cx="592198" cy="2274254"/>
            </a:xfrm>
            <a:custGeom>
              <a:avLst/>
              <a:gdLst/>
              <a:ahLst/>
              <a:cxnLst/>
              <a:rect l="l" t="t" r="r" b="b"/>
              <a:pathLst>
                <a:path w="3459" h="13284" extrusionOk="0">
                  <a:moveTo>
                    <a:pt x="0" y="1"/>
                  </a:moveTo>
                  <a:lnTo>
                    <a:pt x="0" y="13284"/>
                  </a:lnTo>
                  <a:lnTo>
                    <a:pt x="3459" y="132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8349919" y="2140998"/>
              <a:ext cx="437771" cy="377844"/>
            </a:xfrm>
            <a:custGeom>
              <a:avLst/>
              <a:gdLst/>
              <a:ahLst/>
              <a:cxnLst/>
              <a:rect l="l" t="t" r="r" b="b"/>
              <a:pathLst>
                <a:path w="2557" h="2207" extrusionOk="0">
                  <a:moveTo>
                    <a:pt x="0" y="1"/>
                  </a:moveTo>
                  <a:lnTo>
                    <a:pt x="0" y="2206"/>
                  </a:lnTo>
                  <a:lnTo>
                    <a:pt x="2557" y="220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8418572" y="2003694"/>
              <a:ext cx="326146" cy="326312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1905" y="190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551599" y="1484608"/>
              <a:ext cx="60093" cy="656562"/>
            </a:xfrm>
            <a:custGeom>
              <a:avLst/>
              <a:gdLst/>
              <a:ahLst/>
              <a:cxnLst/>
              <a:rect l="l" t="t" r="r" b="b"/>
              <a:pathLst>
                <a:path w="351" h="3835" extrusionOk="0">
                  <a:moveTo>
                    <a:pt x="0" y="0"/>
                  </a:moveTo>
                  <a:lnTo>
                    <a:pt x="0" y="3835"/>
                  </a:lnTo>
                  <a:lnTo>
                    <a:pt x="351" y="38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92720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8538587" y="2458579"/>
              <a:ext cx="68824" cy="1896752"/>
            </a:xfrm>
            <a:custGeom>
              <a:avLst/>
              <a:gdLst/>
              <a:ahLst/>
              <a:cxnLst/>
              <a:rect l="l" t="t" r="r" b="b"/>
              <a:pathLst>
                <a:path w="402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02" y="1107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8671613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70561" y="3479802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3"/>
                  </a:lnTo>
                  <a:lnTo>
                    <a:pt x="878" y="90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9504183" y="2763148"/>
              <a:ext cx="150318" cy="150487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504183" y="3003517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9504183" y="3243714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7" y="903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9504183" y="2522951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7980801" y="3479802"/>
              <a:ext cx="154769" cy="154596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1" y="0"/>
                  </a:moveTo>
                  <a:lnTo>
                    <a:pt x="1" y="903"/>
                  </a:lnTo>
                  <a:lnTo>
                    <a:pt x="903" y="90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770561" y="3733010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878" y="877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980801" y="3733010"/>
              <a:ext cx="154769" cy="150316"/>
            </a:xfrm>
            <a:custGeom>
              <a:avLst/>
              <a:gdLst/>
              <a:ahLst/>
              <a:cxnLst/>
              <a:rect l="l" t="t" r="r" b="b"/>
              <a:pathLst>
                <a:path w="904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03" y="87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869013" y="2655976"/>
              <a:ext cx="566689" cy="1948113"/>
            </a:xfrm>
            <a:custGeom>
              <a:avLst/>
              <a:gdLst/>
              <a:ahLst/>
              <a:cxnLst/>
              <a:rect l="l" t="t" r="r" b="b"/>
              <a:pathLst>
                <a:path w="3310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3309" y="11379"/>
                  </a:lnTo>
                  <a:lnTo>
                    <a:pt x="3309" y="255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9049292" y="3372458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8" y="90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9212279" y="3127981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2"/>
                  </a:lnTo>
                  <a:lnTo>
                    <a:pt x="878" y="9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8894865" y="3771531"/>
              <a:ext cx="154598" cy="150316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02" y="878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7684788" y="2814680"/>
              <a:ext cx="514985" cy="313472"/>
            </a:xfrm>
            <a:custGeom>
              <a:avLst/>
              <a:gdLst/>
              <a:ahLst/>
              <a:cxnLst/>
              <a:rect l="l" t="t" r="r" b="b"/>
              <a:pathLst>
                <a:path w="3008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3008" y="1830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8118108" y="3029197"/>
              <a:ext cx="30303" cy="296352"/>
            </a:xfrm>
            <a:custGeom>
              <a:avLst/>
              <a:gdLst/>
              <a:ahLst/>
              <a:cxnLst/>
              <a:rect l="l" t="t" r="r" b="b"/>
              <a:pathLst>
                <a:path w="177" h="1731" extrusionOk="0">
                  <a:moveTo>
                    <a:pt x="1" y="1"/>
                  </a:moveTo>
                  <a:lnTo>
                    <a:pt x="1" y="1730"/>
                  </a:lnTo>
                  <a:lnTo>
                    <a:pt x="176" y="173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8972078" y="2140998"/>
              <a:ext cx="38692" cy="600921"/>
            </a:xfrm>
            <a:custGeom>
              <a:avLst/>
              <a:gdLst/>
              <a:ahLst/>
              <a:cxnLst/>
              <a:rect l="l" t="t" r="r" b="b"/>
              <a:pathLst>
                <a:path w="226" h="3510" extrusionOk="0">
                  <a:moveTo>
                    <a:pt x="0" y="1"/>
                  </a:moveTo>
                  <a:lnTo>
                    <a:pt x="0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9062132" y="2140998"/>
              <a:ext cx="38864" cy="600921"/>
            </a:xfrm>
            <a:custGeom>
              <a:avLst/>
              <a:gdLst/>
              <a:ahLst/>
              <a:cxnLst/>
              <a:rect l="l" t="t" r="r" b="b"/>
              <a:pathLst>
                <a:path w="227" h="3510" extrusionOk="0">
                  <a:moveTo>
                    <a:pt x="1" y="1"/>
                  </a:moveTo>
                  <a:lnTo>
                    <a:pt x="1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9791636" y="3149381"/>
              <a:ext cx="296185" cy="1454708"/>
            </a:xfrm>
            <a:custGeom>
              <a:avLst/>
              <a:gdLst/>
              <a:ahLst/>
              <a:cxnLst/>
              <a:rect l="l" t="t" r="r" b="b"/>
              <a:pathLst>
                <a:path w="1730" h="8497" extrusionOk="0">
                  <a:moveTo>
                    <a:pt x="0" y="1"/>
                  </a:moveTo>
                  <a:lnTo>
                    <a:pt x="0" y="8497"/>
                  </a:lnTo>
                  <a:lnTo>
                    <a:pt x="1730" y="84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801219-5A54-CFC4-25EE-2341EFA4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5" y="950119"/>
            <a:ext cx="5717574" cy="3571875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A </a:t>
            </a:r>
            <a:r>
              <a:rPr lang="en-US" sz="1600" err="1"/>
              <a:t>água</a:t>
            </a:r>
            <a:r>
              <a:rPr lang="en-US" sz="1600"/>
              <a:t> </a:t>
            </a:r>
            <a:r>
              <a:rPr lang="en-US" sz="1600" err="1"/>
              <a:t>deve</a:t>
            </a:r>
            <a:r>
              <a:rPr lang="en-US" sz="1600"/>
              <a:t> </a:t>
            </a:r>
            <a:r>
              <a:rPr lang="en-US" sz="1600" err="1"/>
              <a:t>conter</a:t>
            </a:r>
            <a:r>
              <a:rPr lang="en-US" sz="1600"/>
              <a:t> </a:t>
            </a:r>
            <a:r>
              <a:rPr lang="en-US" sz="1600" err="1"/>
              <a:t>sais</a:t>
            </a:r>
            <a:r>
              <a:rPr lang="en-US" sz="1600"/>
              <a:t> e </a:t>
            </a:r>
            <a:r>
              <a:rPr lang="en-US" sz="1600" err="1"/>
              <a:t>minerais</a:t>
            </a:r>
            <a:r>
              <a:rPr lang="en-US" sz="1600"/>
              <a:t> para </a:t>
            </a:r>
            <a:r>
              <a:rPr lang="en-US" sz="1600" err="1"/>
              <a:t>conduzir</a:t>
            </a:r>
            <a:r>
              <a:rPr lang="en-US" sz="1600"/>
              <a:t> </a:t>
            </a:r>
            <a:r>
              <a:rPr lang="en-US" sz="1600" err="1"/>
              <a:t>eletricidade</a:t>
            </a:r>
            <a:r>
              <a:rPr lang="en-US" sz="1600"/>
              <a:t>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pt-PT" sz="1600"/>
              <a:t>Dois elétrodos submersos na água e conectados a uma fonte de energia aplicam uma corrente contínua.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pt-PT" sz="1600"/>
              <a:t>A dissociação do hidrogênio e o oxigênio acontece quando os elétrodos atraem para si os iões de carga oposta.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pt-PT" sz="1600"/>
              <a:t>Durante a eletrólise ocorre uma reação oxidação-redução pelo efeito da eletricidade.</a:t>
            </a:r>
            <a:endParaRPr lang="en-US" sz="16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A303B-E059-AFCF-5614-99E6E9F8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00" y="307519"/>
            <a:ext cx="5692200" cy="642600"/>
          </a:xfrm>
        </p:spPr>
        <p:txBody>
          <a:bodyPr/>
          <a:lstStyle/>
          <a:p>
            <a:r>
              <a:rPr lang="en-US" sz="2800" err="1"/>
              <a:t>Eletrólise</a:t>
            </a:r>
            <a:r>
              <a:rPr lang="en-US" sz="2800"/>
              <a:t> da </a:t>
            </a:r>
            <a:r>
              <a:rPr lang="en-US" sz="2800" err="1"/>
              <a:t>água</a:t>
            </a:r>
            <a:endParaRPr lang="en-US" sz="2800"/>
          </a:p>
        </p:txBody>
      </p:sp>
      <p:pic>
        <p:nvPicPr>
          <p:cNvPr id="1026" name="Picture 2" descr="O que é hidrogénio verde?">
            <a:extLst>
              <a:ext uri="{FF2B5EF4-FFF2-40B4-BE49-F238E27FC236}">
                <a16:creationId xmlns:a16="http://schemas.microsoft.com/office/drawing/2014/main" id="{336F2840-CCC3-2F60-847A-DDAC3E7B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27" y="1249518"/>
            <a:ext cx="3187503" cy="33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7547E-E18D-2A37-909B-30F68B5A8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7"/>
          <p:cNvSpPr/>
          <p:nvPr/>
        </p:nvSpPr>
        <p:spPr>
          <a:xfrm rot="900035">
            <a:off x="695217" y="1787824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37"/>
          <p:cNvGrpSpPr/>
          <p:nvPr/>
        </p:nvGrpSpPr>
        <p:grpSpPr>
          <a:xfrm>
            <a:off x="8030266" y="1744876"/>
            <a:ext cx="357133" cy="575748"/>
            <a:chOff x="8030266" y="1744876"/>
            <a:chExt cx="357133" cy="575748"/>
          </a:xfrm>
        </p:grpSpPr>
        <p:sp>
          <p:nvSpPr>
            <p:cNvPr id="1158" name="Google Shape;1158;p37"/>
            <p:cNvSpPr/>
            <p:nvPr/>
          </p:nvSpPr>
          <p:spPr>
            <a:xfrm rot="899951">
              <a:off x="8048671" y="2138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rot="899765">
              <a:off x="8244691" y="1759290"/>
              <a:ext cx="128296" cy="1282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7893313" y="1484608"/>
            <a:ext cx="2403033" cy="3119481"/>
            <a:chOff x="7684788" y="1484608"/>
            <a:chExt cx="2403033" cy="3119481"/>
          </a:xfrm>
        </p:grpSpPr>
        <p:sp>
          <p:nvSpPr>
            <p:cNvPr id="1161" name="Google Shape;1161;p37"/>
            <p:cNvSpPr/>
            <p:nvPr/>
          </p:nvSpPr>
          <p:spPr>
            <a:xfrm>
              <a:off x="9328184" y="2381367"/>
              <a:ext cx="502144" cy="2222722"/>
            </a:xfrm>
            <a:custGeom>
              <a:avLst/>
              <a:gdLst/>
              <a:ahLst/>
              <a:cxnLst/>
              <a:rect l="l" t="t" r="r" b="b"/>
              <a:pathLst>
                <a:path w="2933" h="12983" extrusionOk="0">
                  <a:moveTo>
                    <a:pt x="0" y="0"/>
                  </a:moveTo>
                  <a:lnTo>
                    <a:pt x="0" y="12983"/>
                  </a:lnTo>
                  <a:lnTo>
                    <a:pt x="2933" y="129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684788" y="3308086"/>
              <a:ext cx="592369" cy="1296003"/>
            </a:xfrm>
            <a:custGeom>
              <a:avLst/>
              <a:gdLst/>
              <a:ahLst/>
              <a:cxnLst/>
              <a:rect l="l" t="t" r="r" b="b"/>
              <a:pathLst>
                <a:path w="3460" h="7570" extrusionOk="0">
                  <a:moveTo>
                    <a:pt x="0" y="1"/>
                  </a:moveTo>
                  <a:lnTo>
                    <a:pt x="0" y="7570"/>
                  </a:lnTo>
                  <a:lnTo>
                    <a:pt x="3459" y="757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8276986" y="2329835"/>
              <a:ext cx="592198" cy="2274254"/>
            </a:xfrm>
            <a:custGeom>
              <a:avLst/>
              <a:gdLst/>
              <a:ahLst/>
              <a:cxnLst/>
              <a:rect l="l" t="t" r="r" b="b"/>
              <a:pathLst>
                <a:path w="3459" h="13284" extrusionOk="0">
                  <a:moveTo>
                    <a:pt x="0" y="1"/>
                  </a:moveTo>
                  <a:lnTo>
                    <a:pt x="0" y="13284"/>
                  </a:lnTo>
                  <a:lnTo>
                    <a:pt x="3459" y="132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8349919" y="2140998"/>
              <a:ext cx="437771" cy="377844"/>
            </a:xfrm>
            <a:custGeom>
              <a:avLst/>
              <a:gdLst/>
              <a:ahLst/>
              <a:cxnLst/>
              <a:rect l="l" t="t" r="r" b="b"/>
              <a:pathLst>
                <a:path w="2557" h="2207" extrusionOk="0">
                  <a:moveTo>
                    <a:pt x="0" y="1"/>
                  </a:moveTo>
                  <a:lnTo>
                    <a:pt x="0" y="2206"/>
                  </a:lnTo>
                  <a:lnTo>
                    <a:pt x="2557" y="220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8418572" y="2003694"/>
              <a:ext cx="326146" cy="326312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1905" y="190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551599" y="1484608"/>
              <a:ext cx="60093" cy="656562"/>
            </a:xfrm>
            <a:custGeom>
              <a:avLst/>
              <a:gdLst/>
              <a:ahLst/>
              <a:cxnLst/>
              <a:rect l="l" t="t" r="r" b="b"/>
              <a:pathLst>
                <a:path w="351" h="3835" extrusionOk="0">
                  <a:moveTo>
                    <a:pt x="0" y="0"/>
                  </a:moveTo>
                  <a:lnTo>
                    <a:pt x="0" y="3835"/>
                  </a:lnTo>
                  <a:lnTo>
                    <a:pt x="351" y="38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92720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8538587" y="2458579"/>
              <a:ext cx="68824" cy="1896752"/>
            </a:xfrm>
            <a:custGeom>
              <a:avLst/>
              <a:gdLst/>
              <a:ahLst/>
              <a:cxnLst/>
              <a:rect l="l" t="t" r="r" b="b"/>
              <a:pathLst>
                <a:path w="402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02" y="1107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8671613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70561" y="3479802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3"/>
                  </a:lnTo>
                  <a:lnTo>
                    <a:pt x="878" y="90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9504183" y="2763148"/>
              <a:ext cx="150318" cy="150487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504183" y="3003517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9504183" y="3243714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7" y="903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9504183" y="2522951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7980801" y="3479802"/>
              <a:ext cx="154769" cy="154596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1" y="0"/>
                  </a:moveTo>
                  <a:lnTo>
                    <a:pt x="1" y="903"/>
                  </a:lnTo>
                  <a:lnTo>
                    <a:pt x="903" y="90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770561" y="3733010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878" y="877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980801" y="3733010"/>
              <a:ext cx="154769" cy="150316"/>
            </a:xfrm>
            <a:custGeom>
              <a:avLst/>
              <a:gdLst/>
              <a:ahLst/>
              <a:cxnLst/>
              <a:rect l="l" t="t" r="r" b="b"/>
              <a:pathLst>
                <a:path w="904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03" y="87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869013" y="2655976"/>
              <a:ext cx="566689" cy="1948113"/>
            </a:xfrm>
            <a:custGeom>
              <a:avLst/>
              <a:gdLst/>
              <a:ahLst/>
              <a:cxnLst/>
              <a:rect l="l" t="t" r="r" b="b"/>
              <a:pathLst>
                <a:path w="3310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3309" y="11379"/>
                  </a:lnTo>
                  <a:lnTo>
                    <a:pt x="3309" y="255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9049292" y="3372458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8" y="90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9212279" y="3127981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2"/>
                  </a:lnTo>
                  <a:lnTo>
                    <a:pt x="878" y="9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8894865" y="3771531"/>
              <a:ext cx="154598" cy="150316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02" y="878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7684788" y="2814680"/>
              <a:ext cx="514985" cy="313472"/>
            </a:xfrm>
            <a:custGeom>
              <a:avLst/>
              <a:gdLst/>
              <a:ahLst/>
              <a:cxnLst/>
              <a:rect l="l" t="t" r="r" b="b"/>
              <a:pathLst>
                <a:path w="3008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3008" y="1830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8118108" y="3029197"/>
              <a:ext cx="30303" cy="296352"/>
            </a:xfrm>
            <a:custGeom>
              <a:avLst/>
              <a:gdLst/>
              <a:ahLst/>
              <a:cxnLst/>
              <a:rect l="l" t="t" r="r" b="b"/>
              <a:pathLst>
                <a:path w="177" h="1731" extrusionOk="0">
                  <a:moveTo>
                    <a:pt x="1" y="1"/>
                  </a:moveTo>
                  <a:lnTo>
                    <a:pt x="1" y="1730"/>
                  </a:lnTo>
                  <a:lnTo>
                    <a:pt x="176" y="173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8972078" y="2140998"/>
              <a:ext cx="38692" cy="600921"/>
            </a:xfrm>
            <a:custGeom>
              <a:avLst/>
              <a:gdLst/>
              <a:ahLst/>
              <a:cxnLst/>
              <a:rect l="l" t="t" r="r" b="b"/>
              <a:pathLst>
                <a:path w="226" h="3510" extrusionOk="0">
                  <a:moveTo>
                    <a:pt x="0" y="1"/>
                  </a:moveTo>
                  <a:lnTo>
                    <a:pt x="0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9062132" y="2140998"/>
              <a:ext cx="38864" cy="600921"/>
            </a:xfrm>
            <a:custGeom>
              <a:avLst/>
              <a:gdLst/>
              <a:ahLst/>
              <a:cxnLst/>
              <a:rect l="l" t="t" r="r" b="b"/>
              <a:pathLst>
                <a:path w="227" h="3510" extrusionOk="0">
                  <a:moveTo>
                    <a:pt x="1" y="1"/>
                  </a:moveTo>
                  <a:lnTo>
                    <a:pt x="1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9791636" y="3149381"/>
              <a:ext cx="296185" cy="1454708"/>
            </a:xfrm>
            <a:custGeom>
              <a:avLst/>
              <a:gdLst/>
              <a:ahLst/>
              <a:cxnLst/>
              <a:rect l="l" t="t" r="r" b="b"/>
              <a:pathLst>
                <a:path w="1730" h="8497" extrusionOk="0">
                  <a:moveTo>
                    <a:pt x="0" y="1"/>
                  </a:moveTo>
                  <a:lnTo>
                    <a:pt x="0" y="8497"/>
                  </a:lnTo>
                  <a:lnTo>
                    <a:pt x="1730" y="84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801219-5A54-CFC4-25EE-2341EFA4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49" y="950119"/>
            <a:ext cx="5520462" cy="3571875"/>
          </a:xfrm>
        </p:spPr>
        <p:txBody>
          <a:bodyPr/>
          <a:lstStyle/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/>
              <a:t>Método</a:t>
            </a:r>
            <a:r>
              <a:rPr lang="en-US" sz="1600"/>
              <a:t> </a:t>
            </a:r>
            <a:r>
              <a:rPr lang="en-US" sz="1600" err="1"/>
              <a:t>mais</a:t>
            </a:r>
            <a:r>
              <a:rPr lang="en-US" sz="1600"/>
              <a:t> </a:t>
            </a:r>
            <a:r>
              <a:rPr lang="en-US" sz="1600" err="1"/>
              <a:t>comum</a:t>
            </a:r>
            <a:r>
              <a:rPr lang="en-US" sz="1600"/>
              <a:t> para </a:t>
            </a:r>
            <a:r>
              <a:rPr lang="en-US" sz="1600" err="1"/>
              <a:t>produção</a:t>
            </a:r>
            <a:r>
              <a:rPr lang="en-US" sz="1600"/>
              <a:t> a </a:t>
            </a:r>
            <a:r>
              <a:rPr lang="en-US" sz="1600" err="1"/>
              <a:t>larga</a:t>
            </a:r>
            <a:r>
              <a:rPr lang="en-US" sz="1600"/>
              <a:t> </a:t>
            </a:r>
            <a:r>
              <a:rPr lang="en-US" sz="1600" err="1"/>
              <a:t>escala</a:t>
            </a:r>
            <a:endParaRPr lang="en-US" sz="1600"/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O </a:t>
            </a:r>
            <a:r>
              <a:rPr lang="en-US" sz="1600" err="1"/>
              <a:t>processo</a:t>
            </a:r>
            <a:r>
              <a:rPr lang="en-US" sz="1600"/>
              <a:t> </a:t>
            </a:r>
            <a:r>
              <a:rPr lang="en-US" sz="1600" err="1"/>
              <a:t>tem</a:t>
            </a:r>
            <a:r>
              <a:rPr lang="en-US" sz="1600"/>
              <a:t> 4 </a:t>
            </a:r>
            <a:r>
              <a:rPr lang="en-US" sz="1600" err="1"/>
              <a:t>fases</a:t>
            </a:r>
            <a:r>
              <a:rPr lang="en-US" sz="1600"/>
              <a:t>:</a:t>
            </a:r>
          </a:p>
          <a:p>
            <a:pPr marL="139700" indent="0" algn="l">
              <a:lnSpc>
                <a:spcPct val="150000"/>
              </a:lnSpc>
            </a:pPr>
            <a:r>
              <a:rPr lang="en-US" sz="1600"/>
              <a:t>           -</a:t>
            </a:r>
            <a:r>
              <a:rPr lang="en-US" sz="1600" err="1"/>
              <a:t>Pré</a:t>
            </a:r>
            <a:r>
              <a:rPr lang="en-US" sz="1600"/>
              <a:t> </a:t>
            </a:r>
            <a:r>
              <a:rPr lang="en-US" sz="1600" err="1"/>
              <a:t>aquecimento</a:t>
            </a:r>
            <a:endParaRPr lang="en-US" sz="1600"/>
          </a:p>
          <a:p>
            <a:pPr marL="139700" indent="0" algn="l">
              <a:lnSpc>
                <a:spcPct val="150000"/>
              </a:lnSpc>
            </a:pPr>
            <a:r>
              <a:rPr lang="en-US" sz="1600"/>
              <a:t>           -</a:t>
            </a:r>
            <a:r>
              <a:rPr lang="en-US" sz="1600" err="1"/>
              <a:t>Reação</a:t>
            </a:r>
            <a:r>
              <a:rPr lang="en-US" sz="1600"/>
              <a:t> de </a:t>
            </a:r>
            <a:r>
              <a:rPr lang="en-US" sz="1600" err="1"/>
              <a:t>reforma</a:t>
            </a:r>
            <a:r>
              <a:rPr lang="en-US" sz="1600"/>
              <a:t> a vapor</a:t>
            </a:r>
          </a:p>
          <a:p>
            <a:pPr marL="139700" indent="0" algn="l">
              <a:lnSpc>
                <a:spcPct val="150000"/>
              </a:lnSpc>
            </a:pPr>
            <a:r>
              <a:rPr lang="en-US" sz="1600"/>
              <a:t>           -</a:t>
            </a:r>
            <a:r>
              <a:rPr lang="en-US" sz="1600" err="1"/>
              <a:t>Separação</a:t>
            </a:r>
            <a:r>
              <a:rPr lang="en-US" sz="1600"/>
              <a:t> e </a:t>
            </a:r>
            <a:r>
              <a:rPr lang="en-US" sz="1600" err="1"/>
              <a:t>purificação</a:t>
            </a:r>
            <a:endParaRPr lang="en-US" sz="1600"/>
          </a:p>
          <a:p>
            <a:pPr marL="139700" indent="0" algn="l">
              <a:lnSpc>
                <a:spcPct val="150000"/>
              </a:lnSpc>
            </a:pPr>
            <a:r>
              <a:rPr lang="en-US" sz="1600"/>
              <a:t>           -</a:t>
            </a:r>
            <a:r>
              <a:rPr lang="en-US" sz="1600" err="1"/>
              <a:t>Purificação</a:t>
            </a:r>
            <a:r>
              <a:rPr lang="en-US" sz="1600"/>
              <a:t> final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/>
              <a:t>Elevada</a:t>
            </a:r>
            <a:r>
              <a:rPr lang="en-US" sz="1600"/>
              <a:t>  </a:t>
            </a:r>
            <a:r>
              <a:rPr lang="en-US" sz="1600" err="1"/>
              <a:t>eficiência</a:t>
            </a:r>
            <a:r>
              <a:rPr lang="en-US" sz="1600"/>
              <a:t> 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/>
              <a:t>Baixo</a:t>
            </a:r>
            <a:r>
              <a:rPr lang="en-US" sz="1600"/>
              <a:t> </a:t>
            </a:r>
            <a:r>
              <a:rPr lang="en-US" sz="1600" err="1"/>
              <a:t>custo</a:t>
            </a:r>
            <a:r>
              <a:rPr lang="en-US" sz="160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A303B-E059-AFCF-5614-99E6E9F8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00" y="441876"/>
            <a:ext cx="5692200" cy="642600"/>
          </a:xfrm>
        </p:spPr>
        <p:txBody>
          <a:bodyPr/>
          <a:lstStyle/>
          <a:p>
            <a:r>
              <a:rPr lang="en-US" sz="2800" err="1"/>
              <a:t>Reforma</a:t>
            </a:r>
            <a:r>
              <a:rPr lang="en-US" sz="2800"/>
              <a:t> a vapor de </a:t>
            </a:r>
            <a:r>
              <a:rPr lang="en-US" sz="2800" err="1"/>
              <a:t>metano</a:t>
            </a:r>
            <a:endParaRPr lang="en-US" sz="2800"/>
          </a:p>
        </p:txBody>
      </p:sp>
      <p:pic>
        <p:nvPicPr>
          <p:cNvPr id="2050" name="Picture 2" descr="Diagram of a diagram of a fuel filter&#10;&#10;Description automatically generated">
            <a:extLst>
              <a:ext uri="{FF2B5EF4-FFF2-40B4-BE49-F238E27FC236}">
                <a16:creationId xmlns:a16="http://schemas.microsoft.com/office/drawing/2014/main" id="{906A0E77-4621-3349-37B4-B21CB9D06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/>
          <a:stretch/>
        </p:blipFill>
        <p:spPr bwMode="auto">
          <a:xfrm>
            <a:off x="4572000" y="1773447"/>
            <a:ext cx="2695519" cy="17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037DE-FFD4-405E-708B-D4C87B94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43518"/>
            <a:ext cx="2695519" cy="3560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86E74E-E721-908C-AC92-4B7000D29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4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7"/>
          <p:cNvSpPr/>
          <p:nvPr/>
        </p:nvSpPr>
        <p:spPr>
          <a:xfrm rot="900035">
            <a:off x="695217" y="1787824"/>
            <a:ext cx="359786" cy="35973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37"/>
          <p:cNvGrpSpPr/>
          <p:nvPr/>
        </p:nvGrpSpPr>
        <p:grpSpPr>
          <a:xfrm>
            <a:off x="8030266" y="1744876"/>
            <a:ext cx="357133" cy="575748"/>
            <a:chOff x="8030266" y="1744876"/>
            <a:chExt cx="357133" cy="575748"/>
          </a:xfrm>
        </p:grpSpPr>
        <p:sp>
          <p:nvSpPr>
            <p:cNvPr id="1158" name="Google Shape;1158;p37"/>
            <p:cNvSpPr/>
            <p:nvPr/>
          </p:nvSpPr>
          <p:spPr>
            <a:xfrm rot="899951">
              <a:off x="8048671" y="2138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rot="899765">
              <a:off x="8244691" y="1759290"/>
              <a:ext cx="128296" cy="1282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7893313" y="1484608"/>
            <a:ext cx="2403033" cy="3119481"/>
            <a:chOff x="7684788" y="1484608"/>
            <a:chExt cx="2403033" cy="3119481"/>
          </a:xfrm>
        </p:grpSpPr>
        <p:sp>
          <p:nvSpPr>
            <p:cNvPr id="1161" name="Google Shape;1161;p37"/>
            <p:cNvSpPr/>
            <p:nvPr/>
          </p:nvSpPr>
          <p:spPr>
            <a:xfrm>
              <a:off x="9328184" y="2381367"/>
              <a:ext cx="502144" cy="2222722"/>
            </a:xfrm>
            <a:custGeom>
              <a:avLst/>
              <a:gdLst/>
              <a:ahLst/>
              <a:cxnLst/>
              <a:rect l="l" t="t" r="r" b="b"/>
              <a:pathLst>
                <a:path w="2933" h="12983" extrusionOk="0">
                  <a:moveTo>
                    <a:pt x="0" y="0"/>
                  </a:moveTo>
                  <a:lnTo>
                    <a:pt x="0" y="12983"/>
                  </a:lnTo>
                  <a:lnTo>
                    <a:pt x="2933" y="12983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684788" y="3308086"/>
              <a:ext cx="592369" cy="1296003"/>
            </a:xfrm>
            <a:custGeom>
              <a:avLst/>
              <a:gdLst/>
              <a:ahLst/>
              <a:cxnLst/>
              <a:rect l="l" t="t" r="r" b="b"/>
              <a:pathLst>
                <a:path w="3460" h="7570" extrusionOk="0">
                  <a:moveTo>
                    <a:pt x="0" y="1"/>
                  </a:moveTo>
                  <a:lnTo>
                    <a:pt x="0" y="7570"/>
                  </a:lnTo>
                  <a:lnTo>
                    <a:pt x="3459" y="757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8276986" y="2329835"/>
              <a:ext cx="592198" cy="2274254"/>
            </a:xfrm>
            <a:custGeom>
              <a:avLst/>
              <a:gdLst/>
              <a:ahLst/>
              <a:cxnLst/>
              <a:rect l="l" t="t" r="r" b="b"/>
              <a:pathLst>
                <a:path w="3459" h="13284" extrusionOk="0">
                  <a:moveTo>
                    <a:pt x="0" y="1"/>
                  </a:moveTo>
                  <a:lnTo>
                    <a:pt x="0" y="13284"/>
                  </a:lnTo>
                  <a:lnTo>
                    <a:pt x="3459" y="132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8349919" y="2140998"/>
              <a:ext cx="437771" cy="377844"/>
            </a:xfrm>
            <a:custGeom>
              <a:avLst/>
              <a:gdLst/>
              <a:ahLst/>
              <a:cxnLst/>
              <a:rect l="l" t="t" r="r" b="b"/>
              <a:pathLst>
                <a:path w="2557" h="2207" extrusionOk="0">
                  <a:moveTo>
                    <a:pt x="0" y="1"/>
                  </a:moveTo>
                  <a:lnTo>
                    <a:pt x="0" y="2206"/>
                  </a:lnTo>
                  <a:lnTo>
                    <a:pt x="2557" y="220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8418572" y="2003694"/>
              <a:ext cx="326146" cy="326312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1905" y="190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551599" y="1484608"/>
              <a:ext cx="60093" cy="656562"/>
            </a:xfrm>
            <a:custGeom>
              <a:avLst/>
              <a:gdLst/>
              <a:ahLst/>
              <a:cxnLst/>
              <a:rect l="l" t="t" r="r" b="b"/>
              <a:pathLst>
                <a:path w="351" h="3835" extrusionOk="0">
                  <a:moveTo>
                    <a:pt x="0" y="0"/>
                  </a:moveTo>
                  <a:lnTo>
                    <a:pt x="0" y="3835"/>
                  </a:lnTo>
                  <a:lnTo>
                    <a:pt x="351" y="38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92720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8538587" y="2458579"/>
              <a:ext cx="68824" cy="1896752"/>
            </a:xfrm>
            <a:custGeom>
              <a:avLst/>
              <a:gdLst/>
              <a:ahLst/>
              <a:cxnLst/>
              <a:rect l="l" t="t" r="r" b="b"/>
              <a:pathLst>
                <a:path w="402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02" y="1107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8671613" y="2458579"/>
              <a:ext cx="73105" cy="1896752"/>
            </a:xfrm>
            <a:custGeom>
              <a:avLst/>
              <a:gdLst/>
              <a:ahLst/>
              <a:cxnLst/>
              <a:rect l="l" t="t" r="r" b="b"/>
              <a:pathLst>
                <a:path w="427" h="11079" extrusionOk="0">
                  <a:moveTo>
                    <a:pt x="1" y="0"/>
                  </a:moveTo>
                  <a:lnTo>
                    <a:pt x="1" y="11078"/>
                  </a:lnTo>
                  <a:lnTo>
                    <a:pt x="427" y="1107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70561" y="3479802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3"/>
                  </a:lnTo>
                  <a:lnTo>
                    <a:pt x="878" y="90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9504183" y="2763148"/>
              <a:ext cx="150318" cy="150487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0" y="1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504183" y="3003517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9504183" y="3243714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7" y="903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9504183" y="2522951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0" y="0"/>
                  </a:moveTo>
                  <a:lnTo>
                    <a:pt x="0" y="878"/>
                  </a:lnTo>
                  <a:lnTo>
                    <a:pt x="877" y="878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7980801" y="3479802"/>
              <a:ext cx="154769" cy="154596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1" y="0"/>
                  </a:moveTo>
                  <a:lnTo>
                    <a:pt x="1" y="903"/>
                  </a:lnTo>
                  <a:lnTo>
                    <a:pt x="903" y="90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5FD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770561" y="3733010"/>
              <a:ext cx="150318" cy="150316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878" y="877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980801" y="3733010"/>
              <a:ext cx="154769" cy="150316"/>
            </a:xfrm>
            <a:custGeom>
              <a:avLst/>
              <a:gdLst/>
              <a:ahLst/>
              <a:cxnLst/>
              <a:rect l="l" t="t" r="r" b="b"/>
              <a:pathLst>
                <a:path w="904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03" y="87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869013" y="2655976"/>
              <a:ext cx="566689" cy="1948113"/>
            </a:xfrm>
            <a:custGeom>
              <a:avLst/>
              <a:gdLst/>
              <a:ahLst/>
              <a:cxnLst/>
              <a:rect l="l" t="t" r="r" b="b"/>
              <a:pathLst>
                <a:path w="3310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3309" y="11379"/>
                  </a:lnTo>
                  <a:lnTo>
                    <a:pt x="3309" y="255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8894865" y="3127981"/>
              <a:ext cx="154598" cy="154596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9049292" y="3372458"/>
              <a:ext cx="150318" cy="154767"/>
            </a:xfrm>
            <a:custGeom>
              <a:avLst/>
              <a:gdLst/>
              <a:ahLst/>
              <a:cxnLst/>
              <a:rect l="l" t="t" r="r" b="b"/>
              <a:pathLst>
                <a:path w="878" h="904" extrusionOk="0">
                  <a:moveTo>
                    <a:pt x="0" y="1"/>
                  </a:moveTo>
                  <a:lnTo>
                    <a:pt x="0" y="903"/>
                  </a:lnTo>
                  <a:lnTo>
                    <a:pt x="878" y="90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9212279" y="3127981"/>
              <a:ext cx="150318" cy="154596"/>
            </a:xfrm>
            <a:custGeom>
              <a:avLst/>
              <a:gdLst/>
              <a:ahLst/>
              <a:cxnLst/>
              <a:rect l="l" t="t" r="r" b="b"/>
              <a:pathLst>
                <a:path w="878" h="903" extrusionOk="0">
                  <a:moveTo>
                    <a:pt x="1" y="0"/>
                  </a:moveTo>
                  <a:lnTo>
                    <a:pt x="1" y="902"/>
                  </a:lnTo>
                  <a:lnTo>
                    <a:pt x="878" y="9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8894865" y="3771531"/>
              <a:ext cx="154598" cy="150316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02" y="878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7684788" y="2814680"/>
              <a:ext cx="514985" cy="313472"/>
            </a:xfrm>
            <a:custGeom>
              <a:avLst/>
              <a:gdLst/>
              <a:ahLst/>
              <a:cxnLst/>
              <a:rect l="l" t="t" r="r" b="b"/>
              <a:pathLst>
                <a:path w="3008" h="1831" extrusionOk="0">
                  <a:moveTo>
                    <a:pt x="0" y="1"/>
                  </a:moveTo>
                  <a:lnTo>
                    <a:pt x="0" y="1830"/>
                  </a:lnTo>
                  <a:lnTo>
                    <a:pt x="3008" y="1830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8118108" y="3029197"/>
              <a:ext cx="30303" cy="296352"/>
            </a:xfrm>
            <a:custGeom>
              <a:avLst/>
              <a:gdLst/>
              <a:ahLst/>
              <a:cxnLst/>
              <a:rect l="l" t="t" r="r" b="b"/>
              <a:pathLst>
                <a:path w="177" h="1731" extrusionOk="0">
                  <a:moveTo>
                    <a:pt x="1" y="1"/>
                  </a:moveTo>
                  <a:lnTo>
                    <a:pt x="1" y="1730"/>
                  </a:lnTo>
                  <a:lnTo>
                    <a:pt x="176" y="173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8972078" y="2140998"/>
              <a:ext cx="38692" cy="600921"/>
            </a:xfrm>
            <a:custGeom>
              <a:avLst/>
              <a:gdLst/>
              <a:ahLst/>
              <a:cxnLst/>
              <a:rect l="l" t="t" r="r" b="b"/>
              <a:pathLst>
                <a:path w="226" h="3510" extrusionOk="0">
                  <a:moveTo>
                    <a:pt x="0" y="1"/>
                  </a:moveTo>
                  <a:lnTo>
                    <a:pt x="0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9062132" y="2140998"/>
              <a:ext cx="38864" cy="600921"/>
            </a:xfrm>
            <a:custGeom>
              <a:avLst/>
              <a:gdLst/>
              <a:ahLst/>
              <a:cxnLst/>
              <a:rect l="l" t="t" r="r" b="b"/>
              <a:pathLst>
                <a:path w="227" h="3510" extrusionOk="0">
                  <a:moveTo>
                    <a:pt x="1" y="1"/>
                  </a:moveTo>
                  <a:lnTo>
                    <a:pt x="1" y="3510"/>
                  </a:lnTo>
                  <a:lnTo>
                    <a:pt x="226" y="35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9791636" y="3149381"/>
              <a:ext cx="296185" cy="1454708"/>
            </a:xfrm>
            <a:custGeom>
              <a:avLst/>
              <a:gdLst/>
              <a:ahLst/>
              <a:cxnLst/>
              <a:rect l="l" t="t" r="r" b="b"/>
              <a:pathLst>
                <a:path w="1730" h="8497" extrusionOk="0">
                  <a:moveTo>
                    <a:pt x="0" y="1"/>
                  </a:moveTo>
                  <a:lnTo>
                    <a:pt x="0" y="8497"/>
                  </a:lnTo>
                  <a:lnTo>
                    <a:pt x="1730" y="84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801219-5A54-CFC4-25EE-2341EFA4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774" y="655520"/>
            <a:ext cx="6714337" cy="3571875"/>
          </a:xfrm>
        </p:spPr>
        <p:txBody>
          <a:bodyPr/>
          <a:lstStyle/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/>
              <a:t>É um processo térmico que envolve a decomposição de materiais orgânicos complexos em moléculas mais simples.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/>
              <a:t>Materiais orgânicos 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/>
              <a:t>Resíduos plásticos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/>
              <a:t>Hidrocarbonetos</a:t>
            </a:r>
            <a:endParaRPr lang="en-US" sz="16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A303B-E059-AFCF-5614-99E6E9F8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00" y="441876"/>
            <a:ext cx="5692200" cy="642600"/>
          </a:xfrm>
        </p:spPr>
        <p:txBody>
          <a:bodyPr/>
          <a:lstStyle/>
          <a:p>
            <a:r>
              <a:rPr lang="en-US" sz="2800" err="1"/>
              <a:t>Pirólise</a:t>
            </a:r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7F7-AA7A-01F4-E6A8-9090D1A62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41BC-B6DE-4E8C-AFE3-D371F493E8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63889"/>
      </p:ext>
    </p:extLst>
  </p:cSld>
  <p:clrMapOvr>
    <a:masterClrMapping/>
  </p:clrMapOvr>
</p:sld>
</file>

<file path=ppt/theme/theme1.xml><?xml version="1.0" encoding="utf-8"?>
<a:theme xmlns:a="http://schemas.openxmlformats.org/drawingml/2006/main" name="Hydrogen Energy System Project Proposal by Slidesgo">
  <a:themeElements>
    <a:clrScheme name="Simple Light">
      <a:dk1>
        <a:srgbClr val="FFFEF8"/>
      </a:dk1>
      <a:lt1>
        <a:srgbClr val="84C7D1"/>
      </a:lt1>
      <a:dk2>
        <a:srgbClr val="009593"/>
      </a:dk2>
      <a:lt2>
        <a:srgbClr val="015D76"/>
      </a:lt2>
      <a:accent1>
        <a:srgbClr val="84DBDD"/>
      </a:accent1>
      <a:accent2>
        <a:srgbClr val="416EA1"/>
      </a:accent2>
      <a:accent3>
        <a:srgbClr val="8088A0"/>
      </a:accent3>
      <a:accent4>
        <a:srgbClr val="3C425A"/>
      </a:accent4>
      <a:accent5>
        <a:srgbClr val="191919"/>
      </a:accent5>
      <a:accent6>
        <a:srgbClr val="FFFFFF"/>
      </a:accent6>
      <a:hlink>
        <a:srgbClr val="015D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1339</Words>
  <Application>Microsoft Office PowerPoint</Application>
  <PresentationFormat>On-screen Show (16:9)</PresentationFormat>
  <Paragraphs>173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Poppins ExtraBold</vt:lpstr>
      <vt:lpstr>Cambria Math</vt:lpstr>
      <vt:lpstr>Bebas Neue</vt:lpstr>
      <vt:lpstr>Poppins</vt:lpstr>
      <vt:lpstr>Poppins Medium</vt:lpstr>
      <vt:lpstr>Symbol</vt:lpstr>
      <vt:lpstr>Amasis MT Pro</vt:lpstr>
      <vt:lpstr>Roboto Condensed Light</vt:lpstr>
      <vt:lpstr>Istok Web</vt:lpstr>
      <vt:lpstr>Arial</vt:lpstr>
      <vt:lpstr>Hydrogen Energy System Project Proposal by Slidesgo</vt:lpstr>
      <vt:lpstr>  Sistemas de armazenamento e produção de hidrogénio</vt:lpstr>
      <vt:lpstr>Conclusão</vt:lpstr>
      <vt:lpstr>INTRODUÇÃO</vt:lpstr>
      <vt:lpstr>PowerPoint Presentation</vt:lpstr>
      <vt:lpstr>Métodos de produção de hidrogénio verde</vt:lpstr>
      <vt:lpstr>PowerPoint Presentation</vt:lpstr>
      <vt:lpstr>Eletrólise da água</vt:lpstr>
      <vt:lpstr>Reforma a vapor de metano</vt:lpstr>
      <vt:lpstr>Pirólise</vt:lpstr>
      <vt:lpstr>PowerPoint Presentation</vt:lpstr>
      <vt:lpstr>Armazenamento e transporte de hidrogénio</vt:lpstr>
      <vt:lpstr>PowerPoint Presentation</vt:lpstr>
      <vt:lpstr>Sistemas de armazenamento comerciais</vt:lpstr>
      <vt:lpstr>Sistemas de armazenamento em desenvolvimento</vt:lpstr>
      <vt:lpstr>Sistemas de transporte</vt:lpstr>
      <vt:lpstr>Vantagens VS Desvantagens</vt:lpstr>
      <vt:lpstr>PowerPoint Presentation</vt:lpstr>
      <vt:lpstr>PowerPoint Presentation</vt:lpstr>
      <vt:lpstr>Setor Aeroespacial</vt:lpstr>
      <vt:lpstr>PowerPoint Presentation</vt:lpstr>
      <vt:lpstr>Nanofibras de carbono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armazenamento e produção de hidrogénio</dc:title>
  <dc:creator>ruben abreu</dc:creator>
  <cp:lastModifiedBy>Magner Gusse</cp:lastModifiedBy>
  <cp:revision>3</cp:revision>
  <dcterms:modified xsi:type="dcterms:W3CDTF">2023-12-22T11:31:03Z</dcterms:modified>
</cp:coreProperties>
</file>