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e3b4ed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e3b4ed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0c67962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0c67962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0c67962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0c6796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0c67962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0c67962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0c67962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0c67962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e3b4ed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e3b4ed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0c6796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0c6796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e3b4ed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e3b4ed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e3b4ed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e3b4ed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political party do you belong to?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Becky Rozansky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5628025" y="1373600"/>
            <a:ext cx="3192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29711" l="2172" r="61686" t="36230"/>
          <a:stretch/>
        </p:blipFill>
        <p:spPr>
          <a:xfrm>
            <a:off x="1017950" y="1405879"/>
            <a:ext cx="4398874" cy="233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38287" l="2223" r="82816" t="50118"/>
          <a:stretch/>
        </p:blipFill>
        <p:spPr>
          <a:xfrm>
            <a:off x="5628025" y="1789050"/>
            <a:ext cx="3448402" cy="15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93700" y="5161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needs the two party system anyway?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America has historically always been a two party system, third parties have always been around. Three main ones are:</a:t>
            </a:r>
            <a:endParaRPr/>
          </a:p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The Green Party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The Libertarian Party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The Constitutionalist Party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Green Party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Very liberal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Pro-environment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Pro-choice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Support more regulation on big business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Favor gun control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Libertarian Party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93700" y="10633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Conservative, but typically more socially liberal than Republican conservatives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Pro choice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Anti - Gun control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Anti pro environment legislation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Support an unregulated economy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Constitutionalist Party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VERY conservative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Pro life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Anti gun control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Anti government environmental regulation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Support regulation of large </a:t>
            </a:r>
            <a:r>
              <a:rPr lang="en"/>
              <a:t>corporations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 I Asked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▷"/>
            </a:pPr>
            <a:r>
              <a:rPr lang="en" sz="2400">
                <a:solidFill>
                  <a:srgbClr val="999999"/>
                </a:solidFill>
              </a:rPr>
              <a:t>Do individuals have a right to abortion?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▷"/>
            </a:pPr>
            <a:r>
              <a:rPr lang="en" sz="2400">
                <a:solidFill>
                  <a:srgbClr val="999999"/>
                </a:solidFill>
              </a:rPr>
              <a:t>Should the government participate in environmental restoration/protection?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▷"/>
            </a:pPr>
            <a:r>
              <a:rPr lang="en" sz="2400">
                <a:solidFill>
                  <a:srgbClr val="999999"/>
                </a:solidFill>
              </a:rPr>
              <a:t>Should the government enforce stronger regulations of big corporations?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▷"/>
            </a:pPr>
            <a:r>
              <a:rPr lang="en" sz="2400">
                <a:solidFill>
                  <a:srgbClr val="999999"/>
                </a:solidFill>
              </a:rPr>
              <a:t>Should we have stronger gun control?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20534" l="0" r="67799" t="28256"/>
          <a:stretch/>
        </p:blipFill>
        <p:spPr>
          <a:xfrm>
            <a:off x="695700" y="1063400"/>
            <a:ext cx="4348402" cy="38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96" y="0"/>
            <a:ext cx="79196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524" y="187013"/>
            <a:ext cx="6654025" cy="47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