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5"/>
    <p:sldMasterId id="2147483693" r:id="rId6"/>
  </p:sldMasterIdLst>
  <p:notesMasterIdLst>
    <p:notesMasterId r:id="rId16"/>
  </p:notesMasterIdLst>
  <p:sldIdLst>
    <p:sldId id="256" r:id="rId7"/>
    <p:sldId id="262" r:id="rId8"/>
    <p:sldId id="263" r:id="rId9"/>
    <p:sldId id="264" r:id="rId10"/>
    <p:sldId id="258" r:id="rId11"/>
    <p:sldId id="259" r:id="rId12"/>
    <p:sldId id="260" r:id="rId13"/>
    <p:sldId id="261" r:id="rId14"/>
    <p:sldId id="265" r:id="rId15"/>
  </p:sldIdLst>
  <p:sldSz cx="12192000" cy="6858000"/>
  <p:notesSz cx="6858000" cy="9144000"/>
  <p:embeddedFontLst>
    <p:embeddedFont>
      <p:font typeface="Avenir Next LT Pro" panose="020B0504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nb-NO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emastil 1 – utheving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ys stil 1 – utheving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5" autoAdjust="0"/>
    <p:restoredTop sz="94189" autoAdjust="0"/>
  </p:normalViewPr>
  <p:slideViewPr>
    <p:cSldViewPr snapToGrid="0">
      <p:cViewPr varScale="1">
        <p:scale>
          <a:sx n="117" d="100"/>
          <a:sy n="117" d="100"/>
        </p:scale>
        <p:origin x="480" y="91"/>
      </p:cViewPr>
      <p:guideLst>
        <p:guide orient="horz" pos="2160"/>
        <p:guide pos="40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font" Target="fonts/font3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e Syljuåsen" userId="aeb90f14-0e88-4f07-9c8c-1b2116650355" providerId="ADAL" clId="{8E84AB70-F522-47DC-A652-A5BE7A175536}"/>
    <pc:docChg chg="custSel modSld">
      <pc:chgData name="Magne Syljuåsen" userId="aeb90f14-0e88-4f07-9c8c-1b2116650355" providerId="ADAL" clId="{8E84AB70-F522-47DC-A652-A5BE7A175536}" dt="2021-10-21T10:13:58.726" v="8" actId="478"/>
      <pc:docMkLst>
        <pc:docMk/>
      </pc:docMkLst>
      <pc:sldChg chg="delSp modSp">
        <pc:chgData name="Magne Syljuåsen" userId="aeb90f14-0e88-4f07-9c8c-1b2116650355" providerId="ADAL" clId="{8E84AB70-F522-47DC-A652-A5BE7A175536}" dt="2021-10-21T10:13:56.922" v="7" actId="20577"/>
        <pc:sldMkLst>
          <pc:docMk/>
          <pc:sldMk cId="789621368" sldId="258"/>
        </pc:sldMkLst>
        <pc:graphicFrameChg chg="modGraphic">
          <ac:chgData name="Magne Syljuåsen" userId="aeb90f14-0e88-4f07-9c8c-1b2116650355" providerId="ADAL" clId="{8E84AB70-F522-47DC-A652-A5BE7A175536}" dt="2021-10-21T10:13:56.922" v="7" actId="20577"/>
          <ac:graphicFrameMkLst>
            <pc:docMk/>
            <pc:sldMk cId="789621368" sldId="258"/>
            <ac:graphicFrameMk id="8" creationId="{CD57A2B5-4F97-442E-8AD4-D2955AE1C05F}"/>
          </ac:graphicFrameMkLst>
        </pc:graphicFrameChg>
        <pc:picChg chg="del">
          <ac:chgData name="Magne Syljuåsen" userId="aeb90f14-0e88-4f07-9c8c-1b2116650355" providerId="ADAL" clId="{8E84AB70-F522-47DC-A652-A5BE7A175536}" dt="2021-10-21T10:13:52.812" v="3" actId="478"/>
          <ac:picMkLst>
            <pc:docMk/>
            <pc:sldMk cId="789621368" sldId="258"/>
            <ac:picMk id="3" creationId="{22A156AD-2459-487C-AAD3-AE8A4201E2C1}"/>
          </ac:picMkLst>
        </pc:picChg>
        <pc:picChg chg="del">
          <ac:chgData name="Magne Syljuåsen" userId="aeb90f14-0e88-4f07-9c8c-1b2116650355" providerId="ADAL" clId="{8E84AB70-F522-47DC-A652-A5BE7A175536}" dt="2021-10-21T10:13:53.197" v="4" actId="478"/>
          <ac:picMkLst>
            <pc:docMk/>
            <pc:sldMk cId="789621368" sldId="258"/>
            <ac:picMk id="5" creationId="{75A3071E-9E8A-49C9-BB19-A61A7D1345FC}"/>
          </ac:picMkLst>
        </pc:picChg>
      </pc:sldChg>
      <pc:sldChg chg="delSp">
        <pc:chgData name="Magne Syljuåsen" userId="aeb90f14-0e88-4f07-9c8c-1b2116650355" providerId="ADAL" clId="{8E84AB70-F522-47DC-A652-A5BE7A175536}" dt="2021-10-21T10:13:58.726" v="8" actId="478"/>
        <pc:sldMkLst>
          <pc:docMk/>
          <pc:sldMk cId="2789346853" sldId="259"/>
        </pc:sldMkLst>
        <pc:picChg chg="del">
          <ac:chgData name="Magne Syljuåsen" userId="aeb90f14-0e88-4f07-9c8c-1b2116650355" providerId="ADAL" clId="{8E84AB70-F522-47DC-A652-A5BE7A175536}" dt="2021-10-21T10:13:58.726" v="8" actId="478"/>
          <ac:picMkLst>
            <pc:docMk/>
            <pc:sldMk cId="2789346853" sldId="259"/>
            <ac:picMk id="5" creationId="{5B1A7BB4-E608-4831-ABAD-167483D00DFA}"/>
          </ac:picMkLst>
        </pc:picChg>
      </pc:sldChg>
      <pc:sldChg chg="delSp">
        <pc:chgData name="Magne Syljuåsen" userId="aeb90f14-0e88-4f07-9c8c-1b2116650355" providerId="ADAL" clId="{8E84AB70-F522-47DC-A652-A5BE7A175536}" dt="2021-10-21T10:13:48.887" v="0" actId="478"/>
        <pc:sldMkLst>
          <pc:docMk/>
          <pc:sldMk cId="1047470146" sldId="262"/>
        </pc:sldMkLst>
        <pc:picChg chg="del">
          <ac:chgData name="Magne Syljuåsen" userId="aeb90f14-0e88-4f07-9c8c-1b2116650355" providerId="ADAL" clId="{8E84AB70-F522-47DC-A652-A5BE7A175536}" dt="2021-10-21T10:13:48.887" v="0" actId="478"/>
          <ac:picMkLst>
            <pc:docMk/>
            <pc:sldMk cId="1047470146" sldId="262"/>
            <ac:picMk id="3" creationId="{6C0621AF-C0D9-4119-9124-59B5B77122F0}"/>
          </ac:picMkLst>
        </pc:picChg>
      </pc:sldChg>
      <pc:sldChg chg="delSp">
        <pc:chgData name="Magne Syljuåsen" userId="aeb90f14-0e88-4f07-9c8c-1b2116650355" providerId="ADAL" clId="{8E84AB70-F522-47DC-A652-A5BE7A175536}" dt="2021-10-21T10:13:49.735" v="1" actId="478"/>
        <pc:sldMkLst>
          <pc:docMk/>
          <pc:sldMk cId="794927725" sldId="263"/>
        </pc:sldMkLst>
        <pc:picChg chg="del">
          <ac:chgData name="Magne Syljuåsen" userId="aeb90f14-0e88-4f07-9c8c-1b2116650355" providerId="ADAL" clId="{8E84AB70-F522-47DC-A652-A5BE7A175536}" dt="2021-10-21T10:13:49.735" v="1" actId="478"/>
          <ac:picMkLst>
            <pc:docMk/>
            <pc:sldMk cId="794927725" sldId="263"/>
            <ac:picMk id="3" creationId="{09B15ABC-F406-4F5D-A1E5-5A1A97EB5AB2}"/>
          </ac:picMkLst>
        </pc:picChg>
      </pc:sldChg>
      <pc:sldChg chg="delSp">
        <pc:chgData name="Magne Syljuåsen" userId="aeb90f14-0e88-4f07-9c8c-1b2116650355" providerId="ADAL" clId="{8E84AB70-F522-47DC-A652-A5BE7A175536}" dt="2021-10-21T10:13:50.838" v="2" actId="478"/>
        <pc:sldMkLst>
          <pc:docMk/>
          <pc:sldMk cId="3895638997" sldId="264"/>
        </pc:sldMkLst>
        <pc:picChg chg="del">
          <ac:chgData name="Magne Syljuåsen" userId="aeb90f14-0e88-4f07-9c8c-1b2116650355" providerId="ADAL" clId="{8E84AB70-F522-47DC-A652-A5BE7A175536}" dt="2021-10-21T10:13:50.838" v="2" actId="478"/>
          <ac:picMkLst>
            <pc:docMk/>
            <pc:sldMk cId="3895638997" sldId="264"/>
            <ac:picMk id="3" creationId="{06810434-317B-4540-84BB-B1AEA43070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5E71-4649-4DCC-8344-C1CEE0DF44D0}" type="datetimeFigureOut">
              <a:rPr lang="nb-NO" smtClean="0"/>
              <a:t>21.10.2021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4D490-1464-4DEE-B07C-0596D797A9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5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4D490-1464-4DEE-B07C-0596D797A912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69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8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6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6.sv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bilde skogs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13">
            <a:extLst>
              <a:ext uri="{FF2B5EF4-FFF2-40B4-BE49-F238E27FC236}">
                <a16:creationId xmlns:a16="http://schemas.microsoft.com/office/drawing/2014/main" id="{EF2E4654-06C3-4157-BFEB-69AB6C229F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12192000" cy="6858000"/>
          </a:xfrm>
          <a:solidFill>
            <a:schemeClr val="bg2"/>
          </a:solidFill>
        </p:spPr>
        <p:txBody>
          <a:bodyPr bIns="2880000" anchor="t" anchorCtr="0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</a:t>
            </a:r>
            <a:r>
              <a:rPr lang="nb-NO" dirty="0" err="1"/>
              <a:t>bilde</a:t>
            </a:r>
            <a:r>
              <a:rPr lang="nb-NO" dirty="0"/>
              <a:t> </a:t>
            </a:r>
            <a:r>
              <a:rPr lang="nb-NO" dirty="0" err="1"/>
              <a:t>eller</a:t>
            </a:r>
            <a:r>
              <a:rPr lang="nb-NO" dirty="0"/>
              <a:t> </a:t>
            </a:r>
            <a:r>
              <a:rPr lang="nb-NO" dirty="0" err="1"/>
              <a:t>trykk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ikonet</a:t>
            </a:r>
            <a:r>
              <a:rPr lang="nb-NO" dirty="0"/>
              <a:t> for å </a:t>
            </a:r>
            <a:r>
              <a:rPr lang="nb-NO" dirty="0" err="1"/>
              <a:t>legge</a:t>
            </a:r>
            <a:r>
              <a:rPr lang="nb-NO" dirty="0"/>
              <a:t> </a:t>
            </a:r>
            <a:r>
              <a:rPr lang="nb-NO" dirty="0" err="1"/>
              <a:t>til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Justér </a:t>
            </a:r>
            <a:r>
              <a:rPr lang="nb-NO" dirty="0" err="1"/>
              <a:t>utsnittet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Bildeformat-fanen</a:t>
            </a:r>
            <a:r>
              <a:rPr lang="nb-NO" dirty="0"/>
              <a:t> &gt; </a:t>
            </a:r>
            <a:r>
              <a:rPr lang="nb-NO" dirty="0" err="1"/>
              <a:t>Beskjær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nb-NO" dirty="0"/>
              <a:t>Skriv inn presentasjonens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42E7601-F85D-4632-A960-AB53DDD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1" name="Logo i plassholder">
            <a:extLst>
              <a:ext uri="{FF2B5EF4-FFF2-40B4-BE49-F238E27FC236}">
                <a16:creationId xmlns:a16="http://schemas.microsoft.com/office/drawing/2014/main" id="{423DC5EA-9638-4FBD-8977-5DFE4E2083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7" y="230077"/>
            <a:ext cx="1353378" cy="59039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422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ilde + skogsgrøn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561975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nb-NO" dirty="0"/>
              <a:t>Klikk for å skrive inn tittel</a:t>
            </a:r>
          </a:p>
        </p:txBody>
      </p:sp>
      <p:sp>
        <p:nvSpPr>
          <p:cNvPr id="11" name="Plassholder for bilde 10">
            <a:extLst>
              <a:ext uri="{FF2B5EF4-FFF2-40B4-BE49-F238E27FC236}">
                <a16:creationId xmlns:a16="http://schemas.microsoft.com/office/drawing/2014/main" id="{4D6F794A-1D5F-4B34-8674-87166FF9054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709347" y="0"/>
            <a:ext cx="7482653" cy="6858000"/>
          </a:xfrm>
          <a:custGeom>
            <a:avLst/>
            <a:gdLst>
              <a:gd name="connsiteX0" fmla="*/ 2840720 w 7482653"/>
              <a:gd name="connsiteY0" fmla="*/ 0 h 6858000"/>
              <a:gd name="connsiteX1" fmla="*/ 7344541 w 7482653"/>
              <a:gd name="connsiteY1" fmla="*/ 0 h 6858000"/>
              <a:gd name="connsiteX2" fmla="*/ 7469158 w 7482653"/>
              <a:gd name="connsiteY2" fmla="*/ 0 h 6858000"/>
              <a:gd name="connsiteX3" fmla="*/ 7482653 w 7482653"/>
              <a:gd name="connsiteY3" fmla="*/ 0 h 6858000"/>
              <a:gd name="connsiteX4" fmla="*/ 7482653 w 7482653"/>
              <a:gd name="connsiteY4" fmla="*/ 6858000 h 6858000"/>
              <a:gd name="connsiteX5" fmla="*/ 7469158 w 7482653"/>
              <a:gd name="connsiteY5" fmla="*/ 6858000 h 6858000"/>
              <a:gd name="connsiteX6" fmla="*/ 7344541 w 7482653"/>
              <a:gd name="connsiteY6" fmla="*/ 6858000 h 6858000"/>
              <a:gd name="connsiteX7" fmla="*/ 0 w 748265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653" h="6858000">
                <a:moveTo>
                  <a:pt x="2840720" y="0"/>
                </a:moveTo>
                <a:lnTo>
                  <a:pt x="7344541" y="0"/>
                </a:lnTo>
                <a:lnTo>
                  <a:pt x="7469158" y="0"/>
                </a:lnTo>
                <a:lnTo>
                  <a:pt x="7482653" y="0"/>
                </a:lnTo>
                <a:lnTo>
                  <a:pt x="7482653" y="6858000"/>
                </a:lnTo>
                <a:lnTo>
                  <a:pt x="7469158" y="6858000"/>
                </a:lnTo>
                <a:lnTo>
                  <a:pt x="7344541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944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bilde eller trykk på ikonet for å legge til. </a:t>
            </a:r>
            <a:br>
              <a:rPr lang="nb-NO" dirty="0"/>
            </a:br>
            <a:r>
              <a:rPr lang="nb-NO" dirty="0" err="1"/>
              <a:t>Justér</a:t>
            </a:r>
            <a:r>
              <a:rPr lang="nb-NO" dirty="0"/>
              <a:t> utsnittet på Bildeformat-fanen &gt; Beskjær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507365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DA63E61D-7A10-4ECD-B587-8C948275F7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098" y="230076"/>
            <a:ext cx="1353378" cy="5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1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ilde + perlem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561975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nb-NO" dirty="0"/>
              <a:t>Klikk for å skrive inn tittel</a:t>
            </a:r>
          </a:p>
        </p:txBody>
      </p:sp>
      <p:sp>
        <p:nvSpPr>
          <p:cNvPr id="11" name="Plassholder for bilde 10">
            <a:extLst>
              <a:ext uri="{FF2B5EF4-FFF2-40B4-BE49-F238E27FC236}">
                <a16:creationId xmlns:a16="http://schemas.microsoft.com/office/drawing/2014/main" id="{4D6F794A-1D5F-4B34-8674-87166FF9054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709347" y="0"/>
            <a:ext cx="7482653" cy="6858000"/>
          </a:xfrm>
          <a:custGeom>
            <a:avLst/>
            <a:gdLst>
              <a:gd name="connsiteX0" fmla="*/ 2840720 w 7482653"/>
              <a:gd name="connsiteY0" fmla="*/ 0 h 6858000"/>
              <a:gd name="connsiteX1" fmla="*/ 7344541 w 7482653"/>
              <a:gd name="connsiteY1" fmla="*/ 0 h 6858000"/>
              <a:gd name="connsiteX2" fmla="*/ 7469158 w 7482653"/>
              <a:gd name="connsiteY2" fmla="*/ 0 h 6858000"/>
              <a:gd name="connsiteX3" fmla="*/ 7482653 w 7482653"/>
              <a:gd name="connsiteY3" fmla="*/ 0 h 6858000"/>
              <a:gd name="connsiteX4" fmla="*/ 7482653 w 7482653"/>
              <a:gd name="connsiteY4" fmla="*/ 6858000 h 6858000"/>
              <a:gd name="connsiteX5" fmla="*/ 7469158 w 7482653"/>
              <a:gd name="connsiteY5" fmla="*/ 6858000 h 6858000"/>
              <a:gd name="connsiteX6" fmla="*/ 7344541 w 7482653"/>
              <a:gd name="connsiteY6" fmla="*/ 6858000 h 6858000"/>
              <a:gd name="connsiteX7" fmla="*/ 0 w 748265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653" h="6858000">
                <a:moveTo>
                  <a:pt x="2840720" y="0"/>
                </a:moveTo>
                <a:lnTo>
                  <a:pt x="7344541" y="0"/>
                </a:lnTo>
                <a:lnTo>
                  <a:pt x="7469158" y="0"/>
                </a:lnTo>
                <a:lnTo>
                  <a:pt x="7482653" y="0"/>
                </a:lnTo>
                <a:lnTo>
                  <a:pt x="7482653" y="6858000"/>
                </a:lnTo>
                <a:lnTo>
                  <a:pt x="7469158" y="6858000"/>
                </a:lnTo>
                <a:lnTo>
                  <a:pt x="7344541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944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bilde eller trykk på ikonet for å legge til. </a:t>
            </a:r>
            <a:br>
              <a:rPr lang="nb-NO" dirty="0"/>
            </a:br>
            <a:r>
              <a:rPr lang="nb-NO" dirty="0" err="1"/>
              <a:t>Justér</a:t>
            </a:r>
            <a:r>
              <a:rPr lang="nb-NO" dirty="0"/>
              <a:t> utsnittet på Bildeformat-fanen &gt; Beskjær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507365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DA63E61D-7A10-4ECD-B587-8C948275F7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098" y="230076"/>
            <a:ext cx="1353378" cy="5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ark skogsgrønn d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latin typeface="+mn-lt"/>
              </a:defRPr>
            </a:lvl1pPr>
          </a:lstStyle>
          <a:p>
            <a:r>
              <a:rPr lang="nb-NO" dirty="0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Rektangel 5" hidden="1">
            <a:extLst>
              <a:ext uri="{FF2B5EF4-FFF2-40B4-BE49-F238E27FC236}">
                <a16:creationId xmlns:a16="http://schemas.microsoft.com/office/drawing/2014/main" id="{4AB9FDF9-47D3-402B-9571-01D8D60A5FBD}"/>
              </a:ext>
            </a:extLst>
          </p:cNvPr>
          <p:cNvSpPr>
            <a:spLocks/>
          </p:cNvSpPr>
          <p:nvPr userDrawn="1"/>
        </p:nvSpPr>
        <p:spPr>
          <a:xfrm>
            <a:off x="4679950" y="0"/>
            <a:ext cx="7512050" cy="6858000"/>
          </a:xfrm>
          <a:custGeom>
            <a:avLst/>
            <a:gdLst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0 w 7512050"/>
              <a:gd name="connsiteY3" fmla="*/ 6858000 h 6858000"/>
              <a:gd name="connsiteX4" fmla="*/ 0 w 7512050"/>
              <a:gd name="connsiteY4" fmla="*/ 0 h 6858000"/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2838450 w 7512050"/>
              <a:gd name="connsiteY3" fmla="*/ 6858000 h 6858000"/>
              <a:gd name="connsiteX4" fmla="*/ 0 w 75120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2050" h="6858000">
                <a:moveTo>
                  <a:pt x="0" y="0"/>
                </a:moveTo>
                <a:lnTo>
                  <a:pt x="7512050" y="0"/>
                </a:lnTo>
                <a:lnTo>
                  <a:pt x="7512050" y="6858000"/>
                </a:lnTo>
                <a:lnTo>
                  <a:pt x="283845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9" name="Linjer">
            <a:extLst>
              <a:ext uri="{FF2B5EF4-FFF2-40B4-BE49-F238E27FC236}">
                <a16:creationId xmlns:a16="http://schemas.microsoft.com/office/drawing/2014/main" id="{14296790-E575-4666-A1E5-F2ED0E54E000}"/>
              </a:ext>
            </a:extLst>
          </p:cNvPr>
          <p:cNvGrpSpPr/>
          <p:nvPr userDrawn="1"/>
        </p:nvGrpSpPr>
        <p:grpSpPr>
          <a:xfrm>
            <a:off x="0" y="0"/>
            <a:ext cx="10410825" cy="6858000"/>
            <a:chOff x="0" y="0"/>
            <a:chExt cx="10410825" cy="6858000"/>
          </a:xfrm>
        </p:grpSpPr>
        <p:cxnSp>
          <p:nvCxnSpPr>
            <p:cNvPr id="13" name="Rett linje 12">
              <a:extLst>
                <a:ext uri="{FF2B5EF4-FFF2-40B4-BE49-F238E27FC236}">
                  <a16:creationId xmlns:a16="http://schemas.microsoft.com/office/drawing/2014/main" id="{0BA040BB-9804-49A0-8746-4BE64599D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69993" y="0"/>
              <a:ext cx="2840832" cy="685800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tt linje 14">
              <a:extLst>
                <a:ext uri="{FF2B5EF4-FFF2-40B4-BE49-F238E27FC236}">
                  <a16:creationId xmlns:a16="http://schemas.microsoft.com/office/drawing/2014/main" id="{61C4D48E-4593-413E-AC0B-91B197E80E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124" y="4586686"/>
              <a:ext cx="940861" cy="2271314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tt linje 16">
              <a:extLst>
                <a:ext uri="{FF2B5EF4-FFF2-40B4-BE49-F238E27FC236}">
                  <a16:creationId xmlns:a16="http://schemas.microsoft.com/office/drawing/2014/main" id="{1B9099AA-5378-40BE-906D-B647BB87734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747841" cy="4219431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365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 skogsgrøn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nb-NO" dirty="0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Rektangel 5" hidden="1">
            <a:extLst>
              <a:ext uri="{FF2B5EF4-FFF2-40B4-BE49-F238E27FC236}">
                <a16:creationId xmlns:a16="http://schemas.microsoft.com/office/drawing/2014/main" id="{4AB9FDF9-47D3-402B-9571-01D8D60A5FBD}"/>
              </a:ext>
            </a:extLst>
          </p:cNvPr>
          <p:cNvSpPr>
            <a:spLocks/>
          </p:cNvSpPr>
          <p:nvPr userDrawn="1"/>
        </p:nvSpPr>
        <p:spPr>
          <a:xfrm>
            <a:off x="4679950" y="0"/>
            <a:ext cx="7512050" cy="6858000"/>
          </a:xfrm>
          <a:custGeom>
            <a:avLst/>
            <a:gdLst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0 w 7512050"/>
              <a:gd name="connsiteY3" fmla="*/ 6858000 h 6858000"/>
              <a:gd name="connsiteX4" fmla="*/ 0 w 7512050"/>
              <a:gd name="connsiteY4" fmla="*/ 0 h 6858000"/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2838450 w 7512050"/>
              <a:gd name="connsiteY3" fmla="*/ 6858000 h 6858000"/>
              <a:gd name="connsiteX4" fmla="*/ 0 w 75120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2050" h="6858000">
                <a:moveTo>
                  <a:pt x="0" y="0"/>
                </a:moveTo>
                <a:lnTo>
                  <a:pt x="7512050" y="0"/>
                </a:lnTo>
                <a:lnTo>
                  <a:pt x="7512050" y="6858000"/>
                </a:lnTo>
                <a:lnTo>
                  <a:pt x="283845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9" name="Linjer">
            <a:extLst>
              <a:ext uri="{FF2B5EF4-FFF2-40B4-BE49-F238E27FC236}">
                <a16:creationId xmlns:a16="http://schemas.microsoft.com/office/drawing/2014/main" id="{14296790-E575-4666-A1E5-F2ED0E54E000}"/>
              </a:ext>
            </a:extLst>
          </p:cNvPr>
          <p:cNvGrpSpPr/>
          <p:nvPr userDrawn="1"/>
        </p:nvGrpSpPr>
        <p:grpSpPr>
          <a:xfrm>
            <a:off x="0" y="0"/>
            <a:ext cx="10410825" cy="6858000"/>
            <a:chOff x="0" y="0"/>
            <a:chExt cx="10410825" cy="6858000"/>
          </a:xfrm>
        </p:grpSpPr>
        <p:cxnSp>
          <p:nvCxnSpPr>
            <p:cNvPr id="13" name="Rett linje 12">
              <a:extLst>
                <a:ext uri="{FF2B5EF4-FFF2-40B4-BE49-F238E27FC236}">
                  <a16:creationId xmlns:a16="http://schemas.microsoft.com/office/drawing/2014/main" id="{0BA040BB-9804-49A0-8746-4BE64599D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69993" y="0"/>
              <a:ext cx="2840832" cy="6858000"/>
            </a:xfrm>
            <a:prstGeom prst="line">
              <a:avLst/>
            </a:prstGeom>
            <a:ln>
              <a:solidFill>
                <a:schemeClr val="bg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tt linje 14">
              <a:extLst>
                <a:ext uri="{FF2B5EF4-FFF2-40B4-BE49-F238E27FC236}">
                  <a16:creationId xmlns:a16="http://schemas.microsoft.com/office/drawing/2014/main" id="{61C4D48E-4593-413E-AC0B-91B197E80E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124" y="4586686"/>
              <a:ext cx="940861" cy="2271314"/>
            </a:xfrm>
            <a:prstGeom prst="line">
              <a:avLst/>
            </a:prstGeom>
            <a:ln>
              <a:solidFill>
                <a:schemeClr val="bg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tt linje 16">
              <a:extLst>
                <a:ext uri="{FF2B5EF4-FFF2-40B4-BE49-F238E27FC236}">
                  <a16:creationId xmlns:a16="http://schemas.microsoft.com/office/drawing/2014/main" id="{1B9099AA-5378-40BE-906D-B647BB87734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747841" cy="4219431"/>
            </a:xfrm>
            <a:prstGeom prst="line">
              <a:avLst/>
            </a:prstGeom>
            <a:ln>
              <a:solidFill>
                <a:schemeClr val="bg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Navnetrekk">
            <a:extLst>
              <a:ext uri="{FF2B5EF4-FFF2-40B4-BE49-F238E27FC236}">
                <a16:creationId xmlns:a16="http://schemas.microsoft.com/office/drawing/2014/main" id="{AA3C1FF3-C5D6-4DD1-9F45-72E323E9B9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7098" y="230076"/>
            <a:ext cx="742244" cy="591456"/>
          </a:xfrm>
          <a:prstGeom prst="rect">
            <a:avLst/>
          </a:prstGeom>
        </p:spPr>
      </p:pic>
      <p:pic>
        <p:nvPicPr>
          <p:cNvPr id="12" name="Symbol">
            <a:extLst>
              <a:ext uri="{FF2B5EF4-FFF2-40B4-BE49-F238E27FC236}">
                <a16:creationId xmlns:a16="http://schemas.microsoft.com/office/drawing/2014/main" id="{68B8BA14-B739-418E-9E36-16AE8DBF41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130617" y="229704"/>
            <a:ext cx="834286" cy="5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de vår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13">
            <a:extLst>
              <a:ext uri="{FF2B5EF4-FFF2-40B4-BE49-F238E27FC236}">
                <a16:creationId xmlns:a16="http://schemas.microsoft.com/office/drawing/2014/main" id="{EF2E4654-06C3-4157-BFEB-69AB6C229F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12192000" cy="6858000"/>
          </a:xfrm>
          <a:solidFill>
            <a:schemeClr val="accent1"/>
          </a:solidFill>
        </p:spPr>
        <p:txBody>
          <a:bodyPr bIns="2880000" anchor="t" anchorCtr="0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</a:t>
            </a:r>
            <a:r>
              <a:rPr lang="nb-NO" dirty="0" err="1"/>
              <a:t>bilde</a:t>
            </a:r>
            <a:r>
              <a:rPr lang="nb-NO" dirty="0"/>
              <a:t> </a:t>
            </a:r>
            <a:r>
              <a:rPr lang="nb-NO" dirty="0" err="1"/>
              <a:t>eller</a:t>
            </a:r>
            <a:r>
              <a:rPr lang="nb-NO" dirty="0"/>
              <a:t> </a:t>
            </a:r>
            <a:r>
              <a:rPr lang="nb-NO" dirty="0" err="1"/>
              <a:t>trykk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ikonet</a:t>
            </a:r>
            <a:r>
              <a:rPr lang="nb-NO" dirty="0"/>
              <a:t> for å </a:t>
            </a:r>
            <a:r>
              <a:rPr lang="nb-NO" dirty="0" err="1"/>
              <a:t>legge</a:t>
            </a:r>
            <a:r>
              <a:rPr lang="nb-NO" dirty="0"/>
              <a:t> </a:t>
            </a:r>
            <a:r>
              <a:rPr lang="nb-NO" dirty="0" err="1"/>
              <a:t>til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Justér </a:t>
            </a:r>
            <a:r>
              <a:rPr lang="nb-NO" dirty="0" err="1"/>
              <a:t>utsnittet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Bildeformat-fanen</a:t>
            </a:r>
            <a:r>
              <a:rPr lang="nb-NO" dirty="0"/>
              <a:t> &gt; </a:t>
            </a:r>
            <a:r>
              <a:rPr lang="nb-NO" dirty="0" err="1"/>
              <a:t>Beskjær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tx2"/>
                </a:solidFill>
              </a:defRPr>
            </a:lvl1pPr>
          </a:lstStyle>
          <a:p>
            <a:r>
              <a:rPr lang="nb-NO" dirty="0" err="1"/>
              <a:t>Skriv</a:t>
            </a:r>
            <a:r>
              <a:rPr lang="nb-NO" dirty="0"/>
              <a:t> inn </a:t>
            </a:r>
            <a:r>
              <a:rPr lang="nb-NO" dirty="0" err="1"/>
              <a:t>presentasjonens</a:t>
            </a:r>
            <a:r>
              <a:rPr lang="nb-NO" dirty="0"/>
              <a:t> </a:t>
            </a:r>
            <a:r>
              <a:rPr lang="nb-NO" dirty="0" err="1"/>
              <a:t>tittel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42E7601-F85D-4632-A960-AB53DDD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1" name="Logo i plassholder">
            <a:extLst>
              <a:ext uri="{FF2B5EF4-FFF2-40B4-BE49-F238E27FC236}">
                <a16:creationId xmlns:a16="http://schemas.microsoft.com/office/drawing/2014/main" id="{423DC5EA-9638-4FBD-8977-5DFE4E2083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7" y="230077"/>
            <a:ext cx="1353378" cy="59039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06540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film/3D skogsgrønn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media 4">
            <a:extLst>
              <a:ext uri="{FF2B5EF4-FFF2-40B4-BE49-F238E27FC236}">
                <a16:creationId xmlns:a16="http://schemas.microsoft.com/office/drawing/2014/main" id="{95C0D246-BBDA-4D99-9D79-5FFEE8EE0F6E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 dirty="0"/>
              <a:t>Dra inn en videofil for å legge til. For å loope video gå til Avspilling &gt; Start: Automatisk, samt huk av for Gjenta avspillingen til den stoppes.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tx2"/>
                </a:solidFill>
              </a:defRPr>
            </a:lvl1pPr>
          </a:lstStyle>
          <a:p>
            <a:r>
              <a:rPr lang="nb-NO" dirty="0" err="1"/>
              <a:t>Skriv</a:t>
            </a:r>
            <a:r>
              <a:rPr lang="nb-NO" dirty="0"/>
              <a:t> inn </a:t>
            </a:r>
            <a:r>
              <a:rPr lang="nb-NO" dirty="0" err="1"/>
              <a:t>presentasjonens</a:t>
            </a:r>
            <a:r>
              <a:rPr lang="nb-NO" dirty="0"/>
              <a:t> </a:t>
            </a:r>
            <a:r>
              <a:rPr lang="nb-NO" dirty="0" err="1"/>
              <a:t>tittel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42E7601-F85D-4632-A960-AB53DDD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Logo i plassholder">
            <a:extLst>
              <a:ext uri="{FF2B5EF4-FFF2-40B4-BE49-F238E27FC236}">
                <a16:creationId xmlns:a16="http://schemas.microsoft.com/office/drawing/2014/main" id="{A34EFA6E-E04A-4280-B3C7-60BA7CAB1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7" y="230077"/>
            <a:ext cx="1353378" cy="59039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2004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film/3D perlemor 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media 4">
            <a:extLst>
              <a:ext uri="{FF2B5EF4-FFF2-40B4-BE49-F238E27FC236}">
                <a16:creationId xmlns:a16="http://schemas.microsoft.com/office/drawing/2014/main" id="{0EE9A285-4CFE-4787-A0BB-19A1DAC440DA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nb-NO" dirty="0"/>
              <a:t>Dra inn en videofil for å legge til. For å loope video gå til Avspilling &gt; Start: Automatisk, samt huk av for Gjenta avspillingen til den stoppes.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bg2"/>
                </a:solidFill>
              </a:defRPr>
            </a:lvl1pPr>
          </a:lstStyle>
          <a:p>
            <a:r>
              <a:rPr lang="nb-NO" dirty="0" err="1"/>
              <a:t>Skriv</a:t>
            </a:r>
            <a:r>
              <a:rPr lang="nb-NO" dirty="0"/>
              <a:t> inn </a:t>
            </a:r>
            <a:r>
              <a:rPr lang="nb-NO" dirty="0" err="1"/>
              <a:t>presentasjonens</a:t>
            </a:r>
            <a:r>
              <a:rPr lang="nb-NO" dirty="0"/>
              <a:t> </a:t>
            </a:r>
            <a:r>
              <a:rPr lang="nb-NO" dirty="0" err="1"/>
              <a:t>tittel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42E7601-F85D-4632-A960-AB53DDD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5D7615-48F5-4D1D-A2C0-F16A6059F38B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5" name="Logo i plassholder">
            <a:extLst>
              <a:ext uri="{FF2B5EF4-FFF2-40B4-BE49-F238E27FC236}">
                <a16:creationId xmlns:a16="http://schemas.microsoft.com/office/drawing/2014/main" id="{5F2A9450-A852-40ED-A518-A1824DD63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7" y="230077"/>
            <a:ext cx="1353378" cy="59039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351847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venstre skogs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5809456" cy="6858000"/>
          </a:xfrm>
          <a:pattFill prst="wdUp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</a:t>
            </a:r>
            <a:r>
              <a:rPr lang="nb-NO" dirty="0" err="1"/>
              <a:t>bilde</a:t>
            </a:r>
            <a:r>
              <a:rPr lang="nb-NO" dirty="0"/>
              <a:t> </a:t>
            </a:r>
            <a:r>
              <a:rPr lang="nb-NO" dirty="0" err="1"/>
              <a:t>eller</a:t>
            </a:r>
            <a:r>
              <a:rPr lang="nb-NO" dirty="0"/>
              <a:t> </a:t>
            </a:r>
            <a:r>
              <a:rPr lang="nb-NO" dirty="0" err="1"/>
              <a:t>trykk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ikonet</a:t>
            </a:r>
            <a:r>
              <a:rPr lang="nb-NO" dirty="0"/>
              <a:t> for å </a:t>
            </a:r>
            <a:r>
              <a:rPr lang="nb-NO" dirty="0" err="1"/>
              <a:t>legge</a:t>
            </a:r>
            <a:r>
              <a:rPr lang="nb-NO" dirty="0"/>
              <a:t> </a:t>
            </a:r>
            <a:r>
              <a:rPr lang="nb-NO" dirty="0" err="1"/>
              <a:t>til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Justér </a:t>
            </a:r>
            <a:r>
              <a:rPr lang="nb-NO" dirty="0" err="1"/>
              <a:t>utsnittet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Bildeformat-fanen</a:t>
            </a:r>
            <a:r>
              <a:rPr lang="nb-NO" dirty="0"/>
              <a:t> &gt; </a:t>
            </a:r>
            <a:r>
              <a:rPr lang="nb-NO" dirty="0" err="1"/>
              <a:t>Beskjær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426354BE-E852-454D-9F80-C8087E39E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9050" y="1154398"/>
            <a:ext cx="5060950" cy="482184"/>
          </a:xfrm>
        </p:spPr>
        <p:txBody>
          <a:bodyPr/>
          <a:lstStyle/>
          <a:p>
            <a:r>
              <a:rPr lang="nb-NO" dirty="0"/>
              <a:t>Klikk for å skrive tittel</a:t>
            </a:r>
          </a:p>
        </p:txBody>
      </p:sp>
      <p:sp>
        <p:nvSpPr>
          <p:cNvPr id="16" name="Plassholder for tekst 15">
            <a:extLst>
              <a:ext uri="{FF2B5EF4-FFF2-40B4-BE49-F238E27FC236}">
                <a16:creationId xmlns:a16="http://schemas.microsoft.com/office/drawing/2014/main" id="{BB79C1E1-6747-4632-BE3A-6A07D74681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9050" y="2377440"/>
            <a:ext cx="5060950" cy="3941610"/>
          </a:xfrm>
        </p:spPr>
        <p:txBody>
          <a:bodyPr/>
          <a:lstStyle/>
          <a:p>
            <a:pPr lvl="0"/>
            <a:r>
              <a:rPr lang="nb-NO" dirty="0"/>
              <a:t>Klikk for å skrive inn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3" name="Navnetrekk i plassholder">
            <a:extLst>
              <a:ext uri="{FF2B5EF4-FFF2-40B4-BE49-F238E27FC236}">
                <a16:creationId xmlns:a16="http://schemas.microsoft.com/office/drawing/2014/main" id="{8EDB046B-FD0F-4147-8497-3390F9A44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8" y="230076"/>
            <a:ext cx="742245" cy="59145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F35D851-B5FF-4F86-BD67-C7E3E0B279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916961-F8A5-444A-B322-A0BFB0BFAC9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382546" y="1804989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396879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venstre perlem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5809456" cy="6858000"/>
          </a:xfrm>
          <a:pattFill prst="wd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</a:t>
            </a:r>
            <a:r>
              <a:rPr lang="nb-NO" dirty="0" err="1"/>
              <a:t>bilde</a:t>
            </a:r>
            <a:r>
              <a:rPr lang="nb-NO" dirty="0"/>
              <a:t> </a:t>
            </a:r>
            <a:r>
              <a:rPr lang="nb-NO" dirty="0" err="1"/>
              <a:t>eller</a:t>
            </a:r>
            <a:r>
              <a:rPr lang="nb-NO" dirty="0"/>
              <a:t> </a:t>
            </a:r>
            <a:r>
              <a:rPr lang="nb-NO" dirty="0" err="1"/>
              <a:t>trykk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ikonet</a:t>
            </a:r>
            <a:r>
              <a:rPr lang="nb-NO" dirty="0"/>
              <a:t> for å </a:t>
            </a:r>
            <a:r>
              <a:rPr lang="nb-NO" dirty="0" err="1"/>
              <a:t>legge</a:t>
            </a:r>
            <a:r>
              <a:rPr lang="nb-NO" dirty="0"/>
              <a:t> </a:t>
            </a:r>
            <a:r>
              <a:rPr lang="nb-NO" dirty="0" err="1"/>
              <a:t>til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Justér </a:t>
            </a:r>
            <a:r>
              <a:rPr lang="nb-NO" dirty="0" err="1"/>
              <a:t>utsnittet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Bildeformat-fanen</a:t>
            </a:r>
            <a:r>
              <a:rPr lang="nb-NO" dirty="0"/>
              <a:t> &gt; </a:t>
            </a:r>
            <a:r>
              <a:rPr lang="nb-NO" dirty="0" err="1"/>
              <a:t>Beskjær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426354BE-E852-454D-9F80-C8087E39E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9050" y="1154398"/>
            <a:ext cx="5060950" cy="482184"/>
          </a:xfrm>
        </p:spPr>
        <p:txBody>
          <a:bodyPr/>
          <a:lstStyle/>
          <a:p>
            <a:r>
              <a:rPr lang="nb-NO" dirty="0"/>
              <a:t>Klikk for å skrive tittel</a:t>
            </a:r>
          </a:p>
        </p:txBody>
      </p:sp>
      <p:sp>
        <p:nvSpPr>
          <p:cNvPr id="16" name="Plassholder for tekst 15">
            <a:extLst>
              <a:ext uri="{FF2B5EF4-FFF2-40B4-BE49-F238E27FC236}">
                <a16:creationId xmlns:a16="http://schemas.microsoft.com/office/drawing/2014/main" id="{BB79C1E1-6747-4632-BE3A-6A07D74681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9050" y="2377440"/>
            <a:ext cx="5060950" cy="3941610"/>
          </a:xfrm>
        </p:spPr>
        <p:txBody>
          <a:bodyPr/>
          <a:lstStyle/>
          <a:p>
            <a:pPr lvl="0"/>
            <a:r>
              <a:rPr lang="nb-NO" dirty="0"/>
              <a:t>Klikk for å skrive inn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F35D851-B5FF-4F86-BD67-C7E3E0B279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E1509-FA93-41D2-8793-B0325D731220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382546" y="1804989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Underoverskrift</a:t>
            </a:r>
          </a:p>
        </p:txBody>
      </p:sp>
      <p:sp>
        <p:nvSpPr>
          <p:cNvPr id="11" name="Navnetrekk i plassholder">
            <a:extLst>
              <a:ext uri="{FF2B5EF4-FFF2-40B4-BE49-F238E27FC236}">
                <a16:creationId xmlns:a16="http://schemas.microsoft.com/office/drawing/2014/main" id="{9EADA53B-26A0-4483-8711-508767C3F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8" y="230076"/>
            <a:ext cx="742245" cy="59145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64794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ilde + vår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561975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Klikk for å skrive inn tittel</a:t>
            </a:r>
          </a:p>
        </p:txBody>
      </p:sp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BE22DB4C-FDA1-4441-A7C6-20772E6E3D0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709347" y="0"/>
            <a:ext cx="7482653" cy="6858000"/>
          </a:xfrm>
          <a:custGeom>
            <a:avLst/>
            <a:gdLst>
              <a:gd name="connsiteX0" fmla="*/ 2840720 w 7482653"/>
              <a:gd name="connsiteY0" fmla="*/ 0 h 6858000"/>
              <a:gd name="connsiteX1" fmla="*/ 7344541 w 7482653"/>
              <a:gd name="connsiteY1" fmla="*/ 0 h 6858000"/>
              <a:gd name="connsiteX2" fmla="*/ 7469158 w 7482653"/>
              <a:gd name="connsiteY2" fmla="*/ 0 h 6858000"/>
              <a:gd name="connsiteX3" fmla="*/ 7482653 w 7482653"/>
              <a:gd name="connsiteY3" fmla="*/ 0 h 6858000"/>
              <a:gd name="connsiteX4" fmla="*/ 7482653 w 7482653"/>
              <a:gd name="connsiteY4" fmla="*/ 6858000 h 6858000"/>
              <a:gd name="connsiteX5" fmla="*/ 7469158 w 7482653"/>
              <a:gd name="connsiteY5" fmla="*/ 6858000 h 6858000"/>
              <a:gd name="connsiteX6" fmla="*/ 7344541 w 7482653"/>
              <a:gd name="connsiteY6" fmla="*/ 6858000 h 6858000"/>
              <a:gd name="connsiteX7" fmla="*/ 0 w 748265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653" h="6858000">
                <a:moveTo>
                  <a:pt x="2840720" y="0"/>
                </a:moveTo>
                <a:lnTo>
                  <a:pt x="7344541" y="0"/>
                </a:lnTo>
                <a:lnTo>
                  <a:pt x="7469158" y="0"/>
                </a:lnTo>
                <a:lnTo>
                  <a:pt x="7482653" y="0"/>
                </a:lnTo>
                <a:lnTo>
                  <a:pt x="7482653" y="6858000"/>
                </a:lnTo>
                <a:lnTo>
                  <a:pt x="7469158" y="6858000"/>
                </a:lnTo>
                <a:lnTo>
                  <a:pt x="7344541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944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bilde eller trykk på ikonet for å legge til. </a:t>
            </a:r>
            <a:br>
              <a:rPr lang="nb-NO" dirty="0"/>
            </a:br>
            <a:r>
              <a:rPr lang="nb-NO" dirty="0" err="1"/>
              <a:t>Justér</a:t>
            </a:r>
            <a:r>
              <a:rPr lang="nb-NO" dirty="0"/>
              <a:t> utsnittet på Bildeformat-fanen &gt; Beskjær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507365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1E318892-BED8-4283-B479-B18C7AAB9C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098" y="230076"/>
            <a:ext cx="1353378" cy="5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nb-NO" dirty="0"/>
              <a:t>Klikk for å skrive tittel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420E3610-9EC4-42B5-A18C-6C87E2FF1C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9300" y="2264400"/>
            <a:ext cx="10680700" cy="4054650"/>
          </a:xfrm>
        </p:spPr>
        <p:txBody>
          <a:bodyPr numCol="1" spcCol="1090800"/>
          <a:lstStyle>
            <a:lvl1pPr>
              <a:defRPr/>
            </a:lvl1pPr>
          </a:lstStyle>
          <a:p>
            <a:pPr lvl="0"/>
            <a:r>
              <a:rPr lang="nb-NO" dirty="0"/>
              <a:t>Malen inneholder flere oppsett. </a:t>
            </a:r>
            <a:br>
              <a:rPr lang="nb-NO" dirty="0"/>
            </a:br>
            <a:r>
              <a:rPr lang="nb-NO" dirty="0"/>
              <a:t>Trykk på pila under «Nytt lysbilde»-knappen på Hjem-fanen for å velge oppsett for nytt lysbilde.</a:t>
            </a:r>
            <a:br>
              <a:rPr lang="nb-NO" dirty="0"/>
            </a:br>
            <a:r>
              <a:rPr lang="nb-NO" dirty="0"/>
              <a:t>Eller trykk på Oppsett-knappen for å endre oppsett på siden som er aktiv. </a:t>
            </a:r>
            <a:br>
              <a:rPr lang="nb-NO" dirty="0"/>
            </a:br>
            <a:r>
              <a:rPr lang="nb-NO" dirty="0"/>
              <a:t>For å unngå å ta med tekststiler fra andre steder når du limer inn, lim inn med innstillingen «Bruk måltema» eller «Bare tekst», Trykk på ikonet som dukker opp når du limer inn for å velge.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05C4408-2A6A-4070-B539-13541AC421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5814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 bilde + skogsgrøn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kgrunn">
            <a:extLst>
              <a:ext uri="{FF2B5EF4-FFF2-40B4-BE49-F238E27FC236}">
                <a16:creationId xmlns:a16="http://schemas.microsoft.com/office/drawing/2014/main" id="{FCC5ECE3-5477-411E-A145-F82347650F3C}"/>
              </a:ext>
            </a:extLst>
          </p:cNvPr>
          <p:cNvSpPr/>
          <p:nvPr userDrawn="1"/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/>
          </a:p>
        </p:txBody>
      </p:sp>
      <p:sp>
        <p:nvSpPr>
          <p:cNvPr id="13" name="Plassholder for bilde">
            <a:extLst>
              <a:ext uri="{FF2B5EF4-FFF2-40B4-BE49-F238E27FC236}">
                <a16:creationId xmlns:a16="http://schemas.microsoft.com/office/drawing/2014/main" id="{BE523F28-9AC1-4ADF-80E8-6EF9C2FB49D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692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bilde eller trykk på ikonet for å legge til. </a:t>
            </a:r>
            <a:br>
              <a:rPr lang="nb-NO" dirty="0"/>
            </a:br>
            <a:r>
              <a:rPr lang="nb-NO" dirty="0" err="1"/>
              <a:t>Justér</a:t>
            </a:r>
            <a:r>
              <a:rPr lang="nb-NO" dirty="0"/>
              <a:t> utsnittet på Bildeformat-fanen &gt; Beskjær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299" y="1099543"/>
            <a:ext cx="7461251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bg2"/>
                </a:solidFill>
              </a:defRPr>
            </a:lvl1pPr>
          </a:lstStyle>
          <a:p>
            <a:r>
              <a:rPr lang="nb-NO" dirty="0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299" y="3649663"/>
            <a:ext cx="6956425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b-NO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EBB8B6B-EF1D-43AE-A7AC-CED0D1542F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098" y="230076"/>
            <a:ext cx="1353378" cy="5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41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 bilde + skogsgrønn d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kgrunn">
            <a:extLst>
              <a:ext uri="{FF2B5EF4-FFF2-40B4-BE49-F238E27FC236}">
                <a16:creationId xmlns:a16="http://schemas.microsoft.com/office/drawing/2014/main" id="{FCC5ECE3-5477-411E-A145-F82347650F3C}"/>
              </a:ext>
            </a:extLst>
          </p:cNvPr>
          <p:cNvSpPr/>
          <p:nvPr userDrawn="1"/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/>
          </a:p>
        </p:txBody>
      </p:sp>
      <p:sp>
        <p:nvSpPr>
          <p:cNvPr id="13" name="Plassholder for bilde">
            <a:extLst>
              <a:ext uri="{FF2B5EF4-FFF2-40B4-BE49-F238E27FC236}">
                <a16:creationId xmlns:a16="http://schemas.microsoft.com/office/drawing/2014/main" id="{BE523F28-9AC1-4ADF-80E8-6EF9C2FB49D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692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bilde eller trykk på ikonet for å legge til. </a:t>
            </a:r>
            <a:br>
              <a:rPr lang="nb-NO" dirty="0"/>
            </a:br>
            <a:r>
              <a:rPr lang="nb-NO" dirty="0" err="1"/>
              <a:t>Justér</a:t>
            </a:r>
            <a:r>
              <a:rPr lang="nb-NO" dirty="0"/>
              <a:t> utsnittet på Bildeformat-fanen &gt; Beskjær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299" y="1099543"/>
            <a:ext cx="7461251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/>
            </a:lvl1pPr>
          </a:lstStyle>
          <a:p>
            <a:r>
              <a:rPr lang="nb-NO" dirty="0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299" y="3649663"/>
            <a:ext cx="6956425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2EBCABCB-02E3-4EF1-AE4A-8E7494EBF1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098" y="230076"/>
            <a:ext cx="1353378" cy="5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6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 bilde + vår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kgrunn">
            <a:extLst>
              <a:ext uri="{FF2B5EF4-FFF2-40B4-BE49-F238E27FC236}">
                <a16:creationId xmlns:a16="http://schemas.microsoft.com/office/drawing/2014/main" id="{FCC5ECE3-5477-411E-A145-F82347650F3C}"/>
              </a:ext>
            </a:extLst>
          </p:cNvPr>
          <p:cNvSpPr/>
          <p:nvPr userDrawn="1"/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/>
          </a:p>
        </p:txBody>
      </p:sp>
      <p:sp>
        <p:nvSpPr>
          <p:cNvPr id="13" name="Plassholder for bilde">
            <a:extLst>
              <a:ext uri="{FF2B5EF4-FFF2-40B4-BE49-F238E27FC236}">
                <a16:creationId xmlns:a16="http://schemas.microsoft.com/office/drawing/2014/main" id="{BE523F28-9AC1-4ADF-80E8-6EF9C2FB49D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692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bilde eller trykk på ikonet for å legge til. </a:t>
            </a:r>
            <a:br>
              <a:rPr lang="nb-NO" dirty="0"/>
            </a:br>
            <a:r>
              <a:rPr lang="nb-NO" dirty="0" err="1"/>
              <a:t>Justér</a:t>
            </a:r>
            <a:r>
              <a:rPr lang="nb-NO" dirty="0"/>
              <a:t> utsnittet på Bildeformat-fanen &gt; Beskjær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299" y="1099543"/>
            <a:ext cx="7461251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/>
            </a:lvl1pPr>
          </a:lstStyle>
          <a:p>
            <a:r>
              <a:rPr lang="nb-NO" dirty="0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299" y="3649663"/>
            <a:ext cx="6956425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2EBCABCB-02E3-4EF1-AE4A-8E7494EBF1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098" y="230076"/>
            <a:ext cx="1353378" cy="5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12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ark vår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/>
            </a:lvl1pPr>
          </a:lstStyle>
          <a:p>
            <a:r>
              <a:rPr lang="nb-NO" dirty="0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Rektangel 5" hidden="1">
            <a:extLst>
              <a:ext uri="{FF2B5EF4-FFF2-40B4-BE49-F238E27FC236}">
                <a16:creationId xmlns:a16="http://schemas.microsoft.com/office/drawing/2014/main" id="{4AB9FDF9-47D3-402B-9571-01D8D60A5FBD}"/>
              </a:ext>
            </a:extLst>
          </p:cNvPr>
          <p:cNvSpPr>
            <a:spLocks/>
          </p:cNvSpPr>
          <p:nvPr userDrawn="1"/>
        </p:nvSpPr>
        <p:spPr>
          <a:xfrm>
            <a:off x="4679950" y="0"/>
            <a:ext cx="7512050" cy="6858000"/>
          </a:xfrm>
          <a:custGeom>
            <a:avLst/>
            <a:gdLst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0 w 7512050"/>
              <a:gd name="connsiteY3" fmla="*/ 6858000 h 6858000"/>
              <a:gd name="connsiteX4" fmla="*/ 0 w 7512050"/>
              <a:gd name="connsiteY4" fmla="*/ 0 h 6858000"/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2838450 w 7512050"/>
              <a:gd name="connsiteY3" fmla="*/ 6858000 h 6858000"/>
              <a:gd name="connsiteX4" fmla="*/ 0 w 75120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2050" h="6858000">
                <a:moveTo>
                  <a:pt x="0" y="0"/>
                </a:moveTo>
                <a:lnTo>
                  <a:pt x="7512050" y="0"/>
                </a:lnTo>
                <a:lnTo>
                  <a:pt x="7512050" y="6858000"/>
                </a:lnTo>
                <a:lnTo>
                  <a:pt x="283845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9" name="Linjer">
            <a:extLst>
              <a:ext uri="{FF2B5EF4-FFF2-40B4-BE49-F238E27FC236}">
                <a16:creationId xmlns:a16="http://schemas.microsoft.com/office/drawing/2014/main" id="{14296790-E575-4666-A1E5-F2ED0E54E000}"/>
              </a:ext>
            </a:extLst>
          </p:cNvPr>
          <p:cNvGrpSpPr/>
          <p:nvPr userDrawn="1"/>
        </p:nvGrpSpPr>
        <p:grpSpPr>
          <a:xfrm>
            <a:off x="0" y="0"/>
            <a:ext cx="10410825" cy="6858000"/>
            <a:chOff x="0" y="0"/>
            <a:chExt cx="10410825" cy="6858000"/>
          </a:xfrm>
        </p:grpSpPr>
        <p:cxnSp>
          <p:nvCxnSpPr>
            <p:cNvPr id="13" name="Rett linje 12">
              <a:extLst>
                <a:ext uri="{FF2B5EF4-FFF2-40B4-BE49-F238E27FC236}">
                  <a16:creationId xmlns:a16="http://schemas.microsoft.com/office/drawing/2014/main" id="{0BA040BB-9804-49A0-8746-4BE64599D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69993" y="0"/>
              <a:ext cx="2840832" cy="685800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tt linje 14">
              <a:extLst>
                <a:ext uri="{FF2B5EF4-FFF2-40B4-BE49-F238E27FC236}">
                  <a16:creationId xmlns:a16="http://schemas.microsoft.com/office/drawing/2014/main" id="{61C4D48E-4593-413E-AC0B-91B197E80E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124" y="4586686"/>
              <a:ext cx="940861" cy="2271314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tt linje 16">
              <a:extLst>
                <a:ext uri="{FF2B5EF4-FFF2-40B4-BE49-F238E27FC236}">
                  <a16:creationId xmlns:a16="http://schemas.microsoft.com/office/drawing/2014/main" id="{1B9099AA-5378-40BE-906D-B647BB87734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747841" cy="4219431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631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bilde perlemor 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13">
            <a:extLst>
              <a:ext uri="{FF2B5EF4-FFF2-40B4-BE49-F238E27FC236}">
                <a16:creationId xmlns:a16="http://schemas.microsoft.com/office/drawing/2014/main" id="{EF2E4654-06C3-4157-BFEB-69AB6C229F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12192000" cy="6858000"/>
          </a:xfrm>
          <a:solidFill>
            <a:schemeClr val="tx2"/>
          </a:solidFill>
        </p:spPr>
        <p:txBody>
          <a:bodyPr bIns="2880000" anchor="t" anchorCtr="0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</a:t>
            </a:r>
            <a:r>
              <a:rPr lang="nb-NO" dirty="0" err="1"/>
              <a:t>bilde</a:t>
            </a:r>
            <a:r>
              <a:rPr lang="nb-NO" dirty="0"/>
              <a:t> </a:t>
            </a:r>
            <a:r>
              <a:rPr lang="nb-NO" dirty="0" err="1"/>
              <a:t>eller</a:t>
            </a:r>
            <a:r>
              <a:rPr lang="nb-NO" dirty="0"/>
              <a:t> </a:t>
            </a:r>
            <a:r>
              <a:rPr lang="nb-NO" dirty="0" err="1"/>
              <a:t>trykk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ikonet</a:t>
            </a:r>
            <a:r>
              <a:rPr lang="nb-NO" dirty="0"/>
              <a:t> for å </a:t>
            </a:r>
            <a:r>
              <a:rPr lang="nb-NO" dirty="0" err="1"/>
              <a:t>legge</a:t>
            </a:r>
            <a:r>
              <a:rPr lang="nb-NO" dirty="0"/>
              <a:t> </a:t>
            </a:r>
            <a:r>
              <a:rPr lang="nb-NO" dirty="0" err="1"/>
              <a:t>til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Justér </a:t>
            </a:r>
            <a:r>
              <a:rPr lang="nb-NO" dirty="0" err="1"/>
              <a:t>utsnittet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Bildeformat-fanen</a:t>
            </a:r>
            <a:r>
              <a:rPr lang="nb-NO" dirty="0"/>
              <a:t> &gt; </a:t>
            </a:r>
            <a:r>
              <a:rPr lang="nb-NO" dirty="0" err="1"/>
              <a:t>Beskjær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nb-NO" dirty="0"/>
              <a:t>Skriv inn presentasjonens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42E7601-F85D-4632-A960-AB53DDD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5D7615-48F5-4D1D-A2C0-F16A6059F38B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3" name="Logo i plassholder">
            <a:extLst>
              <a:ext uri="{FF2B5EF4-FFF2-40B4-BE49-F238E27FC236}">
                <a16:creationId xmlns:a16="http://schemas.microsoft.com/office/drawing/2014/main" id="{A8586376-D788-44FF-8408-CF7F19848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7" y="230077"/>
            <a:ext cx="1353378" cy="59039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49061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9300" y="1804989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Underoverskrift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49301" y="2379780"/>
            <a:ext cx="5073651" cy="39392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skrive inn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9050" y="1795464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Underoverskrift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9051" y="2379780"/>
            <a:ext cx="5073651" cy="39392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374400" marR="0" lvl="0" indent="-374400" algn="l" defTabSz="914400" rtl="0" eaLnBrk="1" fontAlgn="ctr" latinLnBrk="0" hangingPunct="1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Klikk for å skrive inn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426354BE-E852-454D-9F80-C8087E39E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300" y="1154398"/>
            <a:ext cx="10680700" cy="528350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nb-NO" dirty="0"/>
              <a:t>Klikk for å skrive tittel</a:t>
            </a:r>
          </a:p>
        </p:txBody>
      </p:sp>
      <p:sp>
        <p:nvSpPr>
          <p:cNvPr id="16" name="Plassholder for bunntekst 15">
            <a:extLst>
              <a:ext uri="{FF2B5EF4-FFF2-40B4-BE49-F238E27FC236}">
                <a16:creationId xmlns:a16="http://schemas.microsoft.com/office/drawing/2014/main" id="{ABBD4C9A-F98D-4441-93ED-145F66F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7" name="Plassholder for lysbildenummer 16">
            <a:extLst>
              <a:ext uri="{FF2B5EF4-FFF2-40B4-BE49-F238E27FC236}">
                <a16:creationId xmlns:a16="http://schemas.microsoft.com/office/drawing/2014/main" id="{C5A51B7B-315B-4738-99BD-21E722B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524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øyre skogs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9050" y="0"/>
            <a:ext cx="5822950" cy="6858000"/>
          </a:xfrm>
          <a:pattFill prst="wdUp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</a:t>
            </a:r>
            <a:r>
              <a:rPr lang="nb-NO" dirty="0" err="1"/>
              <a:t>bilde</a:t>
            </a:r>
            <a:r>
              <a:rPr lang="nb-NO" dirty="0"/>
              <a:t> </a:t>
            </a:r>
            <a:r>
              <a:rPr lang="nb-NO" dirty="0" err="1"/>
              <a:t>eller</a:t>
            </a:r>
            <a:r>
              <a:rPr lang="nb-NO" dirty="0"/>
              <a:t> </a:t>
            </a:r>
            <a:r>
              <a:rPr lang="nb-NO" dirty="0" err="1"/>
              <a:t>trykk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ikonet</a:t>
            </a:r>
            <a:r>
              <a:rPr lang="nb-NO" dirty="0"/>
              <a:t> for å </a:t>
            </a:r>
            <a:r>
              <a:rPr lang="nb-NO" dirty="0" err="1"/>
              <a:t>legge</a:t>
            </a:r>
            <a:r>
              <a:rPr lang="nb-NO" dirty="0"/>
              <a:t> </a:t>
            </a:r>
            <a:r>
              <a:rPr lang="nb-NO" dirty="0" err="1"/>
              <a:t>til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Justér </a:t>
            </a:r>
            <a:r>
              <a:rPr lang="nb-NO" dirty="0" err="1"/>
              <a:t>utsnittet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Bildeformat-fanen</a:t>
            </a:r>
            <a:r>
              <a:rPr lang="nb-NO" dirty="0"/>
              <a:t> &gt; </a:t>
            </a:r>
            <a:r>
              <a:rPr lang="nb-NO" dirty="0" err="1"/>
              <a:t>Beskjær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426354BE-E852-454D-9F80-C8087E39E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300" y="1154398"/>
            <a:ext cx="5073650" cy="482184"/>
          </a:xfrm>
        </p:spPr>
        <p:txBody>
          <a:bodyPr/>
          <a:lstStyle/>
          <a:p>
            <a:r>
              <a:rPr lang="nb-NO" dirty="0"/>
              <a:t>Klikk for å skrive tittel</a:t>
            </a:r>
          </a:p>
        </p:txBody>
      </p:sp>
      <p:sp>
        <p:nvSpPr>
          <p:cNvPr id="12" name="Symbol i plassholder">
            <a:extLst>
              <a:ext uri="{FF2B5EF4-FFF2-40B4-BE49-F238E27FC236}">
                <a16:creationId xmlns:a16="http://schemas.microsoft.com/office/drawing/2014/main" id="{E99B220B-73AD-4915-8EB1-1AEE6A65B0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30618" y="229704"/>
            <a:ext cx="834287" cy="592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Plassholder for tekst 15">
            <a:extLst>
              <a:ext uri="{FF2B5EF4-FFF2-40B4-BE49-F238E27FC236}">
                <a16:creationId xmlns:a16="http://schemas.microsoft.com/office/drawing/2014/main" id="{BB79C1E1-6747-4632-BE3A-6A07D74681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9301" y="2392680"/>
            <a:ext cx="5073651" cy="3926370"/>
          </a:xfrm>
        </p:spPr>
        <p:txBody>
          <a:bodyPr/>
          <a:lstStyle/>
          <a:p>
            <a:pPr lvl="0"/>
            <a:r>
              <a:rPr lang="nb-NO" dirty="0"/>
              <a:t>Klikk for å skrive inn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8" name="Plassholder for bunntekst 17">
            <a:extLst>
              <a:ext uri="{FF2B5EF4-FFF2-40B4-BE49-F238E27FC236}">
                <a16:creationId xmlns:a16="http://schemas.microsoft.com/office/drawing/2014/main" id="{225AAE35-20C8-436F-8B80-CCC78EC23C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7D0D73-4A66-42E5-A72A-B239DE9E1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9300" y="1804989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48663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øyre perlem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9052" y="0"/>
            <a:ext cx="5822949" cy="6858000"/>
          </a:xfrm>
          <a:pattFill prst="wd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</a:t>
            </a:r>
            <a:r>
              <a:rPr lang="nb-NO" dirty="0" err="1"/>
              <a:t>bilde</a:t>
            </a:r>
            <a:r>
              <a:rPr lang="nb-NO" dirty="0"/>
              <a:t> </a:t>
            </a:r>
            <a:r>
              <a:rPr lang="nb-NO" dirty="0" err="1"/>
              <a:t>eller</a:t>
            </a:r>
            <a:r>
              <a:rPr lang="nb-NO" dirty="0"/>
              <a:t> </a:t>
            </a:r>
            <a:r>
              <a:rPr lang="nb-NO" dirty="0" err="1"/>
              <a:t>trykk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ikonet</a:t>
            </a:r>
            <a:r>
              <a:rPr lang="nb-NO" dirty="0"/>
              <a:t> for å </a:t>
            </a:r>
            <a:r>
              <a:rPr lang="nb-NO" dirty="0" err="1"/>
              <a:t>legge</a:t>
            </a:r>
            <a:r>
              <a:rPr lang="nb-NO" dirty="0"/>
              <a:t> </a:t>
            </a:r>
            <a:r>
              <a:rPr lang="nb-NO" dirty="0" err="1"/>
              <a:t>til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Justér </a:t>
            </a:r>
            <a:r>
              <a:rPr lang="nb-NO" dirty="0" err="1"/>
              <a:t>utsnittet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Bildeformat-fanen</a:t>
            </a:r>
            <a:r>
              <a:rPr lang="nb-NO" dirty="0"/>
              <a:t> &gt; </a:t>
            </a:r>
            <a:r>
              <a:rPr lang="nb-NO" dirty="0" err="1"/>
              <a:t>Beskjær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5D7615-48F5-4D1D-A2C0-F16A6059F38B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426354BE-E852-454D-9F80-C8087E39E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300" y="1154398"/>
            <a:ext cx="5073650" cy="482184"/>
          </a:xfrm>
        </p:spPr>
        <p:txBody>
          <a:bodyPr/>
          <a:lstStyle/>
          <a:p>
            <a:r>
              <a:rPr lang="nb-NO" dirty="0"/>
              <a:t>Klikk for å skrive tittel</a:t>
            </a:r>
          </a:p>
        </p:txBody>
      </p:sp>
      <p:sp>
        <p:nvSpPr>
          <p:cNvPr id="16" name="Plassholder for tekst 15">
            <a:extLst>
              <a:ext uri="{FF2B5EF4-FFF2-40B4-BE49-F238E27FC236}">
                <a16:creationId xmlns:a16="http://schemas.microsoft.com/office/drawing/2014/main" id="{BB79C1E1-6747-4632-BE3A-6A07D74681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9301" y="2392680"/>
            <a:ext cx="5073651" cy="3926370"/>
          </a:xfrm>
        </p:spPr>
        <p:txBody>
          <a:bodyPr/>
          <a:lstStyle/>
          <a:p>
            <a:pPr lvl="0"/>
            <a:r>
              <a:rPr lang="nb-NO" dirty="0"/>
              <a:t>Klikk for å skrive inn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8" name="Plassholder for bunntekst 17">
            <a:extLst>
              <a:ext uri="{FF2B5EF4-FFF2-40B4-BE49-F238E27FC236}">
                <a16:creationId xmlns:a16="http://schemas.microsoft.com/office/drawing/2014/main" id="{225AAE35-20C8-436F-8B80-CCC78EC23C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1C5C021-A4AB-42EE-9D98-ED6772682B2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9300" y="1804989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Underoverskrift</a:t>
            </a:r>
          </a:p>
        </p:txBody>
      </p:sp>
      <p:sp>
        <p:nvSpPr>
          <p:cNvPr id="13" name="Symbol i plassholder">
            <a:extLst>
              <a:ext uri="{FF2B5EF4-FFF2-40B4-BE49-F238E27FC236}">
                <a16:creationId xmlns:a16="http://schemas.microsoft.com/office/drawing/2014/main" id="{036A20FF-89F3-4491-B13B-B2852CDE54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30618" y="229704"/>
            <a:ext cx="834287" cy="592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870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dekkende bilde skogs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12192000" cy="6858000"/>
          </a:xfrm>
          <a:pattFill prst="wdUp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</a:t>
            </a:r>
            <a:r>
              <a:rPr lang="nb-NO" dirty="0" err="1"/>
              <a:t>bilde</a:t>
            </a:r>
            <a:r>
              <a:rPr lang="nb-NO" dirty="0"/>
              <a:t> </a:t>
            </a:r>
            <a:r>
              <a:rPr lang="nb-NO" dirty="0" err="1"/>
              <a:t>eller</a:t>
            </a:r>
            <a:r>
              <a:rPr lang="nb-NO" dirty="0"/>
              <a:t> </a:t>
            </a:r>
            <a:r>
              <a:rPr lang="nb-NO" dirty="0" err="1"/>
              <a:t>trykk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ikonet</a:t>
            </a:r>
            <a:r>
              <a:rPr lang="nb-NO" dirty="0"/>
              <a:t> for å </a:t>
            </a:r>
            <a:r>
              <a:rPr lang="nb-NO" dirty="0" err="1"/>
              <a:t>legge</a:t>
            </a:r>
            <a:r>
              <a:rPr lang="nb-NO" dirty="0"/>
              <a:t> </a:t>
            </a:r>
            <a:r>
              <a:rPr lang="nb-NO" dirty="0" err="1"/>
              <a:t>til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Justér </a:t>
            </a:r>
            <a:r>
              <a:rPr lang="nb-NO" dirty="0" err="1"/>
              <a:t>utsnittet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Bildeformat-fanen</a:t>
            </a:r>
            <a:r>
              <a:rPr lang="nb-NO" dirty="0"/>
              <a:t> &gt; </a:t>
            </a:r>
            <a:r>
              <a:rPr lang="nb-NO" dirty="0" err="1"/>
              <a:t>Beskjær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Navnetrekk i plassholder">
            <a:extLst>
              <a:ext uri="{FF2B5EF4-FFF2-40B4-BE49-F238E27FC236}">
                <a16:creationId xmlns:a16="http://schemas.microsoft.com/office/drawing/2014/main" id="{8EDB046B-FD0F-4147-8497-3390F9A44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8" y="230076"/>
            <a:ext cx="742245" cy="59145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F35D851-B5FF-4F86-BD67-C7E3E0B279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1" name="Symbol i plassholder">
            <a:extLst>
              <a:ext uri="{FF2B5EF4-FFF2-40B4-BE49-F238E27FC236}">
                <a16:creationId xmlns:a16="http://schemas.microsoft.com/office/drawing/2014/main" id="{7C364DB0-07B2-43DB-8B6B-C980C4A3AC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30618" y="229704"/>
            <a:ext cx="834287" cy="5922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6307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dekkende bilde perlem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12192000" cy="6858000"/>
          </a:xfrm>
          <a:pattFill prst="wd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 dirty="0"/>
              <a:t>Dra inn et </a:t>
            </a:r>
            <a:r>
              <a:rPr lang="nb-NO" dirty="0" err="1"/>
              <a:t>bilde</a:t>
            </a:r>
            <a:r>
              <a:rPr lang="nb-NO" dirty="0"/>
              <a:t> </a:t>
            </a:r>
            <a:r>
              <a:rPr lang="nb-NO" dirty="0" err="1"/>
              <a:t>eller</a:t>
            </a:r>
            <a:r>
              <a:rPr lang="nb-NO" dirty="0"/>
              <a:t> </a:t>
            </a:r>
            <a:r>
              <a:rPr lang="nb-NO" dirty="0" err="1"/>
              <a:t>trykk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ikonet</a:t>
            </a:r>
            <a:r>
              <a:rPr lang="nb-NO" dirty="0"/>
              <a:t> for å </a:t>
            </a:r>
            <a:r>
              <a:rPr lang="nb-NO" dirty="0" err="1"/>
              <a:t>legge</a:t>
            </a:r>
            <a:r>
              <a:rPr lang="nb-NO" dirty="0"/>
              <a:t> </a:t>
            </a:r>
            <a:r>
              <a:rPr lang="nb-NO" dirty="0" err="1"/>
              <a:t>til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Justér </a:t>
            </a:r>
            <a:r>
              <a:rPr lang="nb-NO" dirty="0" err="1"/>
              <a:t>utsnittet</a:t>
            </a:r>
            <a:r>
              <a:rPr lang="nb-NO" dirty="0"/>
              <a:t> </a:t>
            </a:r>
            <a:r>
              <a:rPr lang="nb-NO" dirty="0" err="1"/>
              <a:t>på</a:t>
            </a:r>
            <a:r>
              <a:rPr lang="nb-NO" dirty="0"/>
              <a:t> </a:t>
            </a:r>
            <a:r>
              <a:rPr lang="nb-NO" dirty="0" err="1"/>
              <a:t>Bildeformat-fanen</a:t>
            </a:r>
            <a:r>
              <a:rPr lang="nb-NO" dirty="0"/>
              <a:t> &gt; </a:t>
            </a:r>
            <a:r>
              <a:rPr lang="nb-NO" dirty="0" err="1"/>
              <a:t>Beskjær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5D7615-48F5-4D1D-A2C0-F16A6059F38B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3" name="Navnetrekk i plassholder">
            <a:extLst>
              <a:ext uri="{FF2B5EF4-FFF2-40B4-BE49-F238E27FC236}">
                <a16:creationId xmlns:a16="http://schemas.microsoft.com/office/drawing/2014/main" id="{8EDB046B-FD0F-4147-8497-3390F9A44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8" y="230076"/>
            <a:ext cx="742245" cy="59145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F35D851-B5FF-4F86-BD67-C7E3E0B279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1" name="Symbol i plassholder">
            <a:extLst>
              <a:ext uri="{FF2B5EF4-FFF2-40B4-BE49-F238E27FC236}">
                <a16:creationId xmlns:a16="http://schemas.microsoft.com/office/drawing/2014/main" id="{7C364DB0-07B2-43DB-8B6B-C980C4A3AC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30618" y="229704"/>
            <a:ext cx="834287" cy="5922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09482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10F049D-7BE4-4125-9D01-5B25E91E29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629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oolsToo_Slide" descr="ToolsToo_Slide">
            <a:extLst>
              <a:ext uri="{FF2B5EF4-FFF2-40B4-BE49-F238E27FC236}">
                <a16:creationId xmlns:a16="http://schemas.microsoft.com/office/drawing/2014/main" id="{D60E43FE-BCDA-4D44-B107-AA4F5AB4A8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300" y="1154398"/>
            <a:ext cx="10680700" cy="91820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00" y="2264400"/>
            <a:ext cx="10680700" cy="40546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/>
              <a:t>Klikk for å redigere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9051" y="6319050"/>
            <a:ext cx="999133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endParaRPr lang="nb-NO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444" y="6319050"/>
            <a:ext cx="4114800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8020" y="6319050"/>
            <a:ext cx="999133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fld id="{615D7615-48F5-4D1D-A2C0-F16A6059F38B}" type="slidenum">
              <a:rPr lang="nb-NO" noProof="0" smtClean="0"/>
              <a:pPr/>
              <a:t>‹#›</a:t>
            </a:fld>
            <a:endParaRPr lang="nb-NO" noProof="0"/>
          </a:p>
        </p:txBody>
      </p:sp>
      <p:pic>
        <p:nvPicPr>
          <p:cNvPr id="10" name="Navnetrekk">
            <a:extLst>
              <a:ext uri="{FF2B5EF4-FFF2-40B4-BE49-F238E27FC236}">
                <a16:creationId xmlns:a16="http://schemas.microsoft.com/office/drawing/2014/main" id="{019A224E-1AAF-48AF-927B-FD80729CC24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7098" y="230076"/>
            <a:ext cx="742245" cy="591456"/>
          </a:xfrm>
          <a:prstGeom prst="rect">
            <a:avLst/>
          </a:prstGeom>
        </p:spPr>
      </p:pic>
      <p:pic>
        <p:nvPicPr>
          <p:cNvPr id="12" name="Symbol">
            <a:extLst>
              <a:ext uri="{FF2B5EF4-FFF2-40B4-BE49-F238E27FC236}">
                <a16:creationId xmlns:a16="http://schemas.microsoft.com/office/drawing/2014/main" id="{0AABBEC1-8A85-4C36-997C-1A2CADA57BD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30617" y="229704"/>
            <a:ext cx="834286" cy="592200"/>
          </a:xfrm>
          <a:prstGeom prst="rect">
            <a:avLst/>
          </a:prstGeom>
        </p:spPr>
      </p:pic>
      <p:sp>
        <p:nvSpPr>
          <p:cNvPr id="7" name="webadresse" hidden="1">
            <a:extLst>
              <a:ext uri="{FF2B5EF4-FFF2-40B4-BE49-F238E27FC236}">
                <a16:creationId xmlns:a16="http://schemas.microsoft.com/office/drawing/2014/main" id="{C68BA0C6-A1EB-4FEA-9703-44825ACF4A37}"/>
              </a:ext>
            </a:extLst>
          </p:cNvPr>
          <p:cNvSpPr txBox="1">
            <a:spLocks/>
          </p:cNvSpPr>
          <p:nvPr userDrawn="1"/>
        </p:nvSpPr>
        <p:spPr>
          <a:xfrm>
            <a:off x="375444" y="6319050"/>
            <a:ext cx="1399112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nb-NO"/>
            </a:defPPr>
            <a:lvl1pPr>
              <a:lnSpc>
                <a:spcPts val="3500"/>
              </a:lnSpc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z="1200" baseline="0" dirty="0"/>
              <a:t>asplan</a:t>
            </a:r>
            <a:r>
              <a:rPr lang="nb-NO" sz="1200" spc="-15" baseline="0" dirty="0"/>
              <a:t>viak.no</a:t>
            </a:r>
          </a:p>
        </p:txBody>
      </p:sp>
    </p:spTree>
    <p:extLst>
      <p:ext uri="{BB962C8B-B14F-4D97-AF65-F5344CB8AC3E}">
        <p14:creationId xmlns:p14="http://schemas.microsoft.com/office/powerpoint/2010/main" val="13755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2" r:id="rId2"/>
    <p:sldLayoutId id="2147483661" r:id="rId3"/>
    <p:sldLayoutId id="2147483665" r:id="rId4"/>
    <p:sldLayoutId id="2147483673" r:id="rId5"/>
    <p:sldLayoutId id="2147483682" r:id="rId6"/>
    <p:sldLayoutId id="2147483675" r:id="rId7"/>
    <p:sldLayoutId id="2147483684" r:id="rId8"/>
    <p:sldLayoutId id="2147483667" r:id="rId9"/>
    <p:sldLayoutId id="2147483714" r:id="rId10"/>
    <p:sldLayoutId id="2147483717" r:id="rId11"/>
    <p:sldLayoutId id="2147483715" r:id="rId12"/>
    <p:sldLayoutId id="2147483718" r:id="rId13"/>
  </p:sldLayoutIdLst>
  <p:hf sldNum="0" hdr="0" ft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95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74400" indent="-374400" algn="l" defTabSz="914400" rtl="0" eaLnBrk="1" fontAlgn="ctr" latinLnBrk="0" hangingPunct="1">
        <a:lnSpc>
          <a:spcPct val="112000"/>
        </a:lnSpc>
        <a:spcBef>
          <a:spcPts val="1000"/>
        </a:spcBef>
        <a:buSzPct val="150000"/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7488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196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4940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8684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fontAlgn="ctr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72" userDrawn="1">
          <p15:clr>
            <a:srgbClr val="F26B43"/>
          </p15:clr>
        </p15:guide>
        <p15:guide id="2" pos="3668" userDrawn="1">
          <p15:clr>
            <a:srgbClr val="F26B43"/>
          </p15:clr>
        </p15:guide>
        <p15:guide id="3" pos="4012" userDrawn="1">
          <p15:clr>
            <a:srgbClr val="F26B43"/>
          </p15:clr>
        </p15:guide>
        <p15:guide id="4" pos="7200" userDrawn="1">
          <p15:clr>
            <a:srgbClr val="F26B43"/>
          </p15:clr>
        </p15:guide>
        <p15:guide id="5" pos="237" userDrawn="1">
          <p15:clr>
            <a:srgbClr val="FBAE40"/>
          </p15:clr>
        </p15:guide>
        <p15:guide id="6" pos="7444" userDrawn="1">
          <p15:clr>
            <a:srgbClr val="FBAE40"/>
          </p15:clr>
        </p15:guide>
        <p15:guide id="7" orient="horz" pos="1233" userDrawn="1">
          <p15:clr>
            <a:srgbClr val="F26B43"/>
          </p15:clr>
        </p15:guide>
        <p15:guide id="8" orient="horz" pos="1645" userDrawn="1">
          <p15:clr>
            <a:srgbClr val="F26B43"/>
          </p15:clr>
        </p15:guide>
        <p15:guide id="9" orient="horz" pos="3589" userDrawn="1">
          <p15:clr>
            <a:srgbClr val="F26B43"/>
          </p15:clr>
        </p15:guide>
        <p15:guide id="10" orient="horz" pos="4087" userDrawn="1">
          <p15:clr>
            <a:srgbClr val="FBAE40"/>
          </p15:clr>
        </p15:guide>
        <p15:guide id="11" orient="horz" pos="237" userDrawn="1">
          <p15:clr>
            <a:srgbClr val="FBAE40"/>
          </p15:clr>
        </p15:guide>
        <p15:guide id="12" orient="horz" pos="779" userDrawn="1">
          <p15:clr>
            <a:srgbClr val="F26B43"/>
          </p15:clr>
        </p15:guide>
        <p15:guide id="13" pos="2240" userDrawn="1">
          <p15:clr>
            <a:srgbClr val="F26B43"/>
          </p15:clr>
        </p15:guide>
        <p15:guide id="14" pos="1897" userDrawn="1">
          <p15:clr>
            <a:srgbClr val="F26B43"/>
          </p15:clr>
        </p15:guide>
        <p15:guide id="15" pos="5432" userDrawn="1">
          <p15:clr>
            <a:srgbClr val="F26B43"/>
          </p15:clr>
        </p15:guide>
        <p15:guide id="16" pos="577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oolsToo_Slide" descr="ToolsToo_Slide">
            <a:extLst>
              <a:ext uri="{FF2B5EF4-FFF2-40B4-BE49-F238E27FC236}">
                <a16:creationId xmlns:a16="http://schemas.microsoft.com/office/drawing/2014/main" id="{D60E43FE-BCDA-4D44-B107-AA4F5AB4A8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300" y="1154398"/>
            <a:ext cx="10680700" cy="91820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00" y="2264400"/>
            <a:ext cx="10680700" cy="40546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/>
              <a:t>Klikk for å redigere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9051" y="6319050"/>
            <a:ext cx="999133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endParaRPr lang="nb-NO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444" y="6319050"/>
            <a:ext cx="4114800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8020" y="6319050"/>
            <a:ext cx="999133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fld id="{615D7615-48F5-4D1D-A2C0-F16A6059F38B}" type="slidenum">
              <a:rPr lang="nb-NO" noProof="0" smtClean="0"/>
              <a:pPr/>
              <a:t>‹#›</a:t>
            </a:fld>
            <a:endParaRPr lang="nb-NO" noProof="0"/>
          </a:p>
        </p:txBody>
      </p:sp>
      <p:pic>
        <p:nvPicPr>
          <p:cNvPr id="10" name="Navnetrekk">
            <a:extLst>
              <a:ext uri="{FF2B5EF4-FFF2-40B4-BE49-F238E27FC236}">
                <a16:creationId xmlns:a16="http://schemas.microsoft.com/office/drawing/2014/main" id="{019A224E-1AAF-48AF-927B-FD80729CC24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098" y="230076"/>
            <a:ext cx="742245" cy="591456"/>
          </a:xfrm>
          <a:prstGeom prst="rect">
            <a:avLst/>
          </a:prstGeom>
        </p:spPr>
      </p:pic>
      <p:pic>
        <p:nvPicPr>
          <p:cNvPr id="12" name="Symbol">
            <a:extLst>
              <a:ext uri="{FF2B5EF4-FFF2-40B4-BE49-F238E27FC236}">
                <a16:creationId xmlns:a16="http://schemas.microsoft.com/office/drawing/2014/main" id="{0AABBEC1-8A85-4C36-997C-1A2CADA57B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30617" y="229704"/>
            <a:ext cx="834286" cy="592200"/>
          </a:xfrm>
          <a:prstGeom prst="rect">
            <a:avLst/>
          </a:prstGeom>
        </p:spPr>
      </p:pic>
      <p:sp>
        <p:nvSpPr>
          <p:cNvPr id="7" name="webadresse" hidden="1">
            <a:extLst>
              <a:ext uri="{FF2B5EF4-FFF2-40B4-BE49-F238E27FC236}">
                <a16:creationId xmlns:a16="http://schemas.microsoft.com/office/drawing/2014/main" id="{C68BA0C6-A1EB-4FEA-9703-44825ACF4A37}"/>
              </a:ext>
            </a:extLst>
          </p:cNvPr>
          <p:cNvSpPr txBox="1">
            <a:spLocks/>
          </p:cNvSpPr>
          <p:nvPr userDrawn="1"/>
        </p:nvSpPr>
        <p:spPr>
          <a:xfrm>
            <a:off x="375444" y="6319050"/>
            <a:ext cx="1399112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nb-NO"/>
            </a:defPPr>
            <a:lvl1pPr>
              <a:lnSpc>
                <a:spcPts val="3500"/>
              </a:lnSpc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z="1200" baseline="0" dirty="0"/>
              <a:t>asplan</a:t>
            </a:r>
            <a:r>
              <a:rPr lang="nb-NO" sz="1200" spc="-15" baseline="0" dirty="0"/>
              <a:t>viak.no</a:t>
            </a:r>
          </a:p>
        </p:txBody>
      </p:sp>
    </p:spTree>
    <p:extLst>
      <p:ext uri="{BB962C8B-B14F-4D97-AF65-F5344CB8AC3E}">
        <p14:creationId xmlns:p14="http://schemas.microsoft.com/office/powerpoint/2010/main" val="219354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7" r:id="rId2"/>
    <p:sldLayoutId id="2147483698" r:id="rId3"/>
    <p:sldLayoutId id="2147483712" r:id="rId4"/>
    <p:sldLayoutId id="2147483713" r:id="rId5"/>
    <p:sldLayoutId id="2147483708" r:id="rId6"/>
    <p:sldLayoutId id="2147483716" r:id="rId7"/>
    <p:sldLayoutId id="2147483709" r:id="rId8"/>
    <p:sldLayoutId id="2147483720" r:id="rId9"/>
    <p:sldLayoutId id="2147483721" r:id="rId10"/>
  </p:sldLayoutIdLst>
  <p:hf sldNum="0" hdr="0" ft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95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74400" indent="-374400" algn="l" defTabSz="914400" rtl="0" eaLnBrk="1" fontAlgn="ctr" latinLnBrk="0" hangingPunct="1">
        <a:lnSpc>
          <a:spcPct val="112000"/>
        </a:lnSpc>
        <a:spcBef>
          <a:spcPts val="1000"/>
        </a:spcBef>
        <a:buSzPct val="150000"/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7488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196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4940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8684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fontAlgn="ctr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72" userDrawn="1">
          <p15:clr>
            <a:srgbClr val="F26B43"/>
          </p15:clr>
        </p15:guide>
        <p15:guide id="2" pos="3668" userDrawn="1">
          <p15:clr>
            <a:srgbClr val="F26B43"/>
          </p15:clr>
        </p15:guide>
        <p15:guide id="3" pos="4012" userDrawn="1">
          <p15:clr>
            <a:srgbClr val="F26B43"/>
          </p15:clr>
        </p15:guide>
        <p15:guide id="4" pos="7200" userDrawn="1">
          <p15:clr>
            <a:srgbClr val="F26B43"/>
          </p15:clr>
        </p15:guide>
        <p15:guide id="5" pos="237" userDrawn="1">
          <p15:clr>
            <a:srgbClr val="FBAE40"/>
          </p15:clr>
        </p15:guide>
        <p15:guide id="6" pos="7444" userDrawn="1">
          <p15:clr>
            <a:srgbClr val="FBAE40"/>
          </p15:clr>
        </p15:guide>
        <p15:guide id="7" orient="horz" pos="1233" userDrawn="1">
          <p15:clr>
            <a:srgbClr val="F26B43"/>
          </p15:clr>
        </p15:guide>
        <p15:guide id="8" orient="horz" pos="1645" userDrawn="1">
          <p15:clr>
            <a:srgbClr val="F26B43"/>
          </p15:clr>
        </p15:guide>
        <p15:guide id="9" orient="horz" pos="3589" userDrawn="1">
          <p15:clr>
            <a:srgbClr val="F26B43"/>
          </p15:clr>
        </p15:guide>
        <p15:guide id="10" orient="horz" pos="4087" userDrawn="1">
          <p15:clr>
            <a:srgbClr val="FBAE40"/>
          </p15:clr>
        </p15:guide>
        <p15:guide id="11" orient="horz" pos="237" userDrawn="1">
          <p15:clr>
            <a:srgbClr val="FBAE40"/>
          </p15:clr>
        </p15:guide>
        <p15:guide id="12" orient="horz" pos="779" userDrawn="1">
          <p15:clr>
            <a:srgbClr val="F26B43"/>
          </p15:clr>
        </p15:guide>
        <p15:guide id="13" pos="2240" userDrawn="1">
          <p15:clr>
            <a:srgbClr val="F26B43"/>
          </p15:clr>
        </p15:guide>
        <p15:guide id="14" pos="1897" userDrawn="1">
          <p15:clr>
            <a:srgbClr val="F26B43"/>
          </p15:clr>
        </p15:guide>
        <p15:guide id="15" pos="5432" userDrawn="1">
          <p15:clr>
            <a:srgbClr val="F26B43"/>
          </p15:clr>
        </p15:guide>
        <p15:guide id="16" pos="57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06EE8B-6B30-4A2A-8DF2-26A06ACC3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Grunnlag 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8F46852-2A40-45D2-85D6-6A4ACA7E96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04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79F0F0-6D52-4C53-9BCC-3AF6AACB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Oversiktskart </a:t>
            </a:r>
          </a:p>
        </p:txBody>
      </p:sp>
    </p:spTree>
    <p:extLst>
      <p:ext uri="{BB962C8B-B14F-4D97-AF65-F5344CB8AC3E}">
        <p14:creationId xmlns:p14="http://schemas.microsoft.com/office/powerpoint/2010/main" val="104747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79F0F0-6D52-4C53-9BCC-3AF6AACB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Løsmassekart </a:t>
            </a:r>
          </a:p>
        </p:txBody>
      </p:sp>
    </p:spTree>
    <p:extLst>
      <p:ext uri="{BB962C8B-B14F-4D97-AF65-F5344CB8AC3E}">
        <p14:creationId xmlns:p14="http://schemas.microsoft.com/office/powerpoint/2010/main" val="7949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79F0F0-6D52-4C53-9BCC-3AF6AACB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Berggrunnskart  </a:t>
            </a:r>
          </a:p>
        </p:txBody>
      </p:sp>
    </p:spTree>
    <p:extLst>
      <p:ext uri="{BB962C8B-B14F-4D97-AF65-F5344CB8AC3E}">
        <p14:creationId xmlns:p14="http://schemas.microsoft.com/office/powerpoint/2010/main" val="389563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57284C98-0703-4587-9D88-2CC2F4E76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Borelogg: </a:t>
            </a:r>
          </a:p>
        </p:txBody>
      </p:sp>
      <p:graphicFrame>
        <p:nvGraphicFramePr>
          <p:cNvPr id="8" name="Tabell 8">
            <a:extLst>
              <a:ext uri="{FF2B5EF4-FFF2-40B4-BE49-F238E27FC236}">
                <a16:creationId xmlns:a16="http://schemas.microsoft.com/office/drawing/2014/main" id="{CD57A2B5-4F97-442E-8AD4-D2955AE1C05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8712574"/>
              </p:ext>
            </p:extLst>
          </p:nvPr>
        </p:nvGraphicFramePr>
        <p:xfrm>
          <a:off x="6369052" y="1804989"/>
          <a:ext cx="50736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825">
                  <a:extLst>
                    <a:ext uri="{9D8B030D-6E8A-4147-A177-3AD203B41FA5}">
                      <a16:colId xmlns:a16="http://schemas.microsoft.com/office/drawing/2014/main" val="193385417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10666983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/>
                        <a:t>Kollektor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2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b-NO" dirty="0"/>
                        <a:t>Kollektortype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b-NO" dirty="0"/>
                        <a:t>Glatt / Rillet / Turbo?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5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b-NO" dirty="0"/>
                        <a:t>Kollektorvæske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8651"/>
                  </a:ext>
                </a:extLst>
              </a:tr>
            </a:tbl>
          </a:graphicData>
        </a:graphic>
      </p:graphicFrame>
      <p:sp>
        <p:nvSpPr>
          <p:cNvPr id="4" name="Tittel 3">
            <a:extLst>
              <a:ext uri="{FF2B5EF4-FFF2-40B4-BE49-F238E27FC236}">
                <a16:creationId xmlns:a16="http://schemas.microsoft.com/office/drawing/2014/main" id="{7A10B931-61D6-4717-A509-40DD633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Brønndata </a:t>
            </a:r>
          </a:p>
        </p:txBody>
      </p:sp>
    </p:spTree>
    <p:extLst>
      <p:ext uri="{BB962C8B-B14F-4D97-AF65-F5344CB8AC3E}">
        <p14:creationId xmlns:p14="http://schemas.microsoft.com/office/powerpoint/2010/main" val="78962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57284C98-0703-4587-9D88-2CC2F4E76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Før TRT: 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868B930-9347-4A17-9426-38A8EF75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Etter TRT: 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7A10B931-61D6-4717-A509-40DD633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TRT – Uforstyrret temperatur  </a:t>
            </a:r>
          </a:p>
        </p:txBody>
      </p:sp>
    </p:spTree>
    <p:extLst>
      <p:ext uri="{BB962C8B-B14F-4D97-AF65-F5344CB8AC3E}">
        <p14:creationId xmlns:p14="http://schemas.microsoft.com/office/powerpoint/2010/main" val="278934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57284C98-0703-4587-9D88-2CC2F4E76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Før TRT: 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868B930-9347-4A17-9426-38A8EF75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Etter TRT: 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7A10B931-61D6-4717-A509-40DD633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TRT – Avlesning strømmåler</a:t>
            </a:r>
          </a:p>
        </p:txBody>
      </p:sp>
    </p:spTree>
    <p:extLst>
      <p:ext uri="{BB962C8B-B14F-4D97-AF65-F5344CB8AC3E}">
        <p14:creationId xmlns:p14="http://schemas.microsoft.com/office/powerpoint/2010/main" val="14975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A10B931-61D6-4717-A509-40DD633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Dimensjonering </a:t>
            </a:r>
          </a:p>
        </p:txBody>
      </p:sp>
      <p:graphicFrame>
        <p:nvGraphicFramePr>
          <p:cNvPr id="9" name="Tabell 8">
            <a:extLst>
              <a:ext uri="{FF2B5EF4-FFF2-40B4-BE49-F238E27FC236}">
                <a16:creationId xmlns:a16="http://schemas.microsoft.com/office/drawing/2014/main" id="{7A0EFE6F-AA29-4D05-9261-E3DE4C888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240830"/>
              </p:ext>
            </p:extLst>
          </p:nvPr>
        </p:nvGraphicFramePr>
        <p:xfrm>
          <a:off x="749300" y="1966713"/>
          <a:ext cx="5233666" cy="409992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5721">
                  <a:extLst>
                    <a:ext uri="{9D8B030D-6E8A-4147-A177-3AD203B41FA5}">
                      <a16:colId xmlns:a16="http://schemas.microsoft.com/office/drawing/2014/main" val="1950603832"/>
                    </a:ext>
                  </a:extLst>
                </a:gridCol>
                <a:gridCol w="1892598">
                  <a:extLst>
                    <a:ext uri="{9D8B030D-6E8A-4147-A177-3AD203B41FA5}">
                      <a16:colId xmlns:a16="http://schemas.microsoft.com/office/drawing/2014/main" val="3341576150"/>
                    </a:ext>
                  </a:extLst>
                </a:gridCol>
                <a:gridCol w="2125347">
                  <a:extLst>
                    <a:ext uri="{9D8B030D-6E8A-4147-A177-3AD203B41FA5}">
                      <a16:colId xmlns:a16="http://schemas.microsoft.com/office/drawing/2014/main" val="2730362429"/>
                    </a:ext>
                  </a:extLst>
                </a:gridCol>
              </a:tblGrid>
              <a:tr h="468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Måned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Levert varme fra varmepumpe [kWh]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Levert kjøling fra brønnene [kWh]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11769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Januar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+mn-lt"/>
                        </a:rPr>
                        <a:t> </a:t>
                      </a:r>
                      <a:endParaRPr lang="nb-NO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1767309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Februar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2494667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Mars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7954200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April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+mn-lt"/>
                        </a:rPr>
                        <a:t> </a:t>
                      </a:r>
                      <a:endParaRPr lang="nb-NO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581744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Mai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37541868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Juni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1793086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Juli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2406286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August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3951126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September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4622267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Oktober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7446358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November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5459999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Desember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nb-NO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5379782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SUM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9330314"/>
                  </a:ext>
                </a:extLst>
              </a:tr>
            </a:tbl>
          </a:graphicData>
        </a:graphic>
      </p:graphicFrame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AEE6A1C6-6E4A-4DA3-B462-80D630A48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39096"/>
              </p:ext>
            </p:extLst>
          </p:nvPr>
        </p:nvGraphicFramePr>
        <p:xfrm>
          <a:off x="6209036" y="1966713"/>
          <a:ext cx="5295560" cy="16314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60659">
                  <a:extLst>
                    <a:ext uri="{9D8B030D-6E8A-4147-A177-3AD203B41FA5}">
                      <a16:colId xmlns:a16="http://schemas.microsoft.com/office/drawing/2014/main" val="1903534779"/>
                    </a:ext>
                  </a:extLst>
                </a:gridCol>
                <a:gridCol w="1034901">
                  <a:extLst>
                    <a:ext uri="{9D8B030D-6E8A-4147-A177-3AD203B41FA5}">
                      <a16:colId xmlns:a16="http://schemas.microsoft.com/office/drawing/2014/main" val="1470307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Levert varmeeffekt fra varmepumpen [kW]: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296270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+mn-lt"/>
                        </a:rPr>
                        <a:t>Årsvarmefaktor</a:t>
                      </a:r>
                      <a:r>
                        <a:rPr lang="nb-NO" sz="1200" dirty="0">
                          <a:effectLst/>
                          <a:latin typeface="+mn-lt"/>
                        </a:rPr>
                        <a:t> (SPF) varmepumpe: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782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Levert effekt fra brønner ved frikjøling [kW]: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9968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Levert effekt til brønner ved maskinkjøling [kW]: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370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Laveste temperatur fra brønnen til varmepumpen 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(til fordamperen) etter mange års drift (se figur 1) [°C]: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0171894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08A01C3E-2CA9-4BE3-8958-038E0F96F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3427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205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A10B931-61D6-4717-A509-40DD633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Earth Energy Designer (EED)  - Input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8A01C3E-2CA9-4BE3-8958-038E0F96F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3427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07C2D6D5-7F76-4185-8BC7-75B2E602E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43577"/>
              </p:ext>
            </p:extLst>
          </p:nvPr>
        </p:nvGraphicFramePr>
        <p:xfrm>
          <a:off x="749298" y="1707372"/>
          <a:ext cx="5233666" cy="4930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37775">
                  <a:extLst>
                    <a:ext uri="{9D8B030D-6E8A-4147-A177-3AD203B41FA5}">
                      <a16:colId xmlns:a16="http://schemas.microsoft.com/office/drawing/2014/main" val="1950603832"/>
                    </a:ext>
                  </a:extLst>
                </a:gridCol>
                <a:gridCol w="2195891">
                  <a:extLst>
                    <a:ext uri="{9D8B030D-6E8A-4147-A177-3AD203B41FA5}">
                      <a16:colId xmlns:a16="http://schemas.microsoft.com/office/drawing/2014/main" val="2730362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Thermal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conductivity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</a:rPr>
                        <a:t> 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9330314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Volumetric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heat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93895136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surface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2177072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Geothermal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heat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flux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8992576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/>
                      <a:r>
                        <a:rPr lang="nb-NO" sz="1200" dirty="0"/>
                        <a:t>Type</a:t>
                      </a: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Enkel-U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06500798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/>
                      <a:r>
                        <a:rPr lang="nb-NO" sz="1200" dirty="0" err="1"/>
                        <a:t>Config</a:t>
                      </a:r>
                      <a:endParaRPr lang="nb-NO" sz="1200" dirty="0"/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82387815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Depth</a:t>
                      </a: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2451407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Spacing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42481268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Diameter</a:t>
                      </a: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6686417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Contact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resistance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pipe/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filling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7125585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Filling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thermal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conductivity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6945400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borehole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8914236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U-pipe</a:t>
                      </a: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7946046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spacing</a:t>
                      </a: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69396955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Borehole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thermal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resistance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Oppvarming</a:t>
                      </a: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5208585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Borehole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thermal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resistance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Kjøling</a:t>
                      </a: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5557529"/>
                  </a:ext>
                </a:extLst>
              </a:tr>
              <a:tr h="27594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Heat </a:t>
                      </a:r>
                      <a:r>
                        <a:rPr lang="nb-NO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carrier</a:t>
                      </a:r>
                      <a:r>
                        <a:rPr lang="nb-NO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fluid</a:t>
                      </a:r>
                    </a:p>
                  </a:txBody>
                  <a:tcPr marL="83166" marR="83166" marT="41583" marB="41583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9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13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heme/theme1.xml><?xml version="1.0" encoding="utf-8"?>
<a:theme xmlns:a="http://schemas.openxmlformats.org/drawingml/2006/main" name="Asplan Viak">
  <a:themeElements>
    <a:clrScheme name="Asplan Viak">
      <a:dk1>
        <a:srgbClr val="000000"/>
      </a:dk1>
      <a:lt1>
        <a:srgbClr val="FFFFFF"/>
      </a:lt1>
      <a:dk2>
        <a:srgbClr val="1D3C34"/>
      </a:dk2>
      <a:lt2>
        <a:srgbClr val="F6F8F1"/>
      </a:lt2>
      <a:accent1>
        <a:srgbClr val="B7DC8F"/>
      </a:accent1>
      <a:accent2>
        <a:srgbClr val="1D3C34"/>
      </a:accent2>
      <a:accent3>
        <a:srgbClr val="48A23F"/>
      </a:accent3>
      <a:accent4>
        <a:srgbClr val="D3D9D2"/>
      </a:accent4>
      <a:accent5>
        <a:srgbClr val="DEEAD6"/>
      </a:accent5>
      <a:accent6>
        <a:srgbClr val="FFC358"/>
      </a:accent6>
      <a:hlink>
        <a:srgbClr val="48A23F"/>
      </a:hlink>
      <a:folHlink>
        <a:srgbClr val="4D4D4D"/>
      </a:folHlink>
    </a:clrScheme>
    <a:fontScheme name="Avenir Next LT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splan-viak_mal.potx" id="{76DB7044-0D25-48E9-9F90-1E3D4C71313D}" vid="{6AE594BF-1A2B-48E9-B7A0-37F51E2FD692}"/>
    </a:ext>
  </a:extLst>
</a:theme>
</file>

<file path=ppt/theme/theme2.xml><?xml version="1.0" encoding="utf-8"?>
<a:theme xmlns:a="http://schemas.openxmlformats.org/drawingml/2006/main" name="Ekstra">
  <a:themeElements>
    <a:clrScheme name="Asplan Viak">
      <a:dk1>
        <a:srgbClr val="000000"/>
      </a:dk1>
      <a:lt1>
        <a:srgbClr val="FFFFFF"/>
      </a:lt1>
      <a:dk2>
        <a:srgbClr val="1D3C34"/>
      </a:dk2>
      <a:lt2>
        <a:srgbClr val="F6F8F1"/>
      </a:lt2>
      <a:accent1>
        <a:srgbClr val="B7DC8F"/>
      </a:accent1>
      <a:accent2>
        <a:srgbClr val="1D3C34"/>
      </a:accent2>
      <a:accent3>
        <a:srgbClr val="48A23F"/>
      </a:accent3>
      <a:accent4>
        <a:srgbClr val="D3D9D2"/>
      </a:accent4>
      <a:accent5>
        <a:srgbClr val="DEEAD6"/>
      </a:accent5>
      <a:accent6>
        <a:srgbClr val="FFC358"/>
      </a:accent6>
      <a:hlink>
        <a:srgbClr val="48A23F"/>
      </a:hlink>
      <a:folHlink>
        <a:srgbClr val="4D4D4D"/>
      </a:folHlink>
    </a:clrScheme>
    <a:fontScheme name="Avenir Next LT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splan-viak_mal.potx" id="{76DB7044-0D25-48E9-9F90-1E3D4C71313D}" vid="{6AE594BF-1A2B-48E9-B7A0-37F51E2FD692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tat" ma:contentTypeID="0x010100F60592913680E844957B4E8AFA95C3FA0095E0FAB67BC5AC4A91BBF98C48003DFC" ma:contentTypeVersion="2" ma:contentTypeDescription="Opprett et nytt dokument." ma:contentTypeScope="" ma:versionID="fa59b10a0d2520dd64f0672f6d23bcbc">
  <xsd:schema xmlns:xsd="http://www.w3.org/2001/XMLSchema" xmlns:xs="http://www.w3.org/2001/XMLSchema" xmlns:p="http://schemas.microsoft.com/office/2006/metadata/properties" xmlns:ns2="9b476d91-9f0e-4c70-b85f-d13947649b8b" targetNamespace="http://schemas.microsoft.com/office/2006/metadata/properties" ma:root="true" ma:fieldsID="a48855436fba2d8659f2e63c13e94d08" ns2:_="">
    <xsd:import namespace="9b476d91-9f0e-4c70-b85f-d13947649b8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ChannelName" minOccurs="0"/>
                <xsd:element ref="ns2:Dokumenttema" minOccurs="0"/>
                <xsd:element ref="ns2:Oppdragsnummer" minOccurs="0"/>
                <xsd:element ref="ns2:Revisjon" minOccurs="0"/>
                <xsd:element ref="ns2:RevisjonsDa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76d91-9f0e-4c70-b85f-d13947649b8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Fast ID" ma:description="Behold IDen ved tillegging." ma:hidden="true" ma:internalName="_dlc_DocIdPersistId" ma:readOnly="true">
      <xsd:simpleType>
        <xsd:restriction base="dms:Boolean"/>
      </xsd:simpleType>
    </xsd:element>
    <xsd:element name="ChannelName" ma:index="11" nillable="true" ma:displayName="Kanal" ma:internalName="ChannelName" ma:readOnly="true">
      <xsd:simpleType>
        <xsd:restriction base="dms:Text"/>
      </xsd:simpleType>
    </xsd:element>
    <xsd:element name="Dokumenttema" ma:index="12" nillable="true" ma:displayName="Dokumenttema" ma:list="{19e00e67-50a1-482f-a7d9-66d65f82a208}" ma:internalName="Dokumenttema" ma:showField="Title">
      <xsd:simpleType>
        <xsd:restriction base="dms:Lookup"/>
      </xsd:simpleType>
    </xsd:element>
    <xsd:element name="Oppdragsnummer" ma:index="13" nillable="true" ma:displayName="Oppdragsnummer" ma:internalName="Oppdragsnummer" ma:readOnly="true">
      <xsd:simpleType>
        <xsd:restriction base="dms:Text"/>
      </xsd:simpleType>
    </xsd:element>
    <xsd:element name="Revisjon" ma:index="14" nillable="true" ma:displayName="Revisjon" ma:internalName="Revisjon">
      <xsd:simpleType>
        <xsd:restriction base="dms:Text"/>
      </xsd:simpleType>
    </xsd:element>
    <xsd:element name="RevisjonsDato" ma:index="15" nillable="true" ma:displayName="RevisjonsDato" ma:format="DateOnly" ma:internalName="RevisjonsDato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Dokument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sjonsDato xmlns="9b476d91-9f0e-4c70-b85f-d13947649b8b" xsi:nil="true"/>
    <Revisjon xmlns="9b476d91-9f0e-4c70-b85f-d13947649b8b" xsi:nil="true"/>
    <Dokumenttema xmlns="9b476d91-9f0e-4c70-b85f-d13947649b8b" xsi:nil="true"/>
    <_dlc_DocId xmlns="9b476d91-9f0e-4c70-b85f-d13947649b8b">JAXXVZ6WFWN4-1011235483-1395</_dlc_DocId>
    <_dlc_DocIdUrl xmlns="9b476d91-9f0e-4c70-b85f-d13947649b8b">
      <Url>https://asplanviak.sharepoint.com/sites/10333-03/_layouts/15/DocIdRedir.aspx?ID=JAXXVZ6WFWN4-1011235483-1395</Url>
      <Description>JAXXVZ6WFWN4-1011235483-1395</Description>
    </_dlc_DocIdUrl>
    <ChannelName xmlns="9b476d91-9f0e-4c70-b85f-d13947649b8b">General</ChannelName>
    <Oppdragsnummer xmlns="9b476d91-9f0e-4c70-b85f-d13947649b8b">10333-03</Oppdragsnummer>
    <_dlc_DocIdPersistId xmlns="9b476d91-9f0e-4c70-b85f-d13947649b8b">false</_dlc_DocIdPersist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8ACAD88-7B3E-4E12-BAB1-48C95DA0BF70}"/>
</file>

<file path=customXml/itemProps2.xml><?xml version="1.0" encoding="utf-8"?>
<ds:datastoreItem xmlns:ds="http://schemas.openxmlformats.org/officeDocument/2006/customXml" ds:itemID="{BB04EBC0-F57C-414F-A1C7-CE9DE27B91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FB8558-80C7-49C9-BB11-C85EA9146B5D}">
  <ds:schemaRefs>
    <ds:schemaRef ds:uri="http://www.w3.org/XML/1998/namespace"/>
    <ds:schemaRef ds:uri="bb5e28ca-cdbb-45c5-ab62-ff176070526a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9b476d91-9f0e-4c70-b85f-d13947649b8b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D90AEAB-F431-490C-9ED6-5771AF4218E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asplan-viak_mal</Template>
  <TotalTime>164</TotalTime>
  <Words>196</Words>
  <Application>Microsoft Office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Calibri</vt:lpstr>
      <vt:lpstr>Avenir Next LT Pro</vt:lpstr>
      <vt:lpstr>Arial</vt:lpstr>
      <vt:lpstr>Asplan Viak</vt:lpstr>
      <vt:lpstr>Ekstra</vt:lpstr>
      <vt:lpstr>Grunnlag </vt:lpstr>
      <vt:lpstr>Oversiktskart </vt:lpstr>
      <vt:lpstr>Løsmassekart </vt:lpstr>
      <vt:lpstr>Berggrunnskart  </vt:lpstr>
      <vt:lpstr>Brønndata </vt:lpstr>
      <vt:lpstr>TRT – Uforstyrret temperatur  </vt:lpstr>
      <vt:lpstr>TRT – Avlesning strømmåler</vt:lpstr>
      <vt:lpstr>Dimensjonering </vt:lpstr>
      <vt:lpstr>Earth Energy Designer (EED)  - Input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Grunnlag -</dc:title>
  <dc:creator>Magne Syljuåsen</dc:creator>
  <cp:lastModifiedBy>Magne Syljuåsen</cp:lastModifiedBy>
  <cp:revision>26</cp:revision>
  <dcterms:created xsi:type="dcterms:W3CDTF">2021-03-23T12:28:30Z</dcterms:created>
  <dcterms:modified xsi:type="dcterms:W3CDTF">2021-10-21T10:14:04Z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0x010100F60592913680E844957B4E8AFA95C3FA0095E0FAB67BC5AC4A91BBF98C48003DFC</vt:lpwstr>
  </property>
  <property fmtid="{D5CDD505-2E9C-101B-9397-08002B2CF9AE}" pid="3" name="_dlc_DocIdItemGuid">
    <vt:lpwstr>5a124eaf-0565-496f-b7b3-a07e69961529</vt:lpwstr>
  </property>
  <property fmtid="{D5CDD505-2E9C-101B-9397-08002B2CF9AE}" pid="4" name="Kopi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Til">
    <vt:lpwstr/>
  </property>
  <property fmtid="{D5CDD505-2E9C-101B-9397-08002B2CF9AE}" pid="12" name="_ExtendedDescription">
    <vt:lpwstr/>
  </property>
  <property fmtid="{D5CDD505-2E9C-101B-9397-08002B2CF9AE}" pid="13" name="TriggerFlowInfo">
    <vt:lpwstr/>
  </property>
  <property fmtid="{D5CDD505-2E9C-101B-9397-08002B2CF9AE}" pid="14" name="Fra">
    <vt:lpwstr/>
  </property>
  <property fmtid="{D5CDD505-2E9C-101B-9397-08002B2CF9AE}" pid="15" name="Platform">
    <vt:lpwstr>BikubeOnline</vt:lpwstr>
  </property>
</Properties>
</file>