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B1ABA-DB60-8618-3FBF-F4C9AC64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5C54D9-F6AC-FF64-3B27-30B0B5DF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AD6DE-C9B7-E4EA-AB81-F4D3DAE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DBC15-2109-6DB1-7643-5E68C2F1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4522D-BDAD-E73B-F8FE-951CD437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0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3EDD1-1643-84BA-1F9A-BB3A942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7188B4-B9F0-C948-800B-94230C2C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A5418-96A7-248D-3F3F-D2B4292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42042-3A4A-C0F5-B45F-B314ACB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D4665-E59F-FC6B-7187-40CEAE2A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22CCAE-4BA4-6DF1-CF04-2848A21D1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E9554-4A4B-4661-966A-D92D26E0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F763-BAF3-0979-9138-EB20D71A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79903-4CFD-D8AE-CCC5-E09EA44E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BC564-7591-7BAF-1213-297727AC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07687-1A84-9819-A203-B46E349D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CDFBC-A9F7-D788-6E42-92A71F23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8719C-6D83-3452-D000-5A324B2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7E95E-727E-806D-BBCF-9DBB58E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5906F-87D8-F007-28E4-647CBE9F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7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34924-05CB-4969-5734-567E891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794269-9C72-4531-64E9-BD2B1706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B43A3-ECAC-538B-89AB-E39C9C4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8A09F-9BD8-D302-11EB-96E28197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3AB25-A999-EE1D-891D-B66538D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9C6E8-209E-E65D-31DC-E0A55626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16CA55-FC2B-2F13-BC8F-EB1288BC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24021-6452-A474-8E90-7D79FF9D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CC6F87-A064-CFF9-A7EF-851A889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318F2-E17C-29A1-6592-34E5226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04F46-EB8C-27F4-262D-09E96BC8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2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EEB14-9985-3C97-971F-45B61C51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D3BE9-7AA4-5BF2-F0AB-FB9D3C9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8ACBDE-EC1A-E063-7DCB-2724F087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01859A-1240-C10B-8856-CB14B4074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EEF173-A12E-0E5F-F6F2-F667F734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21BB13-8B1C-0BCC-CF09-E7C74892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DCAD3F-8AA6-FC4D-C35F-FC382E24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B29334-EF8E-8AC0-F094-B7DF1B2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821F5-2931-408D-FD9E-16339AF8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97AFC6-76E5-CD00-38C0-3E34C9F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3223A7-5CFA-A115-976F-E84513E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771AFE-36AA-5230-CB76-EB841F8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DFCCCC-5462-0D4F-12B8-D49174C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9299AB-C7A4-8EB2-92F6-9796E113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1E181-5D7B-A26F-98ED-98A9C0B8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9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87A7A-334D-602E-75D4-2DA7CC52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99873-656A-5006-420E-58F03727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5CE679-0CF4-8728-7C4A-12683110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7DA09F-0653-3B51-CA39-DA2B79FE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D50CDE-DC21-F1A0-3B82-29638E7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B799D-975A-ED9A-4A73-4529CCE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A544-BF46-203D-A1E2-124565D5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A37BE-7E7F-59D6-B944-17C217637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34C4E8-5021-2959-D1E0-149F395C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DA945-A4B7-D695-6EE5-FAA989FD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2AA1A-C9DC-4B0F-3CF4-0F6BA78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BD3760-87A1-D5CA-9B2D-00BC8881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3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60F4FB-D023-A6D9-CD2C-34E6563B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04542-7165-CBCE-BBED-4C0C4F83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1822C-1FAC-22CF-C899-77856884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AE6D-250F-4900-B083-4E91EB492EBA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D9550-28C8-038E-BA16-57D138CC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4003B-FD12-405E-40DE-123756072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5DB201-7ADF-6E11-BD61-26079ED5FDAA}"/>
              </a:ext>
            </a:extLst>
          </p:cNvPr>
          <p:cNvSpPr txBox="1"/>
          <p:nvPr/>
        </p:nvSpPr>
        <p:spPr>
          <a:xfrm>
            <a:off x="176619" y="148156"/>
            <a:ext cx="54665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Enemy(</a:t>
            </a:r>
            <a:r>
              <a:rPr lang="ja-JP" altLang="en-US" dirty="0"/>
              <a:t>抽象</a:t>
            </a:r>
            <a:r>
              <a:rPr lang="en-US" altLang="ja-JP" dirty="0"/>
              <a:t>)</a:t>
            </a:r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MonoBihavior</a:t>
            </a:r>
            <a:endParaRPr lang="en-US" altLang="ja-JP" dirty="0"/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DamageReceiver</a:t>
            </a:r>
            <a:endParaRPr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304759-1602-23EA-F011-2CAFCC2F3853}"/>
              </a:ext>
            </a:extLst>
          </p:cNvPr>
          <p:cNvSpPr txBox="1"/>
          <p:nvPr/>
        </p:nvSpPr>
        <p:spPr>
          <a:xfrm>
            <a:off x="5889445" y="84360"/>
            <a:ext cx="6125936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継承時オーバーライドするべきメソッド</a:t>
            </a:r>
            <a:endParaRPr lang="en-US" altLang="ja-JP" sz="1600" dirty="0"/>
          </a:p>
          <a:p>
            <a:r>
              <a:rPr lang="en-US" altLang="ja-JP" sz="1600" dirty="0" err="1"/>
              <a:t>MainFire</a:t>
            </a:r>
            <a:r>
              <a:rPr lang="en-US" altLang="ja-JP" sz="1600" dirty="0"/>
              <a:t>()</a:t>
            </a:r>
          </a:p>
          <a:p>
            <a:r>
              <a:rPr lang="ja-JP" altLang="en-US" sz="1600" dirty="0"/>
              <a:t>　攻撃を実行するメソッド</a:t>
            </a:r>
            <a:endParaRPr lang="en-US" altLang="ja-JP" sz="1600" dirty="0"/>
          </a:p>
          <a:p>
            <a:r>
              <a:rPr lang="ja-JP" altLang="en-US" sz="1600" dirty="0"/>
              <a:t>　外部からでも一応操作できるように</a:t>
            </a:r>
            <a:r>
              <a:rPr lang="en-US" altLang="ja-JP" sz="1600" dirty="0"/>
              <a:t>pubic</a:t>
            </a:r>
          </a:p>
          <a:p>
            <a:endParaRPr lang="en-US" altLang="ja-JP" sz="1600" dirty="0"/>
          </a:p>
          <a:p>
            <a:r>
              <a:rPr lang="en-US" altLang="ja-JP" sz="1600" dirty="0"/>
              <a:t>Damage(int damage, Vector3 </a:t>
            </a:r>
            <a:r>
              <a:rPr lang="en-US" altLang="ja-JP" sz="1600" dirty="0" err="1"/>
              <a:t>hitPosition</a:t>
            </a:r>
            <a:r>
              <a:rPr lang="en-US" altLang="ja-JP" sz="1600" dirty="0"/>
              <a:t>, 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err="1"/>
              <a:t>GameObject</a:t>
            </a:r>
            <a:r>
              <a:rPr lang="en-US" altLang="ja-JP" sz="1600" dirty="0"/>
              <a:t> source, string </a:t>
            </a:r>
            <a:r>
              <a:rPr lang="en-US" altLang="ja-JP" sz="1600" dirty="0" err="1"/>
              <a:t>damageType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　</a:t>
            </a:r>
            <a:r>
              <a:rPr lang="en-US" altLang="ja-JP" sz="1600" dirty="0" err="1"/>
              <a:t>DamageRecever</a:t>
            </a:r>
            <a:r>
              <a:rPr lang="ja-JP" altLang="en-US" sz="1600" dirty="0"/>
              <a:t>コンポーネントから実装。</a:t>
            </a:r>
            <a:endParaRPr lang="en-US" altLang="ja-JP" sz="1600" dirty="0"/>
          </a:p>
          <a:p>
            <a:r>
              <a:rPr lang="ja-JP" altLang="en-US" sz="1600" dirty="0"/>
              <a:t>　外部クラスがこの</a:t>
            </a:r>
            <a:r>
              <a:rPr lang="en-US" altLang="ja-JP" sz="1600" dirty="0"/>
              <a:t>Enemy</a:t>
            </a:r>
            <a:r>
              <a:rPr lang="ja-JP" altLang="en-US" sz="1600" dirty="0"/>
              <a:t>にダメージを与える際叩かれるところ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継承時の注意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Awake</a:t>
            </a:r>
            <a:r>
              <a:rPr lang="ja-JP" altLang="en-US" sz="1600" dirty="0"/>
              <a:t>をオーバーライドする際は必ず</a:t>
            </a:r>
            <a:r>
              <a:rPr lang="en-US" altLang="ja-JP" sz="1600" dirty="0" err="1"/>
              <a:t>base.Awake</a:t>
            </a:r>
            <a:r>
              <a:rPr lang="en-US" altLang="ja-JP" sz="1600" dirty="0"/>
              <a:t>()</a:t>
            </a:r>
            <a:r>
              <a:rPr lang="ja-JP" altLang="en-US" sz="1600" dirty="0"/>
              <a:t>を叩くこと。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 err="1"/>
              <a:t>ArmorPoint</a:t>
            </a:r>
            <a:r>
              <a:rPr lang="ja-JP" altLang="en-US" sz="1600" dirty="0"/>
              <a:t>が０になった等で倒された場合、</a:t>
            </a:r>
            <a:r>
              <a:rPr lang="en-US" altLang="ja-JP" sz="1600" dirty="0" err="1"/>
              <a:t>OnEnemyDestroy</a:t>
            </a:r>
            <a:r>
              <a:rPr lang="en-US" altLang="ja-JP" sz="1600" dirty="0"/>
              <a:t>()</a:t>
            </a:r>
            <a:r>
              <a:rPr lang="ja-JP" altLang="en-US" sz="1600" dirty="0"/>
              <a:t>を叩くこと。（他のクラスに自身が倒されたことを</a:t>
            </a:r>
            <a:endParaRPr lang="en-US" altLang="ja-JP" sz="1600" dirty="0"/>
          </a:p>
          <a:p>
            <a:r>
              <a:rPr lang="ja-JP" altLang="en-US" sz="1600" dirty="0"/>
              <a:t>イベントで通知する。）</a:t>
            </a:r>
            <a:endParaRPr lang="en-US" altLang="ja-JP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1BE3D4-5F47-024D-00E8-6ECB141ADEE0}"/>
              </a:ext>
            </a:extLst>
          </p:cNvPr>
          <p:cNvSpPr txBox="1"/>
          <p:nvPr/>
        </p:nvSpPr>
        <p:spPr>
          <a:xfrm>
            <a:off x="176618" y="1199079"/>
            <a:ext cx="5466534" cy="316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kumimoji="1" lang="ja-JP" altLang="en-US" dirty="0"/>
              <a:t>継承時の主要フィールド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+static </a:t>
            </a:r>
            <a:r>
              <a:rPr kumimoji="1" lang="en-US" altLang="ja-JP" dirty="0" err="1"/>
              <a:t>GameObject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sharedTarget</a:t>
            </a:r>
            <a:endParaRPr kumimoji="1" lang="en-US" altLang="ja-JP" dirty="0"/>
          </a:p>
          <a:p>
            <a:r>
              <a:rPr lang="en-US" altLang="ja-JP" dirty="0"/>
              <a:t>+static Vector3? </a:t>
            </a:r>
            <a:r>
              <a:rPr lang="en-US" altLang="ja-JP" dirty="0" err="1"/>
              <a:t>sharedTargetPositon</a:t>
            </a:r>
            <a:endParaRPr lang="en-US" altLang="ja-JP" dirty="0"/>
          </a:p>
          <a:p>
            <a:r>
              <a:rPr kumimoji="1" lang="en-US" altLang="ja-JP" dirty="0"/>
              <a:t>+static</a:t>
            </a:r>
            <a:r>
              <a:rPr lang="en-US" altLang="ja-JP" dirty="0"/>
              <a:t> </a:t>
            </a:r>
            <a:r>
              <a:rPr kumimoji="1" lang="en-US" altLang="ja-JP" dirty="0"/>
              <a:t>Enemy </a:t>
            </a:r>
            <a:r>
              <a:rPr kumimoji="1" lang="en-US" altLang="ja-JP" dirty="0" err="1"/>
              <a:t>targetReporter</a:t>
            </a:r>
            <a:endParaRPr kumimoji="1" lang="en-US" altLang="ja-JP" dirty="0"/>
          </a:p>
          <a:p>
            <a:r>
              <a:rPr lang="en-US" altLang="ja-JP" dirty="0"/>
              <a:t>+static List&lt;Enemy&gt; </a:t>
            </a:r>
            <a:r>
              <a:rPr lang="en-US" altLang="ja-JP" dirty="0" err="1"/>
              <a:t>EnemiesList</a:t>
            </a:r>
            <a:endParaRPr lang="en-US" altLang="ja-JP" dirty="0"/>
          </a:p>
          <a:p>
            <a:r>
              <a:rPr kumimoji="1" lang="en-US" altLang="ja-JP" dirty="0"/>
              <a:t>+-int </a:t>
            </a:r>
            <a:r>
              <a:rPr kumimoji="1" lang="en-US" altLang="ja-JP" dirty="0" err="1"/>
              <a:t>enemyId</a:t>
            </a:r>
            <a:endParaRPr kumimoji="1" lang="en-US" altLang="ja-JP" dirty="0"/>
          </a:p>
          <a:p>
            <a:r>
              <a:rPr lang="en-US" altLang="ja-JP" dirty="0"/>
              <a:t>+string </a:t>
            </a:r>
            <a:r>
              <a:rPr lang="en-US" altLang="ja-JP" dirty="0" err="1"/>
              <a:t>modelName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maxArmorPoint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armorPoint</a:t>
            </a:r>
            <a:endParaRPr kumimoji="1" lang="en-US" altLang="ja-JP" dirty="0"/>
          </a:p>
          <a:p>
            <a:r>
              <a:rPr lang="en-US" altLang="ja-JP" dirty="0"/>
              <a:t>+int </a:t>
            </a:r>
            <a:r>
              <a:rPr lang="en-US" altLang="ja-JP" dirty="0" err="1"/>
              <a:t>onRadarDist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3A8E58-C2D4-FF0B-2C9A-BF4D0B0CBAE1}"/>
              </a:ext>
            </a:extLst>
          </p:cNvPr>
          <p:cNvSpPr txBox="1"/>
          <p:nvPr/>
        </p:nvSpPr>
        <p:spPr>
          <a:xfrm>
            <a:off x="187314" y="4499482"/>
            <a:ext cx="118280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kumimoji="1" lang="ja-JP" altLang="en-US" dirty="0"/>
              <a:t>敵などを実装する上で必要となる処理を定義したクラス。自身が生成及び倒されたことを他クラスに通知したり、</a:t>
            </a:r>
            <a:r>
              <a:rPr kumimoji="1" lang="en-US" altLang="ja-JP" dirty="0"/>
              <a:t>Enemy</a:t>
            </a:r>
            <a:r>
              <a:rPr kumimoji="1" lang="ja-JP" altLang="en-US" dirty="0"/>
              <a:t>間で目標の位置を共有したりする仕組みが用意されて</a:t>
            </a:r>
            <a:r>
              <a:rPr lang="ja-JP" altLang="en-US" dirty="0"/>
              <a:t>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03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5DB201-7ADF-6E11-BD61-26079ED5FDAA}"/>
              </a:ext>
            </a:extLst>
          </p:cNvPr>
          <p:cNvSpPr txBox="1"/>
          <p:nvPr/>
        </p:nvSpPr>
        <p:spPr>
          <a:xfrm>
            <a:off x="176619" y="148156"/>
            <a:ext cx="54665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Enemy(</a:t>
            </a:r>
            <a:r>
              <a:rPr lang="ja-JP" altLang="en-US" dirty="0"/>
              <a:t>抽象</a:t>
            </a:r>
            <a:r>
              <a:rPr lang="en-US" altLang="ja-JP" dirty="0"/>
              <a:t>)</a:t>
            </a:r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MonoBihavior</a:t>
            </a:r>
            <a:endParaRPr lang="en-US" altLang="ja-JP" dirty="0"/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DamageReceiver</a:t>
            </a:r>
            <a:endParaRPr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1BE3D4-5F47-024D-00E8-6ECB141ADEE0}"/>
              </a:ext>
            </a:extLst>
          </p:cNvPr>
          <p:cNvSpPr txBox="1"/>
          <p:nvPr/>
        </p:nvSpPr>
        <p:spPr>
          <a:xfrm>
            <a:off x="176618" y="1199078"/>
            <a:ext cx="5466534" cy="5510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kumimoji="1" lang="ja-JP" altLang="en-US" dirty="0"/>
              <a:t>主要クラスフィールド説明</a:t>
            </a:r>
            <a:endParaRPr kumimoji="1" lang="en-US" altLang="ja-JP" dirty="0"/>
          </a:p>
          <a:p>
            <a:r>
              <a:rPr kumimoji="1" lang="en-US" altLang="ja-JP" dirty="0"/>
              <a:t>+static </a:t>
            </a:r>
            <a:r>
              <a:rPr kumimoji="1" lang="en-US" altLang="ja-JP" dirty="0" err="1"/>
              <a:t>GameObject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sharedTarget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Enemy</a:t>
            </a:r>
            <a:r>
              <a:rPr lang="ja-JP" altLang="en-US" dirty="0"/>
              <a:t>が攻撃対象とするオブジェクト（プレイヤーなど）を入れておく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+static Vector3? </a:t>
            </a:r>
            <a:r>
              <a:rPr lang="en-US" altLang="ja-JP" dirty="0" err="1"/>
              <a:t>sharedTargetPositon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ターゲットの位置を入れておく場所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en-US" altLang="ja-JP" dirty="0" err="1"/>
              <a:t>sharedTarget</a:t>
            </a:r>
            <a:r>
              <a:rPr lang="ja-JP" altLang="en-US" dirty="0"/>
              <a:t>と別に設けてある理由は、「最後に目標を視認した場所」といったような情報を共有できるようにするため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+static</a:t>
            </a:r>
            <a:r>
              <a:rPr lang="en-US" altLang="ja-JP" dirty="0"/>
              <a:t> </a:t>
            </a:r>
            <a:r>
              <a:rPr kumimoji="1" lang="en-US" altLang="ja-JP" dirty="0"/>
              <a:t>Enemy </a:t>
            </a:r>
            <a:r>
              <a:rPr kumimoji="1" lang="en-US" altLang="ja-JP" dirty="0" err="1"/>
              <a:t>targetReporter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sharedTarget</a:t>
            </a:r>
            <a:r>
              <a:rPr lang="ja-JP" altLang="en-US" dirty="0"/>
              <a:t>を最後に更新した</a:t>
            </a:r>
            <a:r>
              <a:rPr lang="en-US" altLang="ja-JP" dirty="0"/>
              <a:t>Enemy</a:t>
            </a:r>
            <a:r>
              <a:rPr lang="ja-JP" altLang="en-US" dirty="0"/>
              <a:t>を入れる場所</a:t>
            </a:r>
            <a:endParaRPr lang="en-US" altLang="ja-JP" dirty="0"/>
          </a:p>
          <a:p>
            <a:r>
              <a:rPr lang="en-US" altLang="ja-JP" dirty="0" err="1"/>
              <a:t>sharedTargetPosition</a:t>
            </a:r>
            <a:r>
              <a:rPr lang="ja-JP" altLang="en-US" dirty="0"/>
              <a:t>を更新する際は</a:t>
            </a:r>
            <a:r>
              <a:rPr lang="en-US" altLang="ja-JP" dirty="0" err="1"/>
              <a:t>Enemy.targetReporter</a:t>
            </a:r>
            <a:r>
              <a:rPr lang="en-US" altLang="ja-JP" dirty="0"/>
              <a:t> = this </a:t>
            </a:r>
            <a:r>
              <a:rPr lang="ja-JP" altLang="en-US" dirty="0"/>
              <a:t>等行ってほしい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+static List&lt;Enemy&gt; </a:t>
            </a:r>
            <a:r>
              <a:rPr lang="en-US" altLang="ja-JP" dirty="0" err="1"/>
              <a:t>enemiesList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Enemy</a:t>
            </a:r>
            <a:r>
              <a:rPr lang="ja-JP" altLang="en-US" dirty="0"/>
              <a:t>のリスト。</a:t>
            </a:r>
            <a:r>
              <a:rPr lang="en-US" altLang="ja-JP" dirty="0"/>
              <a:t>Awake()</a:t>
            </a:r>
            <a:r>
              <a:rPr lang="ja-JP" altLang="en-US" dirty="0"/>
              <a:t>時に自動で登録される。自分が倒されたときは</a:t>
            </a:r>
            <a:r>
              <a:rPr lang="en-US" altLang="ja-JP" dirty="0" err="1"/>
              <a:t>OnEnemyDestroy</a:t>
            </a:r>
            <a:r>
              <a:rPr lang="en-US" altLang="ja-JP" dirty="0"/>
              <a:t>(this);</a:t>
            </a:r>
            <a:r>
              <a:rPr lang="ja-JP" altLang="en-US" dirty="0"/>
              <a:t>を叩くことでリストから削除される。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CB2566-AD8F-93F9-404A-A10A4A92023D}"/>
              </a:ext>
            </a:extLst>
          </p:cNvPr>
          <p:cNvSpPr txBox="1"/>
          <p:nvPr/>
        </p:nvSpPr>
        <p:spPr>
          <a:xfrm>
            <a:off x="6096000" y="84360"/>
            <a:ext cx="5919381" cy="4019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kumimoji="1" lang="ja-JP" altLang="en-US" dirty="0"/>
              <a:t>主要インスタンスフィールド説明</a:t>
            </a:r>
            <a:endParaRPr kumimoji="1" lang="en-US" altLang="ja-JP" dirty="0"/>
          </a:p>
          <a:p>
            <a:r>
              <a:rPr kumimoji="1" lang="en-US" altLang="ja-JP" dirty="0"/>
              <a:t>+-int </a:t>
            </a:r>
            <a:r>
              <a:rPr kumimoji="1" lang="en-US" altLang="ja-JP" dirty="0" err="1"/>
              <a:t>enemyId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enemy</a:t>
            </a:r>
            <a:r>
              <a:rPr lang="ja-JP" altLang="en-US" dirty="0"/>
              <a:t>に</a:t>
            </a:r>
            <a:r>
              <a:rPr lang="en-US" altLang="ja-JP" dirty="0"/>
              <a:t>1</a:t>
            </a:r>
            <a:r>
              <a:rPr lang="ja-JP" altLang="en-US" dirty="0"/>
              <a:t>つずつ連番で振られる値　</a:t>
            </a:r>
            <a:r>
              <a:rPr lang="en-US" altLang="ja-JP" dirty="0"/>
              <a:t>Awake</a:t>
            </a:r>
            <a:r>
              <a:rPr lang="ja-JP" altLang="en-US" dirty="0"/>
              <a:t>時に自動で振られる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+string </a:t>
            </a:r>
            <a:r>
              <a:rPr lang="en-US" altLang="ja-JP" dirty="0" err="1"/>
              <a:t>modelName</a:t>
            </a:r>
            <a:endParaRPr lang="en-US" altLang="ja-JP" dirty="0"/>
          </a:p>
          <a:p>
            <a:r>
              <a:rPr lang="ja-JP" altLang="en-US" dirty="0"/>
              <a:t>　その</a:t>
            </a:r>
            <a:r>
              <a:rPr lang="en-US" altLang="ja-JP" dirty="0"/>
              <a:t>Enemy</a:t>
            </a:r>
            <a:r>
              <a:rPr lang="ja-JP" altLang="en-US" dirty="0"/>
              <a:t>の表示名　</a:t>
            </a:r>
            <a:r>
              <a:rPr lang="en-US" altLang="ja-JP" dirty="0"/>
              <a:t>HUD</a:t>
            </a:r>
            <a:r>
              <a:rPr lang="ja-JP" altLang="en-US" dirty="0"/>
              <a:t>等に表示される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maxArmorPoint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armorPoint</a:t>
            </a:r>
            <a:endParaRPr kumimoji="1" lang="en-US" altLang="ja-JP" dirty="0"/>
          </a:p>
          <a:p>
            <a:r>
              <a:rPr lang="ja-JP" altLang="en-US" dirty="0"/>
              <a:t>　いわゆる最大</a:t>
            </a:r>
            <a:r>
              <a:rPr lang="en-US" altLang="ja-JP" dirty="0"/>
              <a:t>HP</a:t>
            </a:r>
            <a:r>
              <a:rPr lang="ja-JP" altLang="en-US" dirty="0"/>
              <a:t>と残り</a:t>
            </a:r>
            <a:r>
              <a:rPr lang="en-US" altLang="ja-JP" dirty="0"/>
              <a:t>HP</a:t>
            </a:r>
          </a:p>
          <a:p>
            <a:endParaRPr kumimoji="1" lang="en-US" altLang="ja-JP" dirty="0"/>
          </a:p>
          <a:p>
            <a:r>
              <a:rPr lang="en-US" altLang="ja-JP" dirty="0"/>
              <a:t>+int </a:t>
            </a:r>
            <a:r>
              <a:rPr lang="en-US" altLang="ja-JP" dirty="0" err="1"/>
              <a:t>onRadarDist</a:t>
            </a:r>
            <a:endParaRPr kumimoji="1" lang="en-US" altLang="ja-JP" dirty="0"/>
          </a:p>
          <a:p>
            <a:r>
              <a:rPr kumimoji="1" lang="ja-JP" altLang="en-US" dirty="0"/>
              <a:t>　プレイヤーのレーダーに映る距離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8CDCA-C240-011B-34F8-AEAA9F228F9B}"/>
              </a:ext>
            </a:extLst>
          </p:cNvPr>
          <p:cNvSpPr txBox="1"/>
          <p:nvPr/>
        </p:nvSpPr>
        <p:spPr>
          <a:xfrm>
            <a:off x="9993795" y="5550196"/>
            <a:ext cx="181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＋ → </a:t>
            </a:r>
            <a:r>
              <a:rPr lang="en-US" altLang="ja-JP" dirty="0"/>
              <a:t>public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ー → </a:t>
            </a:r>
            <a:r>
              <a:rPr lang="en-US" altLang="ja-JP" dirty="0"/>
              <a:t>private</a:t>
            </a:r>
          </a:p>
          <a:p>
            <a:r>
              <a:rPr kumimoji="1" lang="en-US" altLang="ja-JP" dirty="0"/>
              <a:t>+-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+get -set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A4F428-8540-9032-8FBF-6225FBCABDDE}"/>
              </a:ext>
            </a:extLst>
          </p:cNvPr>
          <p:cNvSpPr txBox="1"/>
          <p:nvPr/>
        </p:nvSpPr>
        <p:spPr>
          <a:xfrm flipH="1">
            <a:off x="6365952" y="4848446"/>
            <a:ext cx="575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実際の実装例は</a:t>
            </a:r>
            <a:r>
              <a:rPr lang="en-US" altLang="ja-JP" dirty="0" err="1"/>
              <a:t>MiniTank.cs</a:t>
            </a:r>
            <a:r>
              <a:rPr lang="ja-JP" altLang="en-US" dirty="0"/>
              <a:t>を参照してほしいです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0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56E7BF-2292-E290-585E-9C2800E07BE6}"/>
              </a:ext>
            </a:extLst>
          </p:cNvPr>
          <p:cNvSpPr txBox="1"/>
          <p:nvPr/>
        </p:nvSpPr>
        <p:spPr>
          <a:xfrm flipH="1">
            <a:off x="293368" y="227479"/>
            <a:ext cx="16497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Enemy</a:t>
            </a:r>
            <a:r>
              <a:rPr kumimoji="1" lang="ja-JP" altLang="en-US" dirty="0"/>
              <a:t>実装例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0D5632-18D1-2763-A8DA-08C62B7E4F9F}"/>
              </a:ext>
            </a:extLst>
          </p:cNvPr>
          <p:cNvSpPr txBox="1"/>
          <p:nvPr/>
        </p:nvSpPr>
        <p:spPr>
          <a:xfrm>
            <a:off x="2133600" y="3059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パワポで書くの辛すぎたので</a:t>
            </a:r>
            <a:r>
              <a:rPr lang="en-US" altLang="ja-JP" dirty="0" err="1"/>
              <a:t>drawio</a:t>
            </a:r>
            <a:r>
              <a:rPr lang="ja-JP" altLang="en-US" dirty="0"/>
              <a:t>ファイル参照してください</a:t>
            </a:r>
            <a:r>
              <a:rPr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48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891E010EDA3F45BF61A30723688D81" ma:contentTypeVersion="3" ma:contentTypeDescription="新しいドキュメントを作成します。" ma:contentTypeScope="" ma:versionID="1f6eba421280105da960c9960f45ce5f">
  <xsd:schema xmlns:xsd="http://www.w3.org/2001/XMLSchema" xmlns:xs="http://www.w3.org/2001/XMLSchema" xmlns:p="http://schemas.microsoft.com/office/2006/metadata/properties" xmlns:ns3="55a9e873-8d4f-437a-937d-d52930f84d1f" targetNamespace="http://schemas.microsoft.com/office/2006/metadata/properties" ma:root="true" ma:fieldsID="0bcc4f3e3cd1babd41b1fde1488bc685" ns3:_="">
    <xsd:import namespace="55a9e873-8d4f-437a-937d-d52930f84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e873-8d4f-437a-937d-d52930f84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0AF6FD-47F6-4677-B9FB-039C32F13AB4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5a9e873-8d4f-437a-937d-d52930f84d1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8A6394-49E7-4520-AE11-1DC2E32D8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A996B2-78C2-4EB3-8996-2F102DAF2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9e873-8d4f-437a-937d-d52930f84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443</Words>
  <Application>Microsoft Office PowerPoint</Application>
  <PresentationFormat>ワイド画面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中井 駿</dc:creator>
  <cp:lastModifiedBy>中井 駿</cp:lastModifiedBy>
  <cp:revision>8</cp:revision>
  <dcterms:created xsi:type="dcterms:W3CDTF">2023-09-07T04:40:14Z</dcterms:created>
  <dcterms:modified xsi:type="dcterms:W3CDTF">2023-10-05T00:43:19Z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0x0101009C891E010EDA3F45BF61A30723688D81</vt:lpwstr>
  </property>
</Properties>
</file>