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50" d="100"/>
          <a:sy n="50" d="100"/>
        </p:scale>
        <p:origin x="6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B1ABA-DB60-8618-3FBF-F4C9AC647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D5C54D9-F6AC-FF64-3B27-30B0B5DFA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0AD6DE-C9B7-E4EA-AB81-F4D3DAEC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E6D-250F-4900-B083-4E91EB492EBA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ADBC15-2109-6DB1-7643-5E68C2F1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94522D-BDAD-E73B-F8FE-951CD437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057-8090-4DFC-97AC-614CE6492B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50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B3EDD1-1643-84BA-1F9A-BB3A9425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7188B4-B9F0-C948-800B-94230C2C8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7A5418-96A7-248D-3F3F-D2B4292E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E6D-250F-4900-B083-4E91EB492EBA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842042-3A4A-C0F5-B45F-B314ACB9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AD4665-E59F-FC6B-7187-40CEAE2A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057-8090-4DFC-97AC-614CE6492B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29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C22CCAE-4BA4-6DF1-CF04-2848A21D1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A4E9554-4A4B-4661-966A-D92D26E01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62F763-BAF3-0979-9138-EB20D71A8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E6D-250F-4900-B083-4E91EB492EBA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A79903-4CFD-D8AE-CCC5-E09EA44E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9BC564-7591-7BAF-1213-297727AC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057-8090-4DFC-97AC-614CE6492B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72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D07687-1A84-9819-A203-B46E349D1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5CDFBC-A9F7-D788-6E42-92A71F23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D8719C-6D83-3452-D000-5A324B20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E6D-250F-4900-B083-4E91EB492EBA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D7E95E-727E-806D-BBCF-9DBB58E7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E5906F-87D8-F007-28E4-647CBE9F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057-8090-4DFC-97AC-614CE6492B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67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634924-05CB-4969-5734-567E8913B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794269-9C72-4531-64E9-BD2B17066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5B43A3-ECAC-538B-89AB-E39C9C43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E6D-250F-4900-B083-4E91EB492EBA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68A09F-9BD8-D302-11EB-96E281978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A3AB25-A999-EE1D-891D-B66538D6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057-8090-4DFC-97AC-614CE6492B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47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99C6E8-209E-E65D-31DC-E0A55626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16CA55-FC2B-2F13-BC8F-EB1288BCF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124021-6452-A474-8E90-7D79FF9DB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CC6F87-A064-CFF9-A7EF-851A8894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E6D-250F-4900-B083-4E91EB492EBA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9318F2-E17C-29A1-6592-34E522620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904F46-EB8C-27F4-262D-09E96BC8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057-8090-4DFC-97AC-614CE6492B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821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0EEB14-9985-3C97-971F-45B61C51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1D3BE9-7AA4-5BF2-F0AB-FB9D3C959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78ACBDE-EC1A-E063-7DCB-2724F0874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B01859A-1240-C10B-8856-CB14B4074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3EEF173-A12E-0E5F-F6F2-F667F7346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B21BB13-8B1C-0BCC-CF09-E7C74892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E6D-250F-4900-B083-4E91EB492EBA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DCAD3F-8AA6-FC4D-C35F-FC382E24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CB29334-EF8E-8AC0-F094-B7DF1B20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057-8090-4DFC-97AC-614CE6492B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56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0821F5-2931-408D-FD9E-16339AF8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997AFC6-76E5-CD00-38C0-3E34C9F0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E6D-250F-4900-B083-4E91EB492EBA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F3223A7-5CFA-A115-976F-E84513EB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3771AFE-36AA-5230-CB76-EB841F81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057-8090-4DFC-97AC-614CE6492B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92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5DFCCCC-5462-0D4F-12B8-D49174C4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E6D-250F-4900-B083-4E91EB492EBA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9299AB-C7A4-8EB2-92F6-9796E1130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31E181-5D7B-A26F-98ED-98A9C0B8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057-8090-4DFC-97AC-614CE6492B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29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287A7A-334D-602E-75D4-2DA7CC529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899873-656A-5006-420E-58F03727A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5CE679-0CF4-8728-7C4A-126831109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7DA09F-0653-3B51-CA39-DA2B79FE9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E6D-250F-4900-B083-4E91EB492EBA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D50CDE-DC21-F1A0-3B82-29638E7B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B799D-975A-ED9A-4A73-4529CCEF2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057-8090-4DFC-97AC-614CE6492B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16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ABA544-BF46-203D-A1E2-124565D59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0FA37BE-7E7F-59D6-B944-17C217637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34C4E8-5021-2959-D1E0-149F395C4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2DA945-A4B7-D695-6EE5-FAA989FD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E6D-250F-4900-B083-4E91EB492EBA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B2AA1A-C9DC-4B0F-3CF4-0F6BA78D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BD3760-87A1-D5CA-9B2D-00BC8881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057-8090-4DFC-97AC-614CE6492B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43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460F4FB-D023-A6D9-CD2C-34E6563B8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204542-7165-CBCE-BBED-4C0C4F837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61822C-1FAC-22CF-C899-77856884E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9AE6D-250F-4900-B083-4E91EB492EBA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6D9550-28C8-038E-BA16-57D138CC3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A4003B-FD12-405E-40DE-123756072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DC057-8090-4DFC-97AC-614CE6492B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66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55DB201-7ADF-6E11-BD61-26079ED5FDAA}"/>
              </a:ext>
            </a:extLst>
          </p:cNvPr>
          <p:cNvSpPr txBox="1"/>
          <p:nvPr/>
        </p:nvSpPr>
        <p:spPr>
          <a:xfrm>
            <a:off x="176619" y="148156"/>
            <a:ext cx="546653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Enemy(</a:t>
            </a:r>
            <a:r>
              <a:rPr lang="ja-JP" altLang="en-US" dirty="0"/>
              <a:t>抽象</a:t>
            </a:r>
            <a:r>
              <a:rPr lang="en-US" altLang="ja-JP" dirty="0"/>
              <a:t>)</a:t>
            </a:r>
          </a:p>
          <a:p>
            <a:pPr algn="ctr"/>
            <a:r>
              <a:rPr lang="en-US" altLang="ja-JP" dirty="0"/>
              <a:t>:</a:t>
            </a:r>
            <a:r>
              <a:rPr lang="en-US" altLang="ja-JP" dirty="0" err="1"/>
              <a:t>MonoBihavior</a:t>
            </a:r>
            <a:endParaRPr lang="en-US" altLang="ja-JP" dirty="0"/>
          </a:p>
          <a:p>
            <a:pPr algn="ctr"/>
            <a:r>
              <a:rPr lang="en-US" altLang="ja-JP" dirty="0"/>
              <a:t>:</a:t>
            </a:r>
            <a:r>
              <a:rPr lang="en-US" altLang="ja-JP" dirty="0" err="1"/>
              <a:t>DamageReceiver</a:t>
            </a:r>
            <a:endParaRPr lang="en-US" altLang="ja-JP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8304759-1602-23EA-F011-2CAFCC2F3853}"/>
              </a:ext>
            </a:extLst>
          </p:cNvPr>
          <p:cNvSpPr txBox="1"/>
          <p:nvPr/>
        </p:nvSpPr>
        <p:spPr>
          <a:xfrm>
            <a:off x="5889445" y="84360"/>
            <a:ext cx="6125936" cy="427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継承時オーバーライドするべきメソッド</a:t>
            </a:r>
            <a:endParaRPr lang="en-US" altLang="ja-JP" sz="1600" dirty="0"/>
          </a:p>
          <a:p>
            <a:r>
              <a:rPr lang="en-US" altLang="ja-JP" sz="1600" dirty="0" err="1"/>
              <a:t>MainFire</a:t>
            </a:r>
            <a:r>
              <a:rPr lang="en-US" altLang="ja-JP" sz="1600" dirty="0"/>
              <a:t>()</a:t>
            </a:r>
          </a:p>
          <a:p>
            <a:r>
              <a:rPr lang="ja-JP" altLang="en-US" sz="1600" dirty="0"/>
              <a:t>　攻撃を実行するメソッド</a:t>
            </a:r>
            <a:endParaRPr lang="en-US" altLang="ja-JP" sz="1600" dirty="0"/>
          </a:p>
          <a:p>
            <a:r>
              <a:rPr lang="ja-JP" altLang="en-US" sz="1600" dirty="0"/>
              <a:t>　外部からでも一応操作できるように</a:t>
            </a:r>
            <a:r>
              <a:rPr lang="en-US" altLang="ja-JP" sz="1600" dirty="0"/>
              <a:t>pubic</a:t>
            </a:r>
          </a:p>
          <a:p>
            <a:endParaRPr lang="en-US" altLang="ja-JP" sz="1600" dirty="0"/>
          </a:p>
          <a:p>
            <a:r>
              <a:rPr lang="en-US" altLang="ja-JP" sz="1600" dirty="0"/>
              <a:t>Damage(int damage, Vector3 </a:t>
            </a:r>
            <a:r>
              <a:rPr lang="en-US" altLang="ja-JP" sz="1600" dirty="0" err="1"/>
              <a:t>hitPosition</a:t>
            </a:r>
            <a:r>
              <a:rPr lang="en-US" altLang="ja-JP" sz="1600" dirty="0"/>
              <a:t>, </a:t>
            </a:r>
          </a:p>
          <a:p>
            <a:r>
              <a:rPr lang="en-US" altLang="ja-JP" sz="1600" dirty="0"/>
              <a:t>	</a:t>
            </a:r>
            <a:r>
              <a:rPr lang="en-US" altLang="ja-JP" sz="1600" dirty="0" err="1"/>
              <a:t>GameObject</a:t>
            </a:r>
            <a:r>
              <a:rPr lang="en-US" altLang="ja-JP" sz="1600" dirty="0"/>
              <a:t> source, string </a:t>
            </a:r>
            <a:r>
              <a:rPr lang="en-US" altLang="ja-JP" sz="1600" dirty="0" err="1"/>
              <a:t>damageType</a:t>
            </a:r>
            <a:r>
              <a:rPr lang="en-US" altLang="ja-JP" sz="1600" dirty="0"/>
              <a:t>)</a:t>
            </a:r>
          </a:p>
          <a:p>
            <a:r>
              <a:rPr lang="ja-JP" altLang="en-US" sz="1600" dirty="0"/>
              <a:t>　</a:t>
            </a:r>
            <a:r>
              <a:rPr lang="en-US" altLang="ja-JP" sz="1600" dirty="0" err="1"/>
              <a:t>DamageRecever</a:t>
            </a:r>
            <a:r>
              <a:rPr lang="ja-JP" altLang="en-US" sz="1600" dirty="0"/>
              <a:t>コンポーネントから実装。</a:t>
            </a:r>
            <a:endParaRPr lang="en-US" altLang="ja-JP" sz="1600" dirty="0"/>
          </a:p>
          <a:p>
            <a:r>
              <a:rPr lang="ja-JP" altLang="en-US" sz="1600" dirty="0"/>
              <a:t>　外部クラスがこの</a:t>
            </a:r>
            <a:r>
              <a:rPr lang="en-US" altLang="ja-JP" sz="1600" dirty="0"/>
              <a:t>Enemy</a:t>
            </a:r>
            <a:r>
              <a:rPr lang="ja-JP" altLang="en-US" sz="1600" dirty="0"/>
              <a:t>にダメージを与える際叩かれるところ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/>
              <a:t>継承時の注意</a:t>
            </a:r>
            <a:endParaRPr lang="en-US" altLang="ja-JP" sz="1600" dirty="0"/>
          </a:p>
          <a:p>
            <a:r>
              <a:rPr lang="ja-JP" altLang="en-US" sz="1600" dirty="0"/>
              <a:t>・</a:t>
            </a:r>
            <a:r>
              <a:rPr lang="en-US" altLang="ja-JP" sz="1600" dirty="0"/>
              <a:t>Awake</a:t>
            </a:r>
            <a:r>
              <a:rPr lang="ja-JP" altLang="en-US" sz="1600" dirty="0"/>
              <a:t>をオーバーライドする際は必ず</a:t>
            </a:r>
            <a:r>
              <a:rPr lang="en-US" altLang="ja-JP" sz="1600" dirty="0" err="1"/>
              <a:t>base.Awake</a:t>
            </a:r>
            <a:r>
              <a:rPr lang="en-US" altLang="ja-JP" sz="1600" dirty="0"/>
              <a:t>()</a:t>
            </a:r>
            <a:r>
              <a:rPr lang="ja-JP" altLang="en-US" sz="1600" dirty="0"/>
              <a:t>を叩くこと。</a:t>
            </a:r>
            <a:endParaRPr lang="en-US" altLang="ja-JP" sz="1600" dirty="0"/>
          </a:p>
          <a:p>
            <a:r>
              <a:rPr lang="ja-JP" altLang="en-US" sz="1600" dirty="0"/>
              <a:t>・</a:t>
            </a:r>
            <a:r>
              <a:rPr lang="en-US" altLang="ja-JP" sz="1600" dirty="0" err="1"/>
              <a:t>ArmorPoint</a:t>
            </a:r>
            <a:r>
              <a:rPr lang="ja-JP" altLang="en-US" sz="1600" dirty="0"/>
              <a:t>が０になった等で倒された場合、</a:t>
            </a:r>
            <a:r>
              <a:rPr lang="en-US" altLang="ja-JP" sz="1600" dirty="0" err="1"/>
              <a:t>OnEnemyDestroy</a:t>
            </a:r>
            <a:r>
              <a:rPr lang="en-US" altLang="ja-JP" sz="1600" dirty="0"/>
              <a:t>()</a:t>
            </a:r>
            <a:r>
              <a:rPr lang="ja-JP" altLang="en-US" sz="1600" dirty="0"/>
              <a:t>を叩くこと。（他のクラスに自身が倒されたことを</a:t>
            </a:r>
            <a:endParaRPr lang="en-US" altLang="ja-JP" sz="1600" dirty="0"/>
          </a:p>
          <a:p>
            <a:r>
              <a:rPr lang="ja-JP" altLang="en-US" sz="1600" dirty="0"/>
              <a:t>イベントで通知する。）</a:t>
            </a:r>
            <a:endParaRPr lang="en-US" altLang="ja-JP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D1BE3D4-5F47-024D-00E8-6ECB141ADEE0}"/>
              </a:ext>
            </a:extLst>
          </p:cNvPr>
          <p:cNvSpPr txBox="1"/>
          <p:nvPr/>
        </p:nvSpPr>
        <p:spPr>
          <a:xfrm>
            <a:off x="176618" y="1199079"/>
            <a:ext cx="5466534" cy="3163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kumimoji="1" lang="ja-JP" altLang="en-US" dirty="0"/>
              <a:t>継承時の主要フィールド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+static </a:t>
            </a:r>
            <a:r>
              <a:rPr kumimoji="1" lang="en-US" altLang="ja-JP" dirty="0" err="1"/>
              <a:t>GameObject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sharedTarget</a:t>
            </a:r>
            <a:endParaRPr kumimoji="1" lang="en-US" altLang="ja-JP" dirty="0"/>
          </a:p>
          <a:p>
            <a:r>
              <a:rPr lang="en-US" altLang="ja-JP" dirty="0"/>
              <a:t>+static Vector3? </a:t>
            </a:r>
            <a:r>
              <a:rPr lang="en-US" altLang="ja-JP" dirty="0" err="1"/>
              <a:t>sharedTargetPositon</a:t>
            </a:r>
            <a:endParaRPr lang="en-US" altLang="ja-JP" dirty="0"/>
          </a:p>
          <a:p>
            <a:r>
              <a:rPr kumimoji="1" lang="en-US" altLang="ja-JP" dirty="0"/>
              <a:t>+static</a:t>
            </a:r>
            <a:r>
              <a:rPr lang="en-US" altLang="ja-JP" dirty="0"/>
              <a:t> </a:t>
            </a:r>
            <a:r>
              <a:rPr kumimoji="1" lang="en-US" altLang="ja-JP" dirty="0"/>
              <a:t>Enemy </a:t>
            </a:r>
            <a:r>
              <a:rPr kumimoji="1" lang="en-US" altLang="ja-JP" dirty="0" err="1"/>
              <a:t>targetReporter</a:t>
            </a:r>
            <a:endParaRPr kumimoji="1" lang="en-US" altLang="ja-JP" dirty="0"/>
          </a:p>
          <a:p>
            <a:r>
              <a:rPr lang="en-US" altLang="ja-JP" dirty="0"/>
              <a:t>+static List&lt;Enemy&gt; </a:t>
            </a:r>
            <a:r>
              <a:rPr lang="en-US" altLang="ja-JP" dirty="0" err="1"/>
              <a:t>EnemiesList</a:t>
            </a:r>
            <a:endParaRPr lang="en-US" altLang="ja-JP" dirty="0"/>
          </a:p>
          <a:p>
            <a:r>
              <a:rPr kumimoji="1" lang="en-US" altLang="ja-JP" dirty="0"/>
              <a:t>+-int </a:t>
            </a:r>
            <a:r>
              <a:rPr kumimoji="1" lang="en-US" altLang="ja-JP" dirty="0" err="1"/>
              <a:t>enemyId</a:t>
            </a:r>
            <a:endParaRPr kumimoji="1" lang="en-US" altLang="ja-JP" dirty="0"/>
          </a:p>
          <a:p>
            <a:r>
              <a:rPr lang="en-US" altLang="ja-JP" dirty="0"/>
              <a:t>+string </a:t>
            </a:r>
            <a:r>
              <a:rPr lang="en-US" altLang="ja-JP" dirty="0" err="1"/>
              <a:t>modelName</a:t>
            </a:r>
            <a:endParaRPr lang="en-US" altLang="ja-JP" dirty="0"/>
          </a:p>
          <a:p>
            <a:r>
              <a:rPr kumimoji="1" lang="en-US" altLang="ja-JP" dirty="0"/>
              <a:t>+int </a:t>
            </a:r>
            <a:r>
              <a:rPr kumimoji="1" lang="en-US" altLang="ja-JP" dirty="0" err="1"/>
              <a:t>maxArmorPoint</a:t>
            </a:r>
            <a:endParaRPr lang="en-US" altLang="ja-JP" dirty="0"/>
          </a:p>
          <a:p>
            <a:r>
              <a:rPr kumimoji="1" lang="en-US" altLang="ja-JP" dirty="0"/>
              <a:t>+int </a:t>
            </a:r>
            <a:r>
              <a:rPr kumimoji="1" lang="en-US" altLang="ja-JP" dirty="0" err="1"/>
              <a:t>armorPoint</a:t>
            </a:r>
            <a:endParaRPr kumimoji="1" lang="en-US" altLang="ja-JP" dirty="0"/>
          </a:p>
          <a:p>
            <a:r>
              <a:rPr lang="en-US" altLang="ja-JP" dirty="0"/>
              <a:t>+int </a:t>
            </a:r>
            <a:r>
              <a:rPr lang="en-US" altLang="ja-JP" dirty="0" err="1"/>
              <a:t>onRadarDist</a:t>
            </a:r>
            <a:endParaRPr lang="en-US" altLang="ja-JP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E3A8E58-C2D4-FF0B-2C9A-BF4D0B0CBAE1}"/>
              </a:ext>
            </a:extLst>
          </p:cNvPr>
          <p:cNvSpPr txBox="1"/>
          <p:nvPr/>
        </p:nvSpPr>
        <p:spPr>
          <a:xfrm>
            <a:off x="187314" y="4499482"/>
            <a:ext cx="1182806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概要</a:t>
            </a:r>
            <a:endParaRPr kumimoji="1" lang="en-US" altLang="ja-JP" dirty="0"/>
          </a:p>
          <a:p>
            <a:r>
              <a:rPr kumimoji="1" lang="ja-JP" altLang="en-US" dirty="0"/>
              <a:t>敵などを実装する上で必要となる処理を定義したクラス。自身が生成及び倒されたことを他クラスに通知したり、</a:t>
            </a:r>
            <a:r>
              <a:rPr kumimoji="1" lang="en-US" altLang="ja-JP" dirty="0"/>
              <a:t>Enemy</a:t>
            </a:r>
            <a:r>
              <a:rPr kumimoji="1" lang="ja-JP" altLang="en-US" dirty="0"/>
              <a:t>間で目標の位置を共有したりする仕組みが用意されて</a:t>
            </a:r>
            <a:r>
              <a:rPr lang="ja-JP" altLang="en-US" dirty="0"/>
              <a:t>いる。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9033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55DB201-7ADF-6E11-BD61-26079ED5FDAA}"/>
              </a:ext>
            </a:extLst>
          </p:cNvPr>
          <p:cNvSpPr txBox="1"/>
          <p:nvPr/>
        </p:nvSpPr>
        <p:spPr>
          <a:xfrm>
            <a:off x="176619" y="148156"/>
            <a:ext cx="546653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Enemy(</a:t>
            </a:r>
            <a:r>
              <a:rPr lang="ja-JP" altLang="en-US" dirty="0"/>
              <a:t>抽象</a:t>
            </a:r>
            <a:r>
              <a:rPr lang="en-US" altLang="ja-JP" dirty="0"/>
              <a:t>)</a:t>
            </a:r>
          </a:p>
          <a:p>
            <a:pPr algn="ctr"/>
            <a:r>
              <a:rPr lang="en-US" altLang="ja-JP" dirty="0"/>
              <a:t>:</a:t>
            </a:r>
            <a:r>
              <a:rPr lang="en-US" altLang="ja-JP" dirty="0" err="1"/>
              <a:t>MonoBihavior</a:t>
            </a:r>
            <a:endParaRPr lang="en-US" altLang="ja-JP" dirty="0"/>
          </a:p>
          <a:p>
            <a:pPr algn="ctr"/>
            <a:r>
              <a:rPr lang="en-US" altLang="ja-JP" dirty="0"/>
              <a:t>:</a:t>
            </a:r>
            <a:r>
              <a:rPr lang="en-US" altLang="ja-JP" dirty="0" err="1"/>
              <a:t>DamageReceiver</a:t>
            </a:r>
            <a:endParaRPr lang="en-US" altLang="ja-JP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D1BE3D4-5F47-024D-00E8-6ECB141ADEE0}"/>
              </a:ext>
            </a:extLst>
          </p:cNvPr>
          <p:cNvSpPr txBox="1"/>
          <p:nvPr/>
        </p:nvSpPr>
        <p:spPr>
          <a:xfrm>
            <a:off x="176618" y="1199078"/>
            <a:ext cx="5466534" cy="5510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kumimoji="1" lang="ja-JP" altLang="en-US" dirty="0"/>
              <a:t>主要クラスフィールド説明</a:t>
            </a:r>
            <a:endParaRPr kumimoji="1" lang="en-US" altLang="ja-JP" dirty="0"/>
          </a:p>
          <a:p>
            <a:r>
              <a:rPr kumimoji="1" lang="en-US" altLang="ja-JP" dirty="0"/>
              <a:t>+static </a:t>
            </a:r>
            <a:r>
              <a:rPr kumimoji="1" lang="en-US" altLang="ja-JP" dirty="0" err="1"/>
              <a:t>GameObject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sharedTarget</a:t>
            </a:r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Enemy</a:t>
            </a:r>
            <a:r>
              <a:rPr lang="ja-JP" altLang="en-US" dirty="0"/>
              <a:t>が攻撃対象とするオブジェクト（プレイヤーなど）を入れておく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+static Vector3? </a:t>
            </a:r>
            <a:r>
              <a:rPr lang="en-US" altLang="ja-JP" dirty="0" err="1"/>
              <a:t>sharedTargetPositon</a:t>
            </a:r>
            <a:endParaRPr lang="en-US" altLang="ja-JP" dirty="0"/>
          </a:p>
          <a:p>
            <a:r>
              <a:rPr kumimoji="1" lang="ja-JP" altLang="en-US" dirty="0"/>
              <a:t>　</a:t>
            </a:r>
            <a:r>
              <a:rPr lang="ja-JP" altLang="en-US" dirty="0"/>
              <a:t>ターゲットの位置を入れておく場所</a:t>
            </a:r>
            <a:endParaRPr lang="en-US" altLang="ja-JP" dirty="0"/>
          </a:p>
          <a:p>
            <a:r>
              <a:rPr kumimoji="1" lang="ja-JP" altLang="en-US" dirty="0"/>
              <a:t>　</a:t>
            </a:r>
            <a:r>
              <a:rPr lang="en-US" altLang="ja-JP" dirty="0" err="1"/>
              <a:t>sharedTarget</a:t>
            </a:r>
            <a:r>
              <a:rPr lang="ja-JP" altLang="en-US" dirty="0"/>
              <a:t>と別に設けてある理由は、「最後に目標を視認した場所」といったような情報を共有できるようにするため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+static</a:t>
            </a:r>
            <a:r>
              <a:rPr lang="en-US" altLang="ja-JP" dirty="0"/>
              <a:t> </a:t>
            </a:r>
            <a:r>
              <a:rPr kumimoji="1" lang="en-US" altLang="ja-JP" dirty="0"/>
              <a:t>Enemy </a:t>
            </a:r>
            <a:r>
              <a:rPr kumimoji="1" lang="en-US" altLang="ja-JP" dirty="0" err="1"/>
              <a:t>targetReporter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 err="1"/>
              <a:t>sharedTarget</a:t>
            </a:r>
            <a:r>
              <a:rPr lang="ja-JP" altLang="en-US" dirty="0"/>
              <a:t>を最後に更新した</a:t>
            </a:r>
            <a:r>
              <a:rPr lang="en-US" altLang="ja-JP" dirty="0"/>
              <a:t>Enemy</a:t>
            </a:r>
            <a:r>
              <a:rPr lang="ja-JP" altLang="en-US" dirty="0"/>
              <a:t>を入れる場所</a:t>
            </a:r>
            <a:endParaRPr lang="en-US" altLang="ja-JP" dirty="0"/>
          </a:p>
          <a:p>
            <a:r>
              <a:rPr lang="en-US" altLang="ja-JP" dirty="0" err="1"/>
              <a:t>sharedTargetPosition</a:t>
            </a:r>
            <a:r>
              <a:rPr lang="ja-JP" altLang="en-US" dirty="0"/>
              <a:t>を更新する際は</a:t>
            </a:r>
            <a:r>
              <a:rPr lang="en-US" altLang="ja-JP" dirty="0" err="1"/>
              <a:t>Enemy.targetReporter</a:t>
            </a:r>
            <a:r>
              <a:rPr lang="en-US" altLang="ja-JP" dirty="0"/>
              <a:t> = this </a:t>
            </a:r>
            <a:r>
              <a:rPr lang="ja-JP" altLang="en-US" dirty="0"/>
              <a:t>等行ってほしい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+static List&lt;Enemy&gt; </a:t>
            </a:r>
            <a:r>
              <a:rPr lang="en-US" altLang="ja-JP" dirty="0" err="1"/>
              <a:t>enemiesList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Enemy</a:t>
            </a:r>
            <a:r>
              <a:rPr lang="ja-JP" altLang="en-US" dirty="0"/>
              <a:t>のリスト。</a:t>
            </a:r>
            <a:r>
              <a:rPr lang="en-US" altLang="ja-JP" dirty="0"/>
              <a:t>Awake()</a:t>
            </a:r>
            <a:r>
              <a:rPr lang="ja-JP" altLang="en-US" dirty="0"/>
              <a:t>時に自動で登録される。自分が倒されたときは</a:t>
            </a:r>
            <a:r>
              <a:rPr lang="en-US" altLang="ja-JP" dirty="0" err="1"/>
              <a:t>OnEnemyDestroy</a:t>
            </a:r>
            <a:r>
              <a:rPr lang="en-US" altLang="ja-JP" dirty="0"/>
              <a:t>(this);</a:t>
            </a:r>
            <a:r>
              <a:rPr lang="ja-JP" altLang="en-US" dirty="0"/>
              <a:t>を叩くことでリストから削除される。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ECB2566-AD8F-93F9-404A-A10A4A92023D}"/>
              </a:ext>
            </a:extLst>
          </p:cNvPr>
          <p:cNvSpPr txBox="1"/>
          <p:nvPr/>
        </p:nvSpPr>
        <p:spPr>
          <a:xfrm>
            <a:off x="6096000" y="84360"/>
            <a:ext cx="5919381" cy="4019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kumimoji="1" lang="ja-JP" altLang="en-US" dirty="0"/>
              <a:t>主要インスタンスフィールド説明</a:t>
            </a:r>
            <a:endParaRPr kumimoji="1" lang="en-US" altLang="ja-JP" dirty="0"/>
          </a:p>
          <a:p>
            <a:r>
              <a:rPr kumimoji="1" lang="en-US" altLang="ja-JP" dirty="0"/>
              <a:t>+-int </a:t>
            </a:r>
            <a:r>
              <a:rPr kumimoji="1" lang="en-US" altLang="ja-JP" dirty="0" err="1"/>
              <a:t>enemyId</a:t>
            </a:r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enemy</a:t>
            </a:r>
            <a:r>
              <a:rPr lang="ja-JP" altLang="en-US" dirty="0"/>
              <a:t>に</a:t>
            </a:r>
            <a:r>
              <a:rPr lang="en-US" altLang="ja-JP" dirty="0"/>
              <a:t>1</a:t>
            </a:r>
            <a:r>
              <a:rPr lang="ja-JP" altLang="en-US" dirty="0"/>
              <a:t>つずつ連番で振られる値　</a:t>
            </a:r>
            <a:r>
              <a:rPr lang="en-US" altLang="ja-JP" dirty="0"/>
              <a:t>Awake</a:t>
            </a:r>
            <a:r>
              <a:rPr lang="ja-JP" altLang="en-US" dirty="0"/>
              <a:t>時に自動で振られる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+string </a:t>
            </a:r>
            <a:r>
              <a:rPr lang="en-US" altLang="ja-JP" dirty="0" err="1"/>
              <a:t>modelName</a:t>
            </a:r>
            <a:endParaRPr lang="en-US" altLang="ja-JP" dirty="0"/>
          </a:p>
          <a:p>
            <a:r>
              <a:rPr lang="ja-JP" altLang="en-US" dirty="0"/>
              <a:t>　その</a:t>
            </a:r>
            <a:r>
              <a:rPr lang="en-US" altLang="ja-JP" dirty="0"/>
              <a:t>Enemy</a:t>
            </a:r>
            <a:r>
              <a:rPr lang="ja-JP" altLang="en-US" dirty="0"/>
              <a:t>の表示名　</a:t>
            </a:r>
            <a:r>
              <a:rPr lang="en-US" altLang="ja-JP" dirty="0"/>
              <a:t>HUD</a:t>
            </a:r>
            <a:r>
              <a:rPr lang="ja-JP" altLang="en-US" dirty="0"/>
              <a:t>等に表示される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+int </a:t>
            </a:r>
            <a:r>
              <a:rPr kumimoji="1" lang="en-US" altLang="ja-JP" dirty="0" err="1"/>
              <a:t>maxArmorPoint</a:t>
            </a:r>
            <a:endParaRPr lang="en-US" altLang="ja-JP" dirty="0"/>
          </a:p>
          <a:p>
            <a:r>
              <a:rPr kumimoji="1" lang="en-US" altLang="ja-JP" dirty="0"/>
              <a:t>+int </a:t>
            </a:r>
            <a:r>
              <a:rPr kumimoji="1" lang="en-US" altLang="ja-JP" dirty="0" err="1"/>
              <a:t>armorPoint</a:t>
            </a:r>
            <a:endParaRPr kumimoji="1" lang="en-US" altLang="ja-JP" dirty="0"/>
          </a:p>
          <a:p>
            <a:r>
              <a:rPr lang="ja-JP" altLang="en-US" dirty="0"/>
              <a:t>　いわゆる最大</a:t>
            </a:r>
            <a:r>
              <a:rPr lang="en-US" altLang="ja-JP" dirty="0"/>
              <a:t>HP</a:t>
            </a:r>
            <a:r>
              <a:rPr lang="ja-JP" altLang="en-US" dirty="0"/>
              <a:t>と残り</a:t>
            </a:r>
            <a:r>
              <a:rPr lang="en-US" altLang="ja-JP" dirty="0"/>
              <a:t>HP</a:t>
            </a:r>
          </a:p>
          <a:p>
            <a:endParaRPr kumimoji="1" lang="en-US" altLang="ja-JP" dirty="0"/>
          </a:p>
          <a:p>
            <a:r>
              <a:rPr lang="en-US" altLang="ja-JP" dirty="0"/>
              <a:t>+int </a:t>
            </a:r>
            <a:r>
              <a:rPr lang="en-US" altLang="ja-JP" dirty="0" err="1"/>
              <a:t>onRadarDist</a:t>
            </a:r>
            <a:endParaRPr kumimoji="1" lang="en-US" altLang="ja-JP" dirty="0"/>
          </a:p>
          <a:p>
            <a:r>
              <a:rPr kumimoji="1" lang="ja-JP" altLang="en-US" dirty="0"/>
              <a:t>　プレイヤーのレーダーに映る距離</a:t>
            </a:r>
            <a:endParaRPr kumimoji="1"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608CDCA-C240-011B-34F8-AEAA9F228F9B}"/>
              </a:ext>
            </a:extLst>
          </p:cNvPr>
          <p:cNvSpPr txBox="1"/>
          <p:nvPr/>
        </p:nvSpPr>
        <p:spPr>
          <a:xfrm>
            <a:off x="9993795" y="5550196"/>
            <a:ext cx="1811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＋ → </a:t>
            </a:r>
            <a:r>
              <a:rPr lang="en-US" altLang="ja-JP" dirty="0"/>
              <a:t>public</a:t>
            </a:r>
            <a:r>
              <a:rPr lang="ja-JP" altLang="en-US" dirty="0"/>
              <a:t>　</a:t>
            </a:r>
            <a:endParaRPr lang="en-US" altLang="ja-JP" dirty="0"/>
          </a:p>
          <a:p>
            <a:r>
              <a:rPr lang="ja-JP" altLang="en-US" dirty="0"/>
              <a:t>ー → </a:t>
            </a:r>
            <a:r>
              <a:rPr lang="en-US" altLang="ja-JP" dirty="0"/>
              <a:t>private</a:t>
            </a:r>
          </a:p>
          <a:p>
            <a:r>
              <a:rPr kumimoji="1" lang="en-US" altLang="ja-JP" dirty="0"/>
              <a:t>+- </a:t>
            </a:r>
            <a:r>
              <a:rPr kumimoji="1" lang="ja-JP" altLang="en-US" dirty="0"/>
              <a:t>→ </a:t>
            </a:r>
            <a:r>
              <a:rPr kumimoji="1" lang="en-US" altLang="ja-JP" dirty="0"/>
              <a:t>+get -set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A4F428-8540-9032-8FBF-6225FBCABDDE}"/>
              </a:ext>
            </a:extLst>
          </p:cNvPr>
          <p:cNvSpPr txBox="1"/>
          <p:nvPr/>
        </p:nvSpPr>
        <p:spPr>
          <a:xfrm flipH="1">
            <a:off x="6365952" y="4848446"/>
            <a:ext cx="575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実際の実装例は</a:t>
            </a:r>
            <a:r>
              <a:rPr lang="en-US" altLang="ja-JP" dirty="0" err="1"/>
              <a:t>MiniTank.cs</a:t>
            </a:r>
            <a:r>
              <a:rPr lang="ja-JP" altLang="en-US" dirty="0"/>
              <a:t>を参照してほしいです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906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2984D0E-5D6F-B32D-DD78-E4EF89A1CD64}"/>
              </a:ext>
            </a:extLst>
          </p:cNvPr>
          <p:cNvSpPr txBox="1"/>
          <p:nvPr/>
        </p:nvSpPr>
        <p:spPr>
          <a:xfrm>
            <a:off x="293368" y="1059418"/>
            <a:ext cx="1544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/>
              <a:t>Enemy(</a:t>
            </a:r>
            <a:r>
              <a:rPr lang="ja-JP" altLang="en-US" dirty="0"/>
              <a:t>抽象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456E7BF-2292-E290-585E-9C2800E07BE6}"/>
              </a:ext>
            </a:extLst>
          </p:cNvPr>
          <p:cNvSpPr txBox="1"/>
          <p:nvPr/>
        </p:nvSpPr>
        <p:spPr>
          <a:xfrm flipH="1">
            <a:off x="293368" y="227479"/>
            <a:ext cx="164973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Enemy</a:t>
            </a:r>
            <a:r>
              <a:rPr kumimoji="1" lang="ja-JP" altLang="en-US" dirty="0"/>
              <a:t>実装例</a:t>
            </a:r>
          </a:p>
        </p:txBody>
      </p:sp>
    </p:spTree>
    <p:extLst>
      <p:ext uri="{BB962C8B-B14F-4D97-AF65-F5344CB8AC3E}">
        <p14:creationId xmlns:p14="http://schemas.microsoft.com/office/powerpoint/2010/main" val="2494859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C891E010EDA3F45BF61A30723688D81" ma:contentTypeVersion="3" ma:contentTypeDescription="新しいドキュメントを作成します。" ma:contentTypeScope="" ma:versionID="1f6eba421280105da960c9960f45ce5f">
  <xsd:schema xmlns:xsd="http://www.w3.org/2001/XMLSchema" xmlns:xs="http://www.w3.org/2001/XMLSchema" xmlns:p="http://schemas.microsoft.com/office/2006/metadata/properties" xmlns:ns3="55a9e873-8d4f-437a-937d-d52930f84d1f" targetNamespace="http://schemas.microsoft.com/office/2006/metadata/properties" ma:root="true" ma:fieldsID="0bcc4f3e3cd1babd41b1fde1488bc685" ns3:_="">
    <xsd:import namespace="55a9e873-8d4f-437a-937d-d52930f84d1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a9e873-8d4f-437a-937d-d52930f84d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A996B2-78C2-4EB3-8996-2F102DAF2E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a9e873-8d4f-437a-937d-d52930f84d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8A6394-49E7-4520-AE11-1DC2E32D88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0AF6FD-47F6-4677-B9FB-039C32F13AB4}">
  <ds:schemaRefs>
    <ds:schemaRef ds:uri="http://schemas.microsoft.com/office/infopath/2007/PartnerControls"/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55a9e873-8d4f-437a-937d-d52930f84d1f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3795</TotalTime>
  <Words>433</Words>
  <Application>Microsoft Office PowerPoint</Application>
  <PresentationFormat>ワイド画面</PresentationFormat>
  <Paragraphs>66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中井 駿</dc:creator>
  <cp:lastModifiedBy>中井 駿</cp:lastModifiedBy>
  <cp:revision>7</cp:revision>
  <dcterms:created xsi:type="dcterms:W3CDTF">2023-09-07T04:40:14Z</dcterms:created>
  <dcterms:modified xsi:type="dcterms:W3CDTF">2023-09-11T12:37:32Z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0x0101009C891E010EDA3F45BF61A30723688D81</vt:lpwstr>
  </property>
</Properties>
</file>