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AE1F0-AC24-46EB-80C9-9B0246C25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CD4464-7F23-4FAA-8052-0C1B5BD1A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78B40-642C-40FF-A801-D44E8938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46D2-8BF3-40D4-8DAC-1F9C3CA25CA0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EFBACF-B83E-4E94-BB51-4A4E5F0E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7344C0-69F0-47EF-9A63-A1F9B0BF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203-750C-4AAE-B535-C5964E8FC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97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24CBD-EDC8-4205-ABD9-CDA87E46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5A8A2C-9FF7-45C8-B1AD-9610FEB33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E74E69-9DC4-4327-BD7C-72063713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46D2-8BF3-40D4-8DAC-1F9C3CA25CA0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00652-646B-4AEB-BB5D-F03793B3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DFDE9-0618-4C40-ADA8-46C4FFDD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203-750C-4AAE-B535-C5964E8FC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59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B0BE38-8461-4A23-AB5C-66B09E73E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CFFF50-3415-4CF4-AEF3-887B14A27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2550F-82B0-4F14-9AEA-DA6F5C61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46D2-8BF3-40D4-8DAC-1F9C3CA25CA0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E7CC1-C970-4F24-8B94-17B54836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7562D-CF6D-4062-AD04-4609EEED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203-750C-4AAE-B535-C5964E8FC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39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BDB40-B579-4656-896F-AB6D2671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8587B-5BC6-437C-8CFE-064E7C2C5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ACEFE-E55B-48F6-A685-336D28EA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46D2-8BF3-40D4-8DAC-1F9C3CA25CA0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1EAAA-E2FF-4576-8144-597A6453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85E8B1-0BA7-4B54-BC1E-8A2EFC2B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203-750C-4AAE-B535-C5964E8FC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83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53F36-1ED9-428B-A192-3BA26CB7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5B9015-2DC8-41B8-B908-3240C8D94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D36DA-5106-42D4-B7B3-D74B31A1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46D2-8BF3-40D4-8DAC-1F9C3CA25CA0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6FB35-925F-4B10-AAC8-439662F4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67391-1A40-4B96-9961-71FF9D50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203-750C-4AAE-B535-C5964E8FC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37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A74C5-7FFD-46E2-BF2A-06F3ED91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1AEAB-BA85-4634-9BDC-3465171AC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16E82C-3376-492C-9223-2CD5F7E6A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ECFFE8-EA91-486F-A787-CBA3B0011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46D2-8BF3-40D4-8DAC-1F9C3CA25CA0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E068AA-2CF7-42BF-AFAA-590ED69E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1E38D8-F7B4-4FCA-90F3-8C98F1EC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203-750C-4AAE-B535-C5964E8FC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03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3BB17-A256-48E5-8ACF-30C641D6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7B2EF-47DE-46C0-8A0B-A0A4791A0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B8219F-04DC-4AD3-9635-F66AA2996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395A1F-B9DF-480F-ADCE-D456ABA2F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B59C4-D00A-453D-A1C2-9B757BB07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73DFBD-C44C-40B7-B835-6DB97F99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46D2-8BF3-40D4-8DAC-1F9C3CA25CA0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678ED0-DACD-47B2-8453-9B66F6B5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B054A3-0F94-4F9D-8926-78B343C8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203-750C-4AAE-B535-C5964E8FC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86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9AF98-3E24-407F-AD94-D53B2AA8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64DFA5-5338-432A-8027-DA17E4FE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46D2-8BF3-40D4-8DAC-1F9C3CA25CA0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7FD20C-5889-47C8-A9AF-B4B499C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3FF3ED-CC59-4CE6-81BC-31602AD4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203-750C-4AAE-B535-C5964E8FC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78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E150AB-4F61-47BB-BFBC-EB847E6C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46D2-8BF3-40D4-8DAC-1F9C3CA25CA0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65C014-7901-476C-A98B-A41CCD58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B676E8-7306-4119-8018-DAEFBD97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203-750C-4AAE-B535-C5964E8FC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8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40E02-3956-483E-B752-821E2043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FB5A92-883F-452B-AD5E-A8FAEA09D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3C2CB9-D81A-4B0A-AB5E-6A03A53A5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B5B1E3-D8C3-4880-9CD5-B9A39D12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46D2-8BF3-40D4-8DAC-1F9C3CA25CA0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BA3498-73E7-492C-B3EF-F8AC9E2A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87F40E-6AF3-4700-A877-69441596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203-750C-4AAE-B535-C5964E8FC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44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964CD-966B-47EC-8507-24D948E8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FF844B-E6FB-4049-B4DA-FA17F6AD7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1FC78D-495B-4905-A67F-808299569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042576-D595-455E-966F-9D5A5414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46D2-8BF3-40D4-8DAC-1F9C3CA25CA0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5779D7-CF15-4010-B339-6A1B3D12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BB10F6-1DAA-4FDA-B9DD-EC23E51E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203-750C-4AAE-B535-C5964E8FC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4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AA6BDD-17DA-4B83-88B0-0C0D1FCE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48B185-6216-4E39-B7C9-0111C7E34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0C685-E546-4C3F-A55F-2FF1D2BFB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E46D2-8BF3-40D4-8DAC-1F9C3CA25CA0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3AFDB-9A36-4EEC-8830-C3510A310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1ECD9-F619-405E-837C-24323F350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AF203-750C-4AAE-B535-C5964E8FC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26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7083F-FDB8-4E53-8043-8945561D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130" y="192503"/>
            <a:ext cx="2431983" cy="51650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滑窗法求角速度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B0CF88-0E89-41E8-8934-F502ABD03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182" y="1130212"/>
            <a:ext cx="6445581" cy="4756394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EA3A344C-1F46-4BE9-9C6F-261C8A10E8DC}"/>
              </a:ext>
            </a:extLst>
          </p:cNvPr>
          <p:cNvSpPr txBox="1">
            <a:spLocks/>
          </p:cNvSpPr>
          <p:nvPr/>
        </p:nvSpPr>
        <p:spPr>
          <a:xfrm>
            <a:off x="319237" y="1463041"/>
            <a:ext cx="4629751" cy="40907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+mn-lt"/>
              </a:rPr>
              <a:t>假设目标每次的距离都是</a:t>
            </a:r>
            <a:r>
              <a:rPr lang="en-US" altLang="zh-CN" sz="2800" dirty="0">
                <a:latin typeface="+mn-lt"/>
              </a:rPr>
              <a:t>1</a:t>
            </a:r>
            <a:r>
              <a:rPr lang="zh-CN" altLang="en-US" sz="2800" dirty="0">
                <a:latin typeface="+mn-lt"/>
              </a:rPr>
              <a:t>，记录每个目标相对于第一帧（世界坐标系）的</a:t>
            </a:r>
            <a:r>
              <a:rPr lang="en-US" altLang="zh-CN" sz="2800" dirty="0">
                <a:latin typeface="+mn-lt"/>
              </a:rPr>
              <a:t>3D</a:t>
            </a:r>
            <a:r>
              <a:rPr lang="zh-CN" altLang="en-US" sz="2800" dirty="0">
                <a:latin typeface="+mn-lt"/>
              </a:rPr>
              <a:t>坐标。根据</a:t>
            </a:r>
            <a:r>
              <a:rPr lang="en-US" altLang="zh-CN" sz="2800" dirty="0" err="1">
                <a:latin typeface="+mn-lt"/>
              </a:rPr>
              <a:t>pt</a:t>
            </a:r>
            <a:r>
              <a:rPr lang="zh-CN" altLang="en-US" sz="2800" dirty="0">
                <a:latin typeface="+mn-lt"/>
              </a:rPr>
              <a:t>和</a:t>
            </a:r>
            <a:r>
              <a:rPr lang="en-US" altLang="zh-CN" sz="2800" dirty="0">
                <a:latin typeface="+mn-lt"/>
              </a:rPr>
              <a:t>pt-2</a:t>
            </a:r>
            <a:r>
              <a:rPr lang="zh-CN" altLang="en-US" sz="2800" dirty="0">
                <a:latin typeface="+mn-lt"/>
              </a:rPr>
              <a:t>求相对于当前坐标系的像素，求平均角速度。与原方法相比角速度更稳定。</a:t>
            </a:r>
          </a:p>
        </p:txBody>
      </p:sp>
    </p:spTree>
    <p:extLst>
      <p:ext uri="{BB962C8B-B14F-4D97-AF65-F5344CB8AC3E}">
        <p14:creationId xmlns:p14="http://schemas.microsoft.com/office/powerpoint/2010/main" val="2513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7083F-FDB8-4E53-8043-8945561D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130" y="192503"/>
            <a:ext cx="2887579" cy="577518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代码问题记录：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376681-C7CC-423D-9A13-4490E9F68418}"/>
              </a:ext>
            </a:extLst>
          </p:cNvPr>
          <p:cNvSpPr txBox="1"/>
          <p:nvPr/>
        </p:nvSpPr>
        <p:spPr>
          <a:xfrm>
            <a:off x="1848051" y="997629"/>
            <a:ext cx="8306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1.libcamera.so</a:t>
            </a:r>
            <a:r>
              <a:rPr lang="zh-CN" altLang="en-US" dirty="0"/>
              <a:t>不适配，</a:t>
            </a:r>
            <a:r>
              <a:rPr lang="en-US" altLang="zh-CN" dirty="0"/>
              <a:t>OIS</a:t>
            </a:r>
            <a:r>
              <a:rPr lang="zh-CN" altLang="en-US" dirty="0"/>
              <a:t>不会移动。</a:t>
            </a:r>
            <a:endParaRPr lang="en-US" altLang="zh-CN" dirty="0"/>
          </a:p>
          <a:p>
            <a:r>
              <a:rPr lang="en-US" altLang="zh-CN" dirty="0"/>
              <a:t>2.Opencvjava</a:t>
            </a:r>
            <a:r>
              <a:rPr lang="zh-CN" altLang="en-US" dirty="0"/>
              <a:t>版本不匹配，无法在图片上写文字，需要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月生成的版本。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目标画点可能会超出范围导致闪退。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新加的内容可能会导致闪退。</a:t>
            </a:r>
          </a:p>
        </p:txBody>
      </p:sp>
    </p:spTree>
    <p:extLst>
      <p:ext uri="{BB962C8B-B14F-4D97-AF65-F5344CB8AC3E}">
        <p14:creationId xmlns:p14="http://schemas.microsoft.com/office/powerpoint/2010/main" val="2666974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116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滑窗法求角速度</vt:lpstr>
      <vt:lpstr>代码问题记录：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代码修改</dc:title>
  <dc:creator>胡 Adam</dc:creator>
  <cp:lastModifiedBy>胡 Adam</cp:lastModifiedBy>
  <cp:revision>3</cp:revision>
  <dcterms:created xsi:type="dcterms:W3CDTF">2023-11-20T01:10:25Z</dcterms:created>
  <dcterms:modified xsi:type="dcterms:W3CDTF">2023-11-20T02:31:59Z</dcterms:modified>
</cp:coreProperties>
</file>