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6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CFC4-9231-4BCE-A05B-5A2B2AC88F0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4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Ultrafast </a:t>
            </a:r>
            <a:r>
              <a:rPr lang="en-US" u="sng" smtClean="0"/>
              <a:t>Spin Reversal</a:t>
            </a:r>
            <a:endParaRPr lang="en-US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K. 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Equations of motion </a:t>
            </a:r>
            <a:r>
              <a:rPr lang="en-US" dirty="0" smtClean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7862" y="2065572"/>
                <a:ext cx="837049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2065572"/>
                <a:ext cx="8370497" cy="727250"/>
              </a:xfrm>
              <a:prstGeom prst="rect">
                <a:avLst/>
              </a:prstGeom>
              <a:blipFill rotWithShape="0">
                <a:blip r:embed="rId2"/>
                <a:stretch>
                  <a:fillRect l="-1020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301" y="3417854"/>
                <a:ext cx="6463244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1" y="3417854"/>
                <a:ext cx="6463244" cy="318677"/>
              </a:xfrm>
              <a:prstGeom prst="rect">
                <a:avLst/>
              </a:prstGeom>
              <a:blipFill rotWithShape="0">
                <a:blip r:embed="rId3"/>
                <a:stretch>
                  <a:fillRect r="-37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3301" y="2909538"/>
            <a:ext cx="674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of motion for DMI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2652" y="4759125"/>
                <a:ext cx="8692352" cy="1347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2" y="4759125"/>
                <a:ext cx="8692352" cy="1347292"/>
              </a:xfrm>
              <a:prstGeom prst="rect">
                <a:avLst/>
              </a:prstGeom>
              <a:blipFill rotWithShape="0">
                <a:blip r:embed="rId4"/>
                <a:stretch>
                  <a:fillRect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270937" y="4095959"/>
                <a:ext cx="7791719" cy="4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937" y="4095959"/>
                <a:ext cx="7791719" cy="411010"/>
              </a:xfrm>
              <a:prstGeom prst="rect">
                <a:avLst/>
              </a:prstGeom>
              <a:blipFill rotWithShape="0"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5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care about the DMI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zero term important</a:t>
            </a:r>
          </a:p>
          <a:p>
            <a:pPr lvl="1"/>
            <a:r>
              <a:rPr lang="en-US" dirty="0" smtClean="0"/>
              <a:t>Weak DMI</a:t>
            </a:r>
          </a:p>
          <a:p>
            <a:r>
              <a:rPr lang="en-US" dirty="0" smtClean="0"/>
              <a:t>The DMI has been studied for different types of systems</a:t>
            </a:r>
          </a:p>
          <a:p>
            <a:pPr lvl="1"/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-Fe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15</a:t>
            </a:r>
            <a:r>
              <a:rPr lang="en-US" dirty="0" smtClean="0"/>
              <a:t> , CuCl</a:t>
            </a:r>
            <a:r>
              <a:rPr lang="en-US" baseline="-25000" dirty="0" smtClean="0"/>
              <a:t>2</a:t>
            </a:r>
            <a:r>
              <a:rPr lang="en-US" dirty="0" smtClean="0"/>
              <a:t>, and more</a:t>
            </a:r>
          </a:p>
          <a:p>
            <a:r>
              <a:rPr lang="en-US" dirty="0" smtClean="0"/>
              <a:t>Shown to be a dominating term in ultrathin film metals</a:t>
            </a:r>
          </a:p>
          <a:p>
            <a:pPr lvl="1"/>
            <a:r>
              <a:rPr lang="en-US" dirty="0" smtClean="0"/>
              <a:t>Usually applied to a non-metallic </a:t>
            </a:r>
            <a:r>
              <a:rPr lang="en-US" dirty="0" err="1" smtClean="0"/>
              <a:t>substraight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2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Future Goals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writing a simulation for the two spin system</a:t>
            </a:r>
          </a:p>
          <a:p>
            <a:r>
              <a:rPr lang="en-US" dirty="0" smtClean="0"/>
              <a:t>Once completed</a:t>
            </a:r>
          </a:p>
          <a:p>
            <a:pPr lvl="1"/>
            <a:r>
              <a:rPr lang="en-US" dirty="0" smtClean="0"/>
              <a:t>Generalize to an </a:t>
            </a:r>
            <a:r>
              <a:rPr lang="en-US" dirty="0" err="1" smtClean="0"/>
              <a:t>arbitray</a:t>
            </a:r>
            <a:r>
              <a:rPr lang="en-US" dirty="0" smtClean="0"/>
              <a:t> number of spins</a:t>
            </a:r>
          </a:p>
          <a:p>
            <a:r>
              <a:rPr lang="en-US" dirty="0" smtClean="0"/>
              <a:t>Add in the other terms of the Hamiltonian</a:t>
            </a:r>
          </a:p>
          <a:p>
            <a:r>
              <a:rPr lang="en-US" dirty="0" smtClean="0"/>
              <a:t>Compare to experimental results</a:t>
            </a:r>
          </a:p>
          <a:p>
            <a:pPr lvl="1"/>
            <a:r>
              <a:rPr lang="en-US" dirty="0" smtClean="0"/>
              <a:t>See if this gives insight into ultrafast spin flips due to 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Acknowledgements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Guo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dirty="0" smtClean="0"/>
              <a:t>ing Zhang</a:t>
            </a:r>
          </a:p>
          <a:p>
            <a:r>
              <a:rPr lang="en-US" dirty="0" smtClean="0"/>
              <a:t>Dr. Joseph West</a:t>
            </a:r>
          </a:p>
          <a:p>
            <a:r>
              <a:rPr lang="en-US" dirty="0" smtClean="0"/>
              <a:t>SURE program</a:t>
            </a:r>
          </a:p>
          <a:p>
            <a:r>
              <a:rPr lang="en-US" dirty="0" smtClean="0"/>
              <a:t>ISU Department of Chemistry and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Spin?</a:t>
            </a:r>
          </a:p>
          <a:p>
            <a:r>
              <a:rPr lang="en-US" dirty="0" smtClean="0"/>
              <a:t>Femtosecond?</a:t>
            </a:r>
          </a:p>
          <a:p>
            <a:r>
              <a:rPr lang="en-US" dirty="0" smtClean="0"/>
              <a:t>Ultrafast heating</a:t>
            </a:r>
          </a:p>
          <a:p>
            <a:r>
              <a:rPr lang="en-US" dirty="0" smtClean="0"/>
              <a:t>The Hamiltonian (Uh-Oh here’s some math!)</a:t>
            </a:r>
          </a:p>
          <a:p>
            <a:r>
              <a:rPr lang="en-US" dirty="0" err="1" smtClean="0"/>
              <a:t>Dzyaloshinsky-Morya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Equations of motion (What is up with this guy and math?)</a:t>
            </a:r>
          </a:p>
          <a:p>
            <a:r>
              <a:rPr lang="en-US" dirty="0" err="1" smtClean="0"/>
              <a:t>Matterials</a:t>
            </a:r>
            <a:r>
              <a:rPr lang="en-US" dirty="0" smtClean="0"/>
              <a:t> That DMI has been observed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Spin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Intrinsic Angular Momentum of an elementary particle</a:t>
            </a:r>
          </a:p>
          <a:p>
            <a:pPr lvl="1"/>
            <a:r>
              <a:rPr lang="en-US" dirty="0" smtClean="0"/>
              <a:t>Electrons behave like tiny magnets</a:t>
            </a:r>
          </a:p>
          <a:p>
            <a:r>
              <a:rPr lang="en-US" dirty="0" smtClean="0"/>
              <a:t>Why does it exist</a:t>
            </a:r>
          </a:p>
          <a:p>
            <a:pPr lvl="1"/>
            <a:r>
              <a:rPr lang="en-US" dirty="0" smtClean="0"/>
              <a:t>Nobody knows!</a:t>
            </a:r>
          </a:p>
          <a:p>
            <a:r>
              <a:rPr lang="en-US" dirty="0" smtClean="0"/>
              <a:t>There is more than just spin up and spin down</a:t>
            </a:r>
          </a:p>
          <a:p>
            <a:r>
              <a:rPr lang="en-US" dirty="0" smtClean="0"/>
              <a:t>We can play with it!</a:t>
            </a:r>
          </a:p>
          <a:p>
            <a:pPr lvl="1"/>
            <a:r>
              <a:rPr lang="en-US" dirty="0" smtClean="0"/>
              <a:t>This is where the exciting stuff is at!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75065" y="2073499"/>
            <a:ext cx="0" cy="68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83402" y="2112136"/>
            <a:ext cx="0" cy="64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15966" y="3709116"/>
            <a:ext cx="592428" cy="50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122794" y="3799268"/>
            <a:ext cx="721217" cy="41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678473" y="2337515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15588" y="3863662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387344" y="3928058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378760" y="233751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Femtosecond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fs = 10</a:t>
            </a:r>
            <a:r>
              <a:rPr lang="en-US" baseline="30000" dirty="0" smtClean="0"/>
              <a:t>-15</a:t>
            </a:r>
            <a:r>
              <a:rPr lang="en-US" dirty="0" smtClean="0"/>
              <a:t> s</a:t>
            </a:r>
          </a:p>
          <a:p>
            <a:r>
              <a:rPr lang="en-US" dirty="0" smtClean="0"/>
              <a:t>Your reaction time is 0.1s (on average)</a:t>
            </a:r>
          </a:p>
          <a:p>
            <a:r>
              <a:rPr lang="en-US" dirty="0" smtClean="0"/>
              <a:t>Photo strobes flash takes 1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Current processors ~ 1 ns</a:t>
            </a:r>
          </a:p>
          <a:p>
            <a:r>
              <a:rPr lang="en-US" dirty="0" smtClean="0"/>
              <a:t>1 fs = 1 ns * 1,000,000 fs/1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1931831" y="3657600"/>
            <a:ext cx="3000777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3097368" y="3837903"/>
            <a:ext cx="669701" cy="72121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2158" y="3657600"/>
            <a:ext cx="3000777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527695" y="3837903"/>
            <a:ext cx="669701" cy="72121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20462" y="2356834"/>
            <a:ext cx="1880315" cy="1184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Hamiltonian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321" y="2048353"/>
                <a:ext cx="10851523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048353"/>
                <a:ext cx="10851523" cy="4366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4133" y="2699198"/>
            <a:ext cx="10958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Heisenberg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electron-electron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orbit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spin orbit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Dzyaloshinsky-Morya</a:t>
            </a:r>
            <a:r>
              <a:rPr lang="en-US" sz="2800" dirty="0" smtClean="0"/>
              <a:t> interaction(DMI)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a radial vector coupled with spin 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Anisotopic</a:t>
            </a:r>
            <a:r>
              <a:rPr lang="en-US" sz="2800" dirty="0" smtClean="0"/>
              <a:t> uniaxial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75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Dzyaloshinsky-Morya</a:t>
            </a:r>
            <a:r>
              <a:rPr lang="en-US" u="sng" dirty="0" smtClean="0"/>
              <a:t> Interaction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in between 1959 and 1960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Dzyaloshinsky</a:t>
            </a:r>
            <a:r>
              <a:rPr lang="en-US" dirty="0" smtClean="0"/>
              <a:t> who gave a phenomenological approach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Morya</a:t>
            </a:r>
            <a:r>
              <a:rPr lang="en-US" dirty="0" smtClean="0"/>
              <a:t> who gave a more analytic approach to calculating the values</a:t>
            </a:r>
          </a:p>
          <a:p>
            <a:pPr lvl="1"/>
            <a:r>
              <a:rPr lang="en-US" dirty="0" smtClean="0"/>
              <a:t>Important to weak ferromagnetic systems (a canted spin system)</a:t>
            </a:r>
          </a:p>
          <a:p>
            <a:r>
              <a:rPr lang="en-US" dirty="0" smtClean="0"/>
              <a:t>Systems that exhibit this phenomenon </a:t>
            </a:r>
          </a:p>
          <a:p>
            <a:pPr lvl="1"/>
            <a:r>
              <a:rPr lang="en-US" dirty="0" smtClean="0"/>
              <a:t>Consequence of spin orbit coupling </a:t>
            </a:r>
          </a:p>
          <a:p>
            <a:pPr lvl="1"/>
            <a:r>
              <a:rPr lang="en-US" dirty="0" smtClean="0"/>
              <a:t>Arises in systems where the symmetry between two spins is broken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Dzaloshinsky-Morya</a:t>
            </a:r>
            <a:r>
              <a:rPr lang="en-US" u="sng" dirty="0" smtClean="0"/>
              <a:t> Interaction </a:t>
            </a:r>
            <a:r>
              <a:rPr lang="en-US" dirty="0" smtClean="0"/>
              <a:t>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7582" y="5425397"/>
            <a:ext cx="17901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42129" y="530948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233" y="530948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26242" y="5154941"/>
            <a:ext cx="708339" cy="27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77961" y="5154941"/>
            <a:ext cx="705116" cy="27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64501" y="5180698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4609" y="518713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68641" y="4304935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Antiferromagnetic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6089" y="4304935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Ferromagnetic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6242" y="5554186"/>
            <a:ext cx="235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canted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875" y="2469386"/>
            <a:ext cx="9749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Antiferromagnetic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Spins are pointing in exact opposite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 Ferromagnetic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component of the spins pointing in same 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Spins are canted (cockeyed)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Equations of motion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794" y="2093708"/>
                <a:ext cx="837049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4" y="2093708"/>
                <a:ext cx="8370497" cy="727250"/>
              </a:xfrm>
              <a:prstGeom prst="rect">
                <a:avLst/>
              </a:prstGeom>
              <a:blipFill rotWithShape="0">
                <a:blip r:embed="rId2"/>
                <a:stretch>
                  <a:fillRect l="-102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233" y="3445990"/>
                <a:ext cx="6463244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3" y="3445990"/>
                <a:ext cx="6463244" cy="318677"/>
              </a:xfrm>
              <a:prstGeom prst="rect">
                <a:avLst/>
              </a:prstGeom>
              <a:blipFill rotWithShape="0">
                <a:blip r:embed="rId3"/>
                <a:stretch>
                  <a:fillRect r="-472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9233" y="2937674"/>
            <a:ext cx="674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of motion for DMI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285005" y="4124095"/>
                <a:ext cx="7791719" cy="4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005" y="4124095"/>
                <a:ext cx="7791719" cy="411010"/>
              </a:xfrm>
              <a:prstGeom prst="rect">
                <a:avLst/>
              </a:prstGeom>
              <a:blipFill rotWithShape="0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95143" y="4759636"/>
            <a:ext cx="750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adding together will equal zero, right?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necessarily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465</TotalTime>
  <Words>406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Symbol</vt:lpstr>
      <vt:lpstr>Trebuchet MS</vt:lpstr>
      <vt:lpstr>Berlin</vt:lpstr>
      <vt:lpstr>Ultrafast Spin Reversal</vt:lpstr>
      <vt:lpstr>Purpose</vt:lpstr>
      <vt:lpstr>Spin</vt:lpstr>
      <vt:lpstr>Femtosecond</vt:lpstr>
      <vt:lpstr>Ultrafast Heating</vt:lpstr>
      <vt:lpstr>Hamiltonian</vt:lpstr>
      <vt:lpstr>Dzyaloshinsky-Morya Interaction</vt:lpstr>
      <vt:lpstr>Dzaloshinsky-Morya Interaction (cont.)</vt:lpstr>
      <vt:lpstr>Equations of motion</vt:lpstr>
      <vt:lpstr>Equations of motion (cont.)</vt:lpstr>
      <vt:lpstr>Why care about the DMI?</vt:lpstr>
      <vt:lpstr>Future Goals</vt:lpstr>
      <vt:lpstr>Acknowledgements</vt:lpstr>
      <vt:lpstr>References</vt:lpstr>
    </vt:vector>
  </TitlesOfParts>
  <Company>Indiana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Femtomagnetism</dc:title>
  <dc:creator>crodgers2</dc:creator>
  <cp:lastModifiedBy>crodgers2</cp:lastModifiedBy>
  <cp:revision>33</cp:revision>
  <dcterms:created xsi:type="dcterms:W3CDTF">2014-06-08T12:11:58Z</dcterms:created>
  <dcterms:modified xsi:type="dcterms:W3CDTF">2014-06-11T00:23:56Z</dcterms:modified>
</cp:coreProperties>
</file>