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rodgers2\Documents\Magnetization%20Curv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Magnetization v Polarization Angle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Sheet5!$A$1:$A$80</c:f>
              <c:numCache>
                <c:formatCode>General</c:formatCode>
                <c:ptCount val="8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19.5</c:v>
                </c:pt>
                <c:pt idx="21">
                  <c:v>19.625</c:v>
                </c:pt>
                <c:pt idx="22">
                  <c:v>19.6875</c:v>
                </c:pt>
                <c:pt idx="23">
                  <c:v>19.71875</c:v>
                </c:pt>
                <c:pt idx="24">
                  <c:v>19.734375</c:v>
                </c:pt>
                <c:pt idx="25">
                  <c:v>19.75</c:v>
                </c:pt>
                <c:pt idx="26">
                  <c:v>20</c:v>
                </c:pt>
                <c:pt idx="27">
                  <c:v>21</c:v>
                </c:pt>
                <c:pt idx="28">
                  <c:v>22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26</c:v>
                </c:pt>
                <c:pt idx="33">
                  <c:v>26.5</c:v>
                </c:pt>
                <c:pt idx="34">
                  <c:v>26.625</c:v>
                </c:pt>
                <c:pt idx="35">
                  <c:v>26.6875</c:v>
                </c:pt>
                <c:pt idx="36">
                  <c:v>26.71875</c:v>
                </c:pt>
                <c:pt idx="37">
                  <c:v>26.75</c:v>
                </c:pt>
                <c:pt idx="38">
                  <c:v>27</c:v>
                </c:pt>
                <c:pt idx="39">
                  <c:v>28</c:v>
                </c:pt>
                <c:pt idx="40">
                  <c:v>29</c:v>
                </c:pt>
                <c:pt idx="41">
                  <c:v>30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39</c:v>
                </c:pt>
                <c:pt idx="51">
                  <c:v>40</c:v>
                </c:pt>
                <c:pt idx="52">
                  <c:v>41</c:v>
                </c:pt>
                <c:pt idx="53">
                  <c:v>42</c:v>
                </c:pt>
                <c:pt idx="54">
                  <c:v>43</c:v>
                </c:pt>
                <c:pt idx="55">
                  <c:v>44</c:v>
                </c:pt>
                <c:pt idx="56">
                  <c:v>45</c:v>
                </c:pt>
                <c:pt idx="57">
                  <c:v>46</c:v>
                </c:pt>
                <c:pt idx="58">
                  <c:v>47</c:v>
                </c:pt>
                <c:pt idx="59">
                  <c:v>48</c:v>
                </c:pt>
                <c:pt idx="60">
                  <c:v>49</c:v>
                </c:pt>
                <c:pt idx="61">
                  <c:v>50</c:v>
                </c:pt>
                <c:pt idx="62">
                  <c:v>51</c:v>
                </c:pt>
                <c:pt idx="63">
                  <c:v>52</c:v>
                </c:pt>
                <c:pt idx="64">
                  <c:v>53</c:v>
                </c:pt>
                <c:pt idx="65">
                  <c:v>54</c:v>
                </c:pt>
                <c:pt idx="66">
                  <c:v>55</c:v>
                </c:pt>
                <c:pt idx="67">
                  <c:v>56</c:v>
                </c:pt>
                <c:pt idx="68">
                  <c:v>57</c:v>
                </c:pt>
                <c:pt idx="69">
                  <c:v>58</c:v>
                </c:pt>
                <c:pt idx="70">
                  <c:v>59</c:v>
                </c:pt>
                <c:pt idx="71">
                  <c:v>60</c:v>
                </c:pt>
                <c:pt idx="72">
                  <c:v>61</c:v>
                </c:pt>
                <c:pt idx="73">
                  <c:v>62</c:v>
                </c:pt>
                <c:pt idx="74">
                  <c:v>63</c:v>
                </c:pt>
                <c:pt idx="75">
                  <c:v>64</c:v>
                </c:pt>
                <c:pt idx="76">
                  <c:v>65</c:v>
                </c:pt>
                <c:pt idx="77">
                  <c:v>66</c:v>
                </c:pt>
                <c:pt idx="78">
                  <c:v>67</c:v>
                </c:pt>
                <c:pt idx="79">
                  <c:v>68</c:v>
                </c:pt>
              </c:numCache>
            </c:numRef>
          </c:xVal>
          <c:yVal>
            <c:numRef>
              <c:f>Sheet5!$B$1:$B$80</c:f>
              <c:numCache>
                <c:formatCode>0.00E+00</c:formatCode>
                <c:ptCount val="80"/>
                <c:pt idx="0">
                  <c:v>-3.4814999999999999E-2</c:v>
                </c:pt>
                <c:pt idx="1">
                  <c:v>-7.9179999999999997E-3</c:v>
                </c:pt>
                <c:pt idx="2">
                  <c:v>7.6519999999999999E-3</c:v>
                </c:pt>
                <c:pt idx="3">
                  <c:v>-8.0400000000000003E-3</c:v>
                </c:pt>
                <c:pt idx="4">
                  <c:v>4.2400000000000001E-4</c:v>
                </c:pt>
                <c:pt idx="5" formatCode="General">
                  <c:v>-0.43607200000000002</c:v>
                </c:pt>
                <c:pt idx="6" formatCode="General">
                  <c:v>-0.31798799999999999</c:v>
                </c:pt>
                <c:pt idx="7">
                  <c:v>-6.842E-3</c:v>
                </c:pt>
                <c:pt idx="8">
                  <c:v>1.7707000000000001E-2</c:v>
                </c:pt>
                <c:pt idx="9">
                  <c:v>-2.8823999999999999E-2</c:v>
                </c:pt>
                <c:pt idx="10">
                  <c:v>-2.2824000000000001E-2</c:v>
                </c:pt>
                <c:pt idx="11">
                  <c:v>1.7183E-2</c:v>
                </c:pt>
                <c:pt idx="12">
                  <c:v>9.75E-3</c:v>
                </c:pt>
                <c:pt idx="13">
                  <c:v>3.0707999999999999E-2</c:v>
                </c:pt>
                <c:pt idx="14">
                  <c:v>-1.3566E-2</c:v>
                </c:pt>
                <c:pt idx="15">
                  <c:v>-5.1355999999999999E-2</c:v>
                </c:pt>
                <c:pt idx="16">
                  <c:v>-5.3755999999999998E-2</c:v>
                </c:pt>
                <c:pt idx="17">
                  <c:v>1.4113000000000001E-2</c:v>
                </c:pt>
                <c:pt idx="18">
                  <c:v>-4.3336E-2</c:v>
                </c:pt>
                <c:pt idx="19">
                  <c:v>3.1800000000000002E-2</c:v>
                </c:pt>
                <c:pt idx="20">
                  <c:v>1.2988129229999999E-2</c:v>
                </c:pt>
                <c:pt idx="21">
                  <c:v>1.0628888100000001E-2</c:v>
                </c:pt>
                <c:pt idx="22">
                  <c:v>-1.257255187E-2</c:v>
                </c:pt>
                <c:pt idx="23">
                  <c:v>-8.3800100669999995E-3</c:v>
                </c:pt>
                <c:pt idx="24">
                  <c:v>-3.8152673450000001E-3</c:v>
                </c:pt>
                <c:pt idx="25">
                  <c:v>-0.40161693430000001</c:v>
                </c:pt>
                <c:pt idx="26" formatCode="General">
                  <c:v>-0.71062599999999998</c:v>
                </c:pt>
                <c:pt idx="27" formatCode="General">
                  <c:v>-0.84740700000000002</c:v>
                </c:pt>
                <c:pt idx="28" formatCode="General">
                  <c:v>-0.901169</c:v>
                </c:pt>
                <c:pt idx="29" formatCode="General">
                  <c:v>-0.918041</c:v>
                </c:pt>
                <c:pt idx="30" formatCode="General">
                  <c:v>-0.91935500000000003</c:v>
                </c:pt>
                <c:pt idx="31" formatCode="General">
                  <c:v>-0.89133200000000001</c:v>
                </c:pt>
                <c:pt idx="32" formatCode="General">
                  <c:v>-0.80366800000000005</c:v>
                </c:pt>
                <c:pt idx="33">
                  <c:v>-0.65661037919999998</c:v>
                </c:pt>
                <c:pt idx="34">
                  <c:v>-0.55704598750000001</c:v>
                </c:pt>
                <c:pt idx="35">
                  <c:v>-0.42091497589999999</c:v>
                </c:pt>
                <c:pt idx="36">
                  <c:v>-7.7743430140000003E-3</c:v>
                </c:pt>
                <c:pt idx="37">
                  <c:v>-1.7161643690000001E-3</c:v>
                </c:pt>
                <c:pt idx="38">
                  <c:v>-1.9049E-2</c:v>
                </c:pt>
                <c:pt idx="39">
                  <c:v>2.4383999999999999E-2</c:v>
                </c:pt>
                <c:pt idx="40">
                  <c:v>3.7363E-2</c:v>
                </c:pt>
                <c:pt idx="41" formatCode="General">
                  <c:v>-0.63330500000000001</c:v>
                </c:pt>
                <c:pt idx="42" formatCode="General">
                  <c:v>-0.77335500000000001</c:v>
                </c:pt>
                <c:pt idx="43" formatCode="General">
                  <c:v>-0.82374599999999998</c:v>
                </c:pt>
                <c:pt idx="44" formatCode="General">
                  <c:v>-0.83229500000000001</c:v>
                </c:pt>
                <c:pt idx="45" formatCode="General">
                  <c:v>-0.83158299999999996</c:v>
                </c:pt>
                <c:pt idx="46" formatCode="General">
                  <c:v>-0.79713199999999995</c:v>
                </c:pt>
                <c:pt idx="47" formatCode="General">
                  <c:v>-0.59711000000000003</c:v>
                </c:pt>
                <c:pt idx="48" formatCode="General">
                  <c:v>-0.55351399999999995</c:v>
                </c:pt>
                <c:pt idx="49" formatCode="General">
                  <c:v>-0.67318100000000003</c:v>
                </c:pt>
                <c:pt idx="50" formatCode="General">
                  <c:v>-0.71510099999999999</c:v>
                </c:pt>
                <c:pt idx="51" formatCode="General">
                  <c:v>-0.74241100000000004</c:v>
                </c:pt>
                <c:pt idx="52" formatCode="General">
                  <c:v>-0.76407199999999997</c:v>
                </c:pt>
                <c:pt idx="53" formatCode="General">
                  <c:v>-0.68233900000000003</c:v>
                </c:pt>
                <c:pt idx="54" formatCode="General">
                  <c:v>-0.54763899999999999</c:v>
                </c:pt>
                <c:pt idx="55" formatCode="General">
                  <c:v>-0.60267000000000004</c:v>
                </c:pt>
                <c:pt idx="56" formatCode="General">
                  <c:v>-0.66991400000000001</c:v>
                </c:pt>
                <c:pt idx="57" formatCode="General">
                  <c:v>-0.68820499999999996</c:v>
                </c:pt>
                <c:pt idx="58" formatCode="General">
                  <c:v>-0.64139800000000002</c:v>
                </c:pt>
                <c:pt idx="59" formatCode="General">
                  <c:v>-0.50707999999999998</c:v>
                </c:pt>
                <c:pt idx="60" formatCode="General">
                  <c:v>-0.56096999999999997</c:v>
                </c:pt>
                <c:pt idx="61" formatCode="General">
                  <c:v>-0.60779099999999997</c:v>
                </c:pt>
                <c:pt idx="62" formatCode="General">
                  <c:v>-0.56792699999999996</c:v>
                </c:pt>
                <c:pt idx="63" formatCode="General">
                  <c:v>-0.45668999999999998</c:v>
                </c:pt>
                <c:pt idx="64" formatCode="General">
                  <c:v>-0.52727999999999997</c:v>
                </c:pt>
                <c:pt idx="65" formatCode="General">
                  <c:v>-0.553226</c:v>
                </c:pt>
                <c:pt idx="66" formatCode="General">
                  <c:v>-0.359518</c:v>
                </c:pt>
                <c:pt idx="67" formatCode="General">
                  <c:v>-0.43838300000000002</c:v>
                </c:pt>
                <c:pt idx="68" formatCode="General">
                  <c:v>-0.48902899999999999</c:v>
                </c:pt>
                <c:pt idx="69" formatCode="General">
                  <c:v>-0.38825100000000001</c:v>
                </c:pt>
                <c:pt idx="70" formatCode="General">
                  <c:v>-0.41084900000000002</c:v>
                </c:pt>
                <c:pt idx="71" formatCode="General">
                  <c:v>-0.29954799999999998</c:v>
                </c:pt>
                <c:pt idx="72" formatCode="General">
                  <c:v>-0.36059799999999997</c:v>
                </c:pt>
                <c:pt idx="73" formatCode="General">
                  <c:v>-0.280028</c:v>
                </c:pt>
                <c:pt idx="74" formatCode="General">
                  <c:v>-0.32585500000000001</c:v>
                </c:pt>
                <c:pt idx="75" formatCode="General">
                  <c:v>-0.265011</c:v>
                </c:pt>
                <c:pt idx="76" formatCode="General">
                  <c:v>-0.23611599999999999</c:v>
                </c:pt>
                <c:pt idx="77" formatCode="General">
                  <c:v>-0.148094</c:v>
                </c:pt>
                <c:pt idx="78">
                  <c:v>-4.2292000000000003E-2</c:v>
                </c:pt>
                <c:pt idx="79" formatCode="General">
                  <c:v>0.164907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23728"/>
        <c:axId val="227217456"/>
      </c:scatterChart>
      <c:valAx>
        <c:axId val="22722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Polarization</a:t>
                </a:r>
                <a:r>
                  <a:rPr lang="en-US" sz="1600" baseline="0" dirty="0"/>
                  <a:t> angle (degrees)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17456"/>
        <c:crosses val="autoZero"/>
        <c:crossBetween val="midCat"/>
      </c:valAx>
      <c:valAx>
        <c:axId val="22721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Magnetization </a:t>
                </a:r>
                <a:r>
                  <a:rPr lang="en-US" sz="1600" dirty="0" smtClean="0"/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2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 smtClean="0"/>
              <a:t>x,z</a:t>
            </a:r>
            <a:r>
              <a:rPr lang="en-US" sz="2000" dirty="0" smtClean="0"/>
              <a:t> v. </a:t>
            </a:r>
            <a:r>
              <a:rPr lang="en-US" sz="2000" dirty="0" err="1" smtClean="0"/>
              <a:t>y,z</a:t>
            </a:r>
            <a:r>
              <a:rPr lang="en-US" sz="2000" dirty="0" smtClean="0"/>
              <a:t> </a:t>
            </a:r>
            <a:r>
              <a:rPr lang="en-US" sz="2000" dirty="0"/>
              <a:t>polarization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Sheet8!$A$1:$A$184</c:f>
              <c:numCache>
                <c:formatCode>General</c:formatCode>
                <c:ptCount val="18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</c:numCache>
            </c:numRef>
          </c:xVal>
          <c:yVal>
            <c:numRef>
              <c:f>Sheet8!$B$1:$B$184</c:f>
              <c:numCache>
                <c:formatCode>General</c:formatCode>
                <c:ptCount val="184"/>
                <c:pt idx="0">
                  <c:v>-1.1712419999999999</c:v>
                </c:pt>
                <c:pt idx="1">
                  <c:v>-1.15672</c:v>
                </c:pt>
                <c:pt idx="2">
                  <c:v>-1.1226</c:v>
                </c:pt>
                <c:pt idx="3">
                  <c:v>-1.0957889999999999</c:v>
                </c:pt>
                <c:pt idx="4">
                  <c:v>-1.071353</c:v>
                </c:pt>
                <c:pt idx="5">
                  <c:v>-1.056349</c:v>
                </c:pt>
                <c:pt idx="6">
                  <c:v>-1.062257</c:v>
                </c:pt>
                <c:pt idx="7">
                  <c:v>-1.062384</c:v>
                </c:pt>
                <c:pt idx="8">
                  <c:v>-1.0799380000000001</c:v>
                </c:pt>
                <c:pt idx="9">
                  <c:v>-1.099548</c:v>
                </c:pt>
                <c:pt idx="10">
                  <c:v>-1.097005</c:v>
                </c:pt>
                <c:pt idx="11">
                  <c:v>-1.1030979999999999</c:v>
                </c:pt>
                <c:pt idx="12">
                  <c:v>-1.111988</c:v>
                </c:pt>
                <c:pt idx="13">
                  <c:v>-1.1282460000000001</c:v>
                </c:pt>
                <c:pt idx="14">
                  <c:v>-1.1430819999999999</c:v>
                </c:pt>
                <c:pt idx="15">
                  <c:v>-1.151743</c:v>
                </c:pt>
                <c:pt idx="16">
                  <c:v>-1.158137</c:v>
                </c:pt>
                <c:pt idx="17">
                  <c:v>-1.1413549999999999</c:v>
                </c:pt>
                <c:pt idx="18">
                  <c:v>-1.1404700000000001</c:v>
                </c:pt>
                <c:pt idx="19">
                  <c:v>-1.1485989999999999</c:v>
                </c:pt>
                <c:pt idx="20">
                  <c:v>-1.1219539999999999</c:v>
                </c:pt>
                <c:pt idx="21">
                  <c:v>-1.115726</c:v>
                </c:pt>
                <c:pt idx="22">
                  <c:v>-1.0242290000000001</c:v>
                </c:pt>
                <c:pt idx="23">
                  <c:v>-0.93953299999999995</c:v>
                </c:pt>
                <c:pt idx="24">
                  <c:v>-0.97908899999999999</c:v>
                </c:pt>
                <c:pt idx="25">
                  <c:v>-0.99076299999999995</c:v>
                </c:pt>
                <c:pt idx="26">
                  <c:v>-1.00867</c:v>
                </c:pt>
                <c:pt idx="27">
                  <c:v>-1.02735</c:v>
                </c:pt>
                <c:pt idx="28">
                  <c:v>-1.017361</c:v>
                </c:pt>
                <c:pt idx="29">
                  <c:v>-1.0366029999999999</c:v>
                </c:pt>
                <c:pt idx="30">
                  <c:v>-1.0131049999999999</c:v>
                </c:pt>
                <c:pt idx="31">
                  <c:v>-1.0095510000000001</c:v>
                </c:pt>
                <c:pt idx="32">
                  <c:v>-0.78926799999999997</c:v>
                </c:pt>
                <c:pt idx="33">
                  <c:v>-0.85092100000000004</c:v>
                </c:pt>
                <c:pt idx="34">
                  <c:v>-0.87063800000000002</c:v>
                </c:pt>
                <c:pt idx="35">
                  <c:v>-0.88823799999999997</c:v>
                </c:pt>
                <c:pt idx="36">
                  <c:v>-0.90149599999999996</c:v>
                </c:pt>
                <c:pt idx="37">
                  <c:v>-0.91110500000000005</c:v>
                </c:pt>
                <c:pt idx="38">
                  <c:v>-0.85717399999999999</c:v>
                </c:pt>
                <c:pt idx="39">
                  <c:v>-0.70127700000000004</c:v>
                </c:pt>
                <c:pt idx="40">
                  <c:v>-0.78983700000000001</c:v>
                </c:pt>
                <c:pt idx="41">
                  <c:v>-0.77993900000000005</c:v>
                </c:pt>
                <c:pt idx="42">
                  <c:v>-0.81615000000000004</c:v>
                </c:pt>
                <c:pt idx="43">
                  <c:v>-0.78912499999999997</c:v>
                </c:pt>
                <c:pt idx="44">
                  <c:v>-0.62368500000000004</c:v>
                </c:pt>
                <c:pt idx="45">
                  <c:v>-0.67371899999999996</c:v>
                </c:pt>
                <c:pt idx="46">
                  <c:v>-0.73205299999999995</c:v>
                </c:pt>
                <c:pt idx="47">
                  <c:v>-0.68467</c:v>
                </c:pt>
                <c:pt idx="48">
                  <c:v>-0.52857200000000004</c:v>
                </c:pt>
                <c:pt idx="49">
                  <c:v>-0.59570400000000001</c:v>
                </c:pt>
                <c:pt idx="50">
                  <c:v>-0.59676399999999996</c:v>
                </c:pt>
                <c:pt idx="51">
                  <c:v>-0.45777099999999998</c:v>
                </c:pt>
                <c:pt idx="52">
                  <c:v>-0.49599700000000002</c:v>
                </c:pt>
                <c:pt idx="53">
                  <c:v>-0.52238600000000002</c:v>
                </c:pt>
                <c:pt idx="54">
                  <c:v>-0.43034699999999998</c:v>
                </c:pt>
                <c:pt idx="55">
                  <c:v>-0.50450899999999999</c:v>
                </c:pt>
                <c:pt idx="56">
                  <c:v>-0.39248699999999997</c:v>
                </c:pt>
                <c:pt idx="57">
                  <c:v>-0.44758599999999998</c:v>
                </c:pt>
                <c:pt idx="58">
                  <c:v>-0.36719000000000002</c:v>
                </c:pt>
                <c:pt idx="59">
                  <c:v>-0.18137500000000001</c:v>
                </c:pt>
                <c:pt idx="60">
                  <c:v>-0.34154800000000002</c:v>
                </c:pt>
                <c:pt idx="61">
                  <c:v>-0.104908</c:v>
                </c:pt>
                <c:pt idx="62">
                  <c:v>-0.16780200000000001</c:v>
                </c:pt>
                <c:pt idx="63">
                  <c:v>0.14260999999999999</c:v>
                </c:pt>
                <c:pt idx="64">
                  <c:v>0.102543</c:v>
                </c:pt>
                <c:pt idx="65">
                  <c:v>0.20641999999999999</c:v>
                </c:pt>
                <c:pt idx="66">
                  <c:v>0.12932399999999999</c:v>
                </c:pt>
                <c:pt idx="67">
                  <c:v>0.21697</c:v>
                </c:pt>
                <c:pt idx="68">
                  <c:v>0.22034200000000001</c:v>
                </c:pt>
                <c:pt idx="69">
                  <c:v>0.209869</c:v>
                </c:pt>
                <c:pt idx="70">
                  <c:v>0.22727700000000001</c:v>
                </c:pt>
                <c:pt idx="71">
                  <c:v>0.262465</c:v>
                </c:pt>
                <c:pt idx="72">
                  <c:v>0.304477</c:v>
                </c:pt>
                <c:pt idx="73">
                  <c:v>0.29779299999999997</c:v>
                </c:pt>
                <c:pt idx="74">
                  <c:v>0.32184699999999999</c:v>
                </c:pt>
                <c:pt idx="75">
                  <c:v>0.34879700000000002</c:v>
                </c:pt>
                <c:pt idx="76">
                  <c:v>0.377697</c:v>
                </c:pt>
                <c:pt idx="77">
                  <c:v>0.378664</c:v>
                </c:pt>
                <c:pt idx="78">
                  <c:v>0.41654099999999999</c:v>
                </c:pt>
                <c:pt idx="79">
                  <c:v>0.45218700000000001</c:v>
                </c:pt>
                <c:pt idx="80">
                  <c:v>0.47409299999999999</c:v>
                </c:pt>
                <c:pt idx="81">
                  <c:v>0.49302099999999999</c:v>
                </c:pt>
                <c:pt idx="82">
                  <c:v>0.51452200000000003</c:v>
                </c:pt>
                <c:pt idx="83">
                  <c:v>0.53908800000000001</c:v>
                </c:pt>
                <c:pt idx="84">
                  <c:v>0.56605799999999995</c:v>
                </c:pt>
                <c:pt idx="85">
                  <c:v>0.59432499999999999</c:v>
                </c:pt>
                <c:pt idx="86">
                  <c:v>0.62166999999999994</c:v>
                </c:pt>
                <c:pt idx="87">
                  <c:v>0.64512100000000006</c:v>
                </c:pt>
                <c:pt idx="88">
                  <c:v>0.66398800000000002</c:v>
                </c:pt>
                <c:pt idx="89">
                  <c:v>0.68309699999999995</c:v>
                </c:pt>
                <c:pt idx="90">
                  <c:v>0.70968200000000004</c:v>
                </c:pt>
                <c:pt idx="91">
                  <c:v>0.74361699999999997</c:v>
                </c:pt>
                <c:pt idx="92">
                  <c:v>0.77412800000000004</c:v>
                </c:pt>
                <c:pt idx="93">
                  <c:v>0.79419300000000004</c:v>
                </c:pt>
                <c:pt idx="94">
                  <c:v>0.81329899999999999</c:v>
                </c:pt>
                <c:pt idx="95">
                  <c:v>0.84271099999999999</c:v>
                </c:pt>
                <c:pt idx="96">
                  <c:v>0.87635099999999999</c:v>
                </c:pt>
                <c:pt idx="97">
                  <c:v>0.90132800000000002</c:v>
                </c:pt>
                <c:pt idx="98">
                  <c:v>0.920099</c:v>
                </c:pt>
                <c:pt idx="99">
                  <c:v>0.94467500000000004</c:v>
                </c:pt>
                <c:pt idx="100">
                  <c:v>0.97647899999999999</c:v>
                </c:pt>
                <c:pt idx="101">
                  <c:v>1.006488</c:v>
                </c:pt>
                <c:pt idx="102">
                  <c:v>1.0298769999999999</c:v>
                </c:pt>
                <c:pt idx="103">
                  <c:v>1.0506789999999999</c:v>
                </c:pt>
                <c:pt idx="104">
                  <c:v>1.074155</c:v>
                </c:pt>
                <c:pt idx="105">
                  <c:v>1.1012120000000001</c:v>
                </c:pt>
                <c:pt idx="106">
                  <c:v>1.129699</c:v>
                </c:pt>
                <c:pt idx="107">
                  <c:v>1.1575800000000001</c:v>
                </c:pt>
                <c:pt idx="108">
                  <c:v>1.1841999999999999</c:v>
                </c:pt>
                <c:pt idx="109">
                  <c:v>1.209829</c:v>
                </c:pt>
                <c:pt idx="110">
                  <c:v>1.234899</c:v>
                </c:pt>
                <c:pt idx="111">
                  <c:v>1.2595749999999999</c:v>
                </c:pt>
                <c:pt idx="112">
                  <c:v>1.283628</c:v>
                </c:pt>
                <c:pt idx="113">
                  <c:v>1.306551</c:v>
                </c:pt>
                <c:pt idx="114">
                  <c:v>1.328214</c:v>
                </c:pt>
                <c:pt idx="115">
                  <c:v>1.3502080000000001</c:v>
                </c:pt>
                <c:pt idx="116">
                  <c:v>1.3758250000000001</c:v>
                </c:pt>
                <c:pt idx="117">
                  <c:v>1.4044000000000001</c:v>
                </c:pt>
                <c:pt idx="118">
                  <c:v>1.4270080000000001</c:v>
                </c:pt>
                <c:pt idx="119">
                  <c:v>1.445241</c:v>
                </c:pt>
                <c:pt idx="120">
                  <c:v>1.4738500000000001</c:v>
                </c:pt>
                <c:pt idx="121">
                  <c:v>1.4944710000000001</c:v>
                </c:pt>
                <c:pt idx="122">
                  <c:v>1.5169649999999999</c:v>
                </c:pt>
                <c:pt idx="123">
                  <c:v>1.5401800000000001</c:v>
                </c:pt>
                <c:pt idx="124">
                  <c:v>1.563083</c:v>
                </c:pt>
                <c:pt idx="125">
                  <c:v>1.5813299999999999</c:v>
                </c:pt>
                <c:pt idx="126">
                  <c:v>1.608306</c:v>
                </c:pt>
                <c:pt idx="127">
                  <c:v>1.6282639999999999</c:v>
                </c:pt>
                <c:pt idx="128">
                  <c:v>1.645726</c:v>
                </c:pt>
                <c:pt idx="129">
                  <c:v>1.666153</c:v>
                </c:pt>
                <c:pt idx="130">
                  <c:v>1.6877040000000001</c:v>
                </c:pt>
                <c:pt idx="131">
                  <c:v>1.7084189999999999</c:v>
                </c:pt>
                <c:pt idx="132">
                  <c:v>1.727827</c:v>
                </c:pt>
                <c:pt idx="133">
                  <c:v>1.746378</c:v>
                </c:pt>
                <c:pt idx="134">
                  <c:v>1.766016</c:v>
                </c:pt>
                <c:pt idx="135">
                  <c:v>1.788457</c:v>
                </c:pt>
                <c:pt idx="136">
                  <c:v>1.8074969999999999</c:v>
                </c:pt>
                <c:pt idx="137">
                  <c:v>1.8211360000000001</c:v>
                </c:pt>
                <c:pt idx="138">
                  <c:v>1.8440920000000001</c:v>
                </c:pt>
                <c:pt idx="139">
                  <c:v>1.856652</c:v>
                </c:pt>
                <c:pt idx="140">
                  <c:v>1.8787970000000001</c:v>
                </c:pt>
                <c:pt idx="141">
                  <c:v>1.8919729999999999</c:v>
                </c:pt>
                <c:pt idx="142">
                  <c:v>1.907071</c:v>
                </c:pt>
                <c:pt idx="143">
                  <c:v>1.9255720000000001</c:v>
                </c:pt>
                <c:pt idx="144">
                  <c:v>1.942693</c:v>
                </c:pt>
                <c:pt idx="145">
                  <c:v>1.9581740000000001</c:v>
                </c:pt>
                <c:pt idx="146">
                  <c:v>1.9724600000000001</c:v>
                </c:pt>
                <c:pt idx="147">
                  <c:v>1.9849829999999999</c:v>
                </c:pt>
                <c:pt idx="148">
                  <c:v>1.9968079999999999</c:v>
                </c:pt>
                <c:pt idx="149">
                  <c:v>2.0131100000000002</c:v>
                </c:pt>
                <c:pt idx="150">
                  <c:v>2.0273289999999999</c:v>
                </c:pt>
                <c:pt idx="151">
                  <c:v>2.0368330000000001</c:v>
                </c:pt>
                <c:pt idx="152">
                  <c:v>2.0521799999999999</c:v>
                </c:pt>
                <c:pt idx="153">
                  <c:v>2.063466</c:v>
                </c:pt>
                <c:pt idx="154">
                  <c:v>2.0718930000000002</c:v>
                </c:pt>
                <c:pt idx="155">
                  <c:v>2.0840839999999998</c:v>
                </c:pt>
                <c:pt idx="156">
                  <c:v>2.0960399999999999</c:v>
                </c:pt>
                <c:pt idx="157">
                  <c:v>2.106284</c:v>
                </c:pt>
                <c:pt idx="158">
                  <c:v>2.1147939999999998</c:v>
                </c:pt>
                <c:pt idx="159">
                  <c:v>2.1224219999999998</c:v>
                </c:pt>
                <c:pt idx="160">
                  <c:v>2.133092</c:v>
                </c:pt>
                <c:pt idx="161">
                  <c:v>2.1435870000000001</c:v>
                </c:pt>
                <c:pt idx="162">
                  <c:v>2.1472440000000002</c:v>
                </c:pt>
                <c:pt idx="163">
                  <c:v>2.1587860000000001</c:v>
                </c:pt>
                <c:pt idx="164">
                  <c:v>2.1630539999999998</c:v>
                </c:pt>
                <c:pt idx="165">
                  <c:v>2.1679900000000001</c:v>
                </c:pt>
                <c:pt idx="166">
                  <c:v>2.1758000000000002</c:v>
                </c:pt>
                <c:pt idx="167">
                  <c:v>2.1823239999999999</c:v>
                </c:pt>
                <c:pt idx="168">
                  <c:v>2.1870829999999999</c:v>
                </c:pt>
                <c:pt idx="169">
                  <c:v>2.1900520000000001</c:v>
                </c:pt>
                <c:pt idx="170">
                  <c:v>2.1926610000000002</c:v>
                </c:pt>
                <c:pt idx="171">
                  <c:v>2.1993079999999998</c:v>
                </c:pt>
                <c:pt idx="172">
                  <c:v>2.2017190000000002</c:v>
                </c:pt>
                <c:pt idx="173">
                  <c:v>2.203579</c:v>
                </c:pt>
                <c:pt idx="174">
                  <c:v>2.2050040000000002</c:v>
                </c:pt>
                <c:pt idx="175">
                  <c:v>2.209686</c:v>
                </c:pt>
                <c:pt idx="176">
                  <c:v>2.209441</c:v>
                </c:pt>
                <c:pt idx="177">
                  <c:v>2.2085859999999999</c:v>
                </c:pt>
                <c:pt idx="178">
                  <c:v>2.2085560000000002</c:v>
                </c:pt>
                <c:pt idx="179">
                  <c:v>2.209349</c:v>
                </c:pt>
                <c:pt idx="180">
                  <c:v>2.2101000000000002</c:v>
                </c:pt>
                <c:pt idx="181">
                  <c:v>2.206423</c:v>
                </c:pt>
                <c:pt idx="182">
                  <c:v>2.2033740000000002</c:v>
                </c:pt>
                <c:pt idx="183">
                  <c:v>2.203789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Sheet8!$C$1:$C$137</c:f>
              <c:numCache>
                <c:formatCode>General</c:formatCode>
                <c:ptCount val="13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</c:numCache>
            </c:numRef>
          </c:xVal>
          <c:yVal>
            <c:numRef>
              <c:f>Sheet8!$D$1:$D$137</c:f>
              <c:numCache>
                <c:formatCode>General</c:formatCode>
                <c:ptCount val="137"/>
                <c:pt idx="0">
                  <c:v>2.2101000000000002</c:v>
                </c:pt>
                <c:pt idx="1">
                  <c:v>2.209349</c:v>
                </c:pt>
                <c:pt idx="2">
                  <c:v>2.2085560000000002</c:v>
                </c:pt>
                <c:pt idx="3">
                  <c:v>2.2085859999999999</c:v>
                </c:pt>
                <c:pt idx="4">
                  <c:v>2.209441</c:v>
                </c:pt>
                <c:pt idx="5">
                  <c:v>2.209686</c:v>
                </c:pt>
                <c:pt idx="6">
                  <c:v>2.2050040000000002</c:v>
                </c:pt>
                <c:pt idx="7">
                  <c:v>2.203579</c:v>
                </c:pt>
                <c:pt idx="8">
                  <c:v>2.2017190000000002</c:v>
                </c:pt>
                <c:pt idx="9">
                  <c:v>2.1993079999999998</c:v>
                </c:pt>
                <c:pt idx="10">
                  <c:v>2.1926610000000002</c:v>
                </c:pt>
                <c:pt idx="11">
                  <c:v>2.1900520000000001</c:v>
                </c:pt>
                <c:pt idx="12">
                  <c:v>2.1870829999999999</c:v>
                </c:pt>
                <c:pt idx="13">
                  <c:v>2.1823239999999999</c:v>
                </c:pt>
                <c:pt idx="14">
                  <c:v>2.1758000000000002</c:v>
                </c:pt>
                <c:pt idx="15">
                  <c:v>2.1679900000000001</c:v>
                </c:pt>
                <c:pt idx="16">
                  <c:v>2.1630539999999998</c:v>
                </c:pt>
                <c:pt idx="17">
                  <c:v>2.1587860000000001</c:v>
                </c:pt>
                <c:pt idx="18">
                  <c:v>2.1472440000000002</c:v>
                </c:pt>
                <c:pt idx="19">
                  <c:v>2.1435870000000001</c:v>
                </c:pt>
                <c:pt idx="20">
                  <c:v>2.133092</c:v>
                </c:pt>
                <c:pt idx="21">
                  <c:v>2.1224219999999998</c:v>
                </c:pt>
                <c:pt idx="22">
                  <c:v>2.1147939999999998</c:v>
                </c:pt>
                <c:pt idx="23">
                  <c:v>2.106284</c:v>
                </c:pt>
                <c:pt idx="24">
                  <c:v>2.0960399999999999</c:v>
                </c:pt>
                <c:pt idx="25">
                  <c:v>2.0840839999999998</c:v>
                </c:pt>
                <c:pt idx="26">
                  <c:v>2.0718930000000002</c:v>
                </c:pt>
                <c:pt idx="27">
                  <c:v>2.063466</c:v>
                </c:pt>
                <c:pt idx="28">
                  <c:v>2.0521799999999999</c:v>
                </c:pt>
                <c:pt idx="29">
                  <c:v>2.0368330000000001</c:v>
                </c:pt>
                <c:pt idx="30">
                  <c:v>2.0273289999999999</c:v>
                </c:pt>
                <c:pt idx="31">
                  <c:v>2.0131100000000002</c:v>
                </c:pt>
                <c:pt idx="32">
                  <c:v>1.9968079999999999</c:v>
                </c:pt>
                <c:pt idx="33">
                  <c:v>1.9849829999999999</c:v>
                </c:pt>
                <c:pt idx="34">
                  <c:v>1.9724600000000001</c:v>
                </c:pt>
                <c:pt idx="35">
                  <c:v>1.9581740000000001</c:v>
                </c:pt>
                <c:pt idx="36">
                  <c:v>1.942693</c:v>
                </c:pt>
                <c:pt idx="37">
                  <c:v>1.9255720000000001</c:v>
                </c:pt>
                <c:pt idx="38">
                  <c:v>1.907071</c:v>
                </c:pt>
                <c:pt idx="39">
                  <c:v>1.8919729999999999</c:v>
                </c:pt>
                <c:pt idx="40">
                  <c:v>1.8787970000000001</c:v>
                </c:pt>
                <c:pt idx="41">
                  <c:v>1.856652</c:v>
                </c:pt>
                <c:pt idx="42">
                  <c:v>1.8440920000000001</c:v>
                </c:pt>
                <c:pt idx="43">
                  <c:v>1.8211360000000001</c:v>
                </c:pt>
                <c:pt idx="44">
                  <c:v>1.8074969999999999</c:v>
                </c:pt>
                <c:pt idx="45">
                  <c:v>1.788457</c:v>
                </c:pt>
                <c:pt idx="46">
                  <c:v>1.766016</c:v>
                </c:pt>
                <c:pt idx="47">
                  <c:v>1.746378</c:v>
                </c:pt>
                <c:pt idx="48">
                  <c:v>1.727827</c:v>
                </c:pt>
                <c:pt idx="49">
                  <c:v>1.7084189999999999</c:v>
                </c:pt>
                <c:pt idx="50">
                  <c:v>1.6877040000000001</c:v>
                </c:pt>
                <c:pt idx="51">
                  <c:v>1.666153</c:v>
                </c:pt>
                <c:pt idx="52">
                  <c:v>1.645726</c:v>
                </c:pt>
                <c:pt idx="53">
                  <c:v>1.6282639999999999</c:v>
                </c:pt>
                <c:pt idx="54">
                  <c:v>1.608306</c:v>
                </c:pt>
                <c:pt idx="55">
                  <c:v>1.5813299999999999</c:v>
                </c:pt>
                <c:pt idx="56">
                  <c:v>1.563083</c:v>
                </c:pt>
                <c:pt idx="57">
                  <c:v>1.5401800000000001</c:v>
                </c:pt>
                <c:pt idx="58">
                  <c:v>1.5169649999999999</c:v>
                </c:pt>
                <c:pt idx="59">
                  <c:v>1.4944710000000001</c:v>
                </c:pt>
                <c:pt idx="60">
                  <c:v>1.4738500000000001</c:v>
                </c:pt>
                <c:pt idx="61">
                  <c:v>1.445241</c:v>
                </c:pt>
                <c:pt idx="62">
                  <c:v>1.4270080000000001</c:v>
                </c:pt>
                <c:pt idx="63">
                  <c:v>1.4044000000000001</c:v>
                </c:pt>
                <c:pt idx="64">
                  <c:v>1.3758250000000001</c:v>
                </c:pt>
                <c:pt idx="65">
                  <c:v>1.3502080000000001</c:v>
                </c:pt>
                <c:pt idx="66">
                  <c:v>1.328214</c:v>
                </c:pt>
                <c:pt idx="67">
                  <c:v>1.306551</c:v>
                </c:pt>
                <c:pt idx="68">
                  <c:v>1.283628</c:v>
                </c:pt>
                <c:pt idx="69">
                  <c:v>1.2595749999999999</c:v>
                </c:pt>
                <c:pt idx="70">
                  <c:v>1.234899</c:v>
                </c:pt>
                <c:pt idx="71">
                  <c:v>1.209829</c:v>
                </c:pt>
                <c:pt idx="72">
                  <c:v>1.1841999999999999</c:v>
                </c:pt>
                <c:pt idx="73">
                  <c:v>1.1575800000000001</c:v>
                </c:pt>
                <c:pt idx="74">
                  <c:v>1.129699</c:v>
                </c:pt>
                <c:pt idx="75">
                  <c:v>1.1012120000000001</c:v>
                </c:pt>
                <c:pt idx="76">
                  <c:v>1.074155</c:v>
                </c:pt>
                <c:pt idx="77">
                  <c:v>1.0506789999999999</c:v>
                </c:pt>
                <c:pt idx="78">
                  <c:v>1.0298769999999999</c:v>
                </c:pt>
                <c:pt idx="79">
                  <c:v>1.006488</c:v>
                </c:pt>
                <c:pt idx="80">
                  <c:v>0.97647899999999999</c:v>
                </c:pt>
                <c:pt idx="81">
                  <c:v>0.94467500000000004</c:v>
                </c:pt>
                <c:pt idx="82">
                  <c:v>0.920099</c:v>
                </c:pt>
                <c:pt idx="83">
                  <c:v>0.90132800000000002</c:v>
                </c:pt>
                <c:pt idx="84">
                  <c:v>0.87635099999999999</c:v>
                </c:pt>
                <c:pt idx="85">
                  <c:v>0.84271099999999999</c:v>
                </c:pt>
                <c:pt idx="86">
                  <c:v>0.81329899999999999</c:v>
                </c:pt>
                <c:pt idx="87">
                  <c:v>0.79419300000000004</c:v>
                </c:pt>
                <c:pt idx="88">
                  <c:v>0.77412800000000004</c:v>
                </c:pt>
                <c:pt idx="89">
                  <c:v>0.74361699999999997</c:v>
                </c:pt>
                <c:pt idx="90">
                  <c:v>0.70968200000000004</c:v>
                </c:pt>
                <c:pt idx="91">
                  <c:v>0.68309699999999995</c:v>
                </c:pt>
                <c:pt idx="92">
                  <c:v>0.66398800000000002</c:v>
                </c:pt>
                <c:pt idx="93">
                  <c:v>0.64512100000000006</c:v>
                </c:pt>
                <c:pt idx="94">
                  <c:v>0.62166999999999994</c:v>
                </c:pt>
                <c:pt idx="95">
                  <c:v>0.59432499999999999</c:v>
                </c:pt>
                <c:pt idx="96">
                  <c:v>0.59432499999999999</c:v>
                </c:pt>
                <c:pt idx="97">
                  <c:v>0.56605799999999995</c:v>
                </c:pt>
                <c:pt idx="98">
                  <c:v>0.53908800000000001</c:v>
                </c:pt>
                <c:pt idx="99">
                  <c:v>0.51452200000000003</c:v>
                </c:pt>
                <c:pt idx="100">
                  <c:v>0.49302099999999999</c:v>
                </c:pt>
                <c:pt idx="101">
                  <c:v>0.47409299999999999</c:v>
                </c:pt>
                <c:pt idx="102">
                  <c:v>0.45218700000000001</c:v>
                </c:pt>
                <c:pt idx="103">
                  <c:v>0.41654099999999999</c:v>
                </c:pt>
                <c:pt idx="104">
                  <c:v>0.378664</c:v>
                </c:pt>
                <c:pt idx="105">
                  <c:v>0.377697</c:v>
                </c:pt>
                <c:pt idx="106">
                  <c:v>0.34879700000000002</c:v>
                </c:pt>
                <c:pt idx="107">
                  <c:v>0.32184699999999999</c:v>
                </c:pt>
                <c:pt idx="108">
                  <c:v>0.29779299999999997</c:v>
                </c:pt>
                <c:pt idx="109">
                  <c:v>0.304477</c:v>
                </c:pt>
                <c:pt idx="110">
                  <c:v>0.262465</c:v>
                </c:pt>
                <c:pt idx="111">
                  <c:v>0.22727700000000001</c:v>
                </c:pt>
                <c:pt idx="112">
                  <c:v>0.209869</c:v>
                </c:pt>
                <c:pt idx="113">
                  <c:v>0.22034200000000001</c:v>
                </c:pt>
                <c:pt idx="114">
                  <c:v>0.21697</c:v>
                </c:pt>
                <c:pt idx="115">
                  <c:v>0.12932399999999999</c:v>
                </c:pt>
                <c:pt idx="116">
                  <c:v>0.20641999999999999</c:v>
                </c:pt>
                <c:pt idx="117">
                  <c:v>0.102543</c:v>
                </c:pt>
                <c:pt idx="118">
                  <c:v>0.14260999999999999</c:v>
                </c:pt>
                <c:pt idx="119">
                  <c:v>-0.16780200000000001</c:v>
                </c:pt>
                <c:pt idx="120">
                  <c:v>-0.104908</c:v>
                </c:pt>
                <c:pt idx="121">
                  <c:v>-0.34154800000000002</c:v>
                </c:pt>
                <c:pt idx="122">
                  <c:v>-0.18137500000000001</c:v>
                </c:pt>
                <c:pt idx="123">
                  <c:v>-0.36719000000000002</c:v>
                </c:pt>
                <c:pt idx="124">
                  <c:v>-0.44758599999999998</c:v>
                </c:pt>
                <c:pt idx="125">
                  <c:v>-0.39248699999999997</c:v>
                </c:pt>
                <c:pt idx="126">
                  <c:v>-0.50450899999999999</c:v>
                </c:pt>
                <c:pt idx="127">
                  <c:v>-0.43034699999999998</c:v>
                </c:pt>
                <c:pt idx="128">
                  <c:v>-0.52238600000000002</c:v>
                </c:pt>
                <c:pt idx="129">
                  <c:v>-0.49599700000000002</c:v>
                </c:pt>
                <c:pt idx="130">
                  <c:v>-0.45777099999999998</c:v>
                </c:pt>
                <c:pt idx="131">
                  <c:v>-0.59676399999999996</c:v>
                </c:pt>
                <c:pt idx="132">
                  <c:v>-0.59570400000000001</c:v>
                </c:pt>
                <c:pt idx="133">
                  <c:v>-0.52857200000000004</c:v>
                </c:pt>
                <c:pt idx="134">
                  <c:v>-0.68467</c:v>
                </c:pt>
                <c:pt idx="135">
                  <c:v>-0.73205299999999995</c:v>
                </c:pt>
                <c:pt idx="136">
                  <c:v>-0.67371899999999996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19808"/>
        <c:axId val="227218240"/>
      </c:scatterChart>
      <c:valAx>
        <c:axId val="22721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polarization</a:t>
                </a:r>
                <a:r>
                  <a:rPr lang="en-US" sz="1600" baseline="0" dirty="0"/>
                  <a:t> angle (degrees)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18240"/>
        <c:crosses val="autoZero"/>
        <c:crossBetween val="midCat"/>
      </c:valAx>
      <c:valAx>
        <c:axId val="2272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Magnetization 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19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/>
              <a:t>Magnetization v Photon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Sheet6!$B$1:$B$35</c:f>
              <c:numCache>
                <c:formatCode>General</c:formatCode>
                <c:ptCount val="35"/>
                <c:pt idx="0">
                  <c:v>6.6260000000000008E-3</c:v>
                </c:pt>
                <c:pt idx="1">
                  <c:v>1.3252000000000002E-2</c:v>
                </c:pt>
                <c:pt idx="2">
                  <c:v>1.9878E-2</c:v>
                </c:pt>
                <c:pt idx="3">
                  <c:v>2.6504000000000003E-2</c:v>
                </c:pt>
                <c:pt idx="4">
                  <c:v>3.313E-2</c:v>
                </c:pt>
                <c:pt idx="5">
                  <c:v>3.9756E-2</c:v>
                </c:pt>
                <c:pt idx="6">
                  <c:v>4.6382000000000007E-2</c:v>
                </c:pt>
                <c:pt idx="7">
                  <c:v>5.3008000000000007E-2</c:v>
                </c:pt>
                <c:pt idx="8">
                  <c:v>5.9634000000000013E-2</c:v>
                </c:pt>
                <c:pt idx="9">
                  <c:v>6.6260000000000013E-2</c:v>
                </c:pt>
                <c:pt idx="10">
                  <c:v>7.288600000000002E-2</c:v>
                </c:pt>
                <c:pt idx="11">
                  <c:v>7.9512000000000027E-2</c:v>
                </c:pt>
                <c:pt idx="12">
                  <c:v>8.6138000000000034E-2</c:v>
                </c:pt>
                <c:pt idx="13">
                  <c:v>9.2764000000000041E-2</c:v>
                </c:pt>
                <c:pt idx="14">
                  <c:v>9.9390000000000048E-2</c:v>
                </c:pt>
                <c:pt idx="15">
                  <c:v>0.10601600000000005</c:v>
                </c:pt>
                <c:pt idx="16">
                  <c:v>0.11264200000000006</c:v>
                </c:pt>
                <c:pt idx="17">
                  <c:v>0.11926800000000007</c:v>
                </c:pt>
                <c:pt idx="18">
                  <c:v>0.12589400000000006</c:v>
                </c:pt>
                <c:pt idx="19">
                  <c:v>0.13252000000000008</c:v>
                </c:pt>
                <c:pt idx="20">
                  <c:v>0.13914600000000008</c:v>
                </c:pt>
                <c:pt idx="21">
                  <c:v>0.1457720000000001</c:v>
                </c:pt>
                <c:pt idx="22">
                  <c:v>0.15239800000000009</c:v>
                </c:pt>
                <c:pt idx="23">
                  <c:v>0.15902400000000011</c:v>
                </c:pt>
                <c:pt idx="24">
                  <c:v>0.1656500000000001</c:v>
                </c:pt>
                <c:pt idx="25">
                  <c:v>0.17227600000000012</c:v>
                </c:pt>
                <c:pt idx="26">
                  <c:v>0.17890200000000012</c:v>
                </c:pt>
                <c:pt idx="27">
                  <c:v>0.18552800000000014</c:v>
                </c:pt>
                <c:pt idx="28">
                  <c:v>0.19215400000000013</c:v>
                </c:pt>
                <c:pt idx="29">
                  <c:v>0.19878000000000015</c:v>
                </c:pt>
                <c:pt idx="30">
                  <c:v>0.20540600000000014</c:v>
                </c:pt>
                <c:pt idx="31">
                  <c:v>0.21203200000000016</c:v>
                </c:pt>
                <c:pt idx="32">
                  <c:v>0.21865800000000016</c:v>
                </c:pt>
                <c:pt idx="33">
                  <c:v>0.22528400000000018</c:v>
                </c:pt>
                <c:pt idx="34">
                  <c:v>0.23191000000000017</c:v>
                </c:pt>
              </c:numCache>
            </c:numRef>
          </c:xVal>
          <c:yVal>
            <c:numRef>
              <c:f>Sheet6!$C$1:$C$35</c:f>
              <c:numCache>
                <c:formatCode>General</c:formatCode>
                <c:ptCount val="35"/>
                <c:pt idx="0">
                  <c:v>-0.61821000000000004</c:v>
                </c:pt>
                <c:pt idx="1">
                  <c:v>-0.64943600000000001</c:v>
                </c:pt>
                <c:pt idx="2">
                  <c:v>-0.65596699999999997</c:v>
                </c:pt>
                <c:pt idx="3">
                  <c:v>-0.66091200000000005</c:v>
                </c:pt>
                <c:pt idx="4">
                  <c:v>-0.65984699999999996</c:v>
                </c:pt>
                <c:pt idx="5">
                  <c:v>-0.54069699999999998</c:v>
                </c:pt>
                <c:pt idx="6">
                  <c:v>-0.51016799999999995</c:v>
                </c:pt>
                <c:pt idx="7">
                  <c:v>-0.59741699999999998</c:v>
                </c:pt>
                <c:pt idx="8">
                  <c:v>-0.62468400000000002</c:v>
                </c:pt>
                <c:pt idx="9">
                  <c:v>-0.408887</c:v>
                </c:pt>
                <c:pt idx="10">
                  <c:v>-0.51119400000000004</c:v>
                </c:pt>
                <c:pt idx="11">
                  <c:v>-0.549956</c:v>
                </c:pt>
                <c:pt idx="12">
                  <c:v>-0.38749600000000001</c:v>
                </c:pt>
                <c:pt idx="13">
                  <c:v>-0.50157300000000005</c:v>
                </c:pt>
                <c:pt idx="14">
                  <c:v>-0.317577</c:v>
                </c:pt>
                <c:pt idx="15">
                  <c:v>-0.42890400000000001</c:v>
                </c:pt>
                <c:pt idx="16">
                  <c:v>-0.26594400000000001</c:v>
                </c:pt>
                <c:pt idx="17">
                  <c:v>-0.39727499999999999</c:v>
                </c:pt>
                <c:pt idx="18">
                  <c:v>-0.18376600000000001</c:v>
                </c:pt>
                <c:pt idx="19">
                  <c:v>-0.37268000000000001</c:v>
                </c:pt>
                <c:pt idx="20">
                  <c:v>-0.19866400000000001</c:v>
                </c:pt>
                <c:pt idx="21">
                  <c:v>-0.29352699999999998</c:v>
                </c:pt>
                <c:pt idx="22">
                  <c:v>-0.1958</c:v>
                </c:pt>
                <c:pt idx="23">
                  <c:v>-0.22170400000000001</c:v>
                </c:pt>
                <c:pt idx="24">
                  <c:v>-0.20155400000000001</c:v>
                </c:pt>
                <c:pt idx="25" formatCode="0.00E+00">
                  <c:v>1.9715E-2</c:v>
                </c:pt>
                <c:pt idx="26">
                  <c:v>-0.20102</c:v>
                </c:pt>
                <c:pt idx="27">
                  <c:v>0.114009</c:v>
                </c:pt>
                <c:pt idx="28">
                  <c:v>-0.17816699999999999</c:v>
                </c:pt>
                <c:pt idx="29" formatCode="0.00E+00">
                  <c:v>-6.3506999999999897E-2</c:v>
                </c:pt>
                <c:pt idx="30" formatCode="0.00E+00">
                  <c:v>8.1083000000000002E-2</c:v>
                </c:pt>
                <c:pt idx="31">
                  <c:v>0.21571699999999999</c:v>
                </c:pt>
                <c:pt idx="32" formatCode="0.00E+00">
                  <c:v>1.4748000000000001E-2</c:v>
                </c:pt>
                <c:pt idx="33">
                  <c:v>0.18721599999999999</c:v>
                </c:pt>
                <c:pt idx="34" formatCode="0.00E+00">
                  <c:v>5.9379000000000001E-2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17848"/>
        <c:axId val="227221376"/>
      </c:scatterChart>
      <c:valAx>
        <c:axId val="227217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Photon </a:t>
                </a:r>
                <a:r>
                  <a:rPr lang="en-US" sz="1600" dirty="0" smtClean="0"/>
                  <a:t>energy,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l-G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21376"/>
        <c:crosses val="autoZero"/>
        <c:crossBetween val="midCat"/>
      </c:valAx>
      <c:valAx>
        <c:axId val="2272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Magnetization 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17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Orbital</a:t>
            </a:r>
            <a:r>
              <a:rPr lang="en-US" sz="2000" baseline="0" dirty="0"/>
              <a:t> v Magnetization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440648716118182E-2"/>
          <c:y val="0.11427895655844834"/>
          <c:w val="0.8391602863113613"/>
          <c:h val="0.8090646925962143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Sheet11!$A$1:$A$60</c:f>
              <c:numCache>
                <c:formatCode>0.00E+00</c:formatCode>
                <c:ptCount val="60"/>
                <c:pt idx="0">
                  <c:v>0</c:v>
                </c:pt>
                <c:pt idx="1">
                  <c:v>0.01</c:v>
                </c:pt>
                <c:pt idx="2">
                  <c:v>1.4142E-2</c:v>
                </c:pt>
                <c:pt idx="3">
                  <c:v>1.7321E-2</c:v>
                </c:pt>
                <c:pt idx="4">
                  <c:v>2.2360999999999999E-2</c:v>
                </c:pt>
                <c:pt idx="5">
                  <c:v>2.4494999999999999E-2</c:v>
                </c:pt>
                <c:pt idx="6">
                  <c:v>0.03</c:v>
                </c:pt>
                <c:pt idx="7">
                  <c:v>3.4640999999999998E-2</c:v>
                </c:pt>
                <c:pt idx="8">
                  <c:v>4.1230999999999997E-2</c:v>
                </c:pt>
                <c:pt idx="9">
                  <c:v>4.6904000000000001E-2</c:v>
                </c:pt>
                <c:pt idx="10">
                  <c:v>5.1962000000000001E-2</c:v>
                </c:pt>
                <c:pt idx="11">
                  <c:v>5.8310000000000001E-2</c:v>
                </c:pt>
                <c:pt idx="12">
                  <c:v>6.4031000000000005E-2</c:v>
                </c:pt>
                <c:pt idx="13">
                  <c:v>6.9281999999999996E-2</c:v>
                </c:pt>
                <c:pt idx="14">
                  <c:v>7.5497999999999996E-2</c:v>
                </c:pt>
                <c:pt idx="15">
                  <c:v>8.1240000000000007E-2</c:v>
                </c:pt>
                <c:pt idx="16">
                  <c:v>8.6602999999999999E-2</c:v>
                </c:pt>
                <c:pt idx="17">
                  <c:v>9.2735999999999999E-2</c:v>
                </c:pt>
                <c:pt idx="18">
                  <c:v>9.8488999999999896E-2</c:v>
                </c:pt>
                <c:pt idx="19" formatCode="General">
                  <c:v>0.103923</c:v>
                </c:pt>
                <c:pt idx="20" formatCode="General">
                  <c:v>0.11</c:v>
                </c:pt>
                <c:pt idx="21" formatCode="General">
                  <c:v>0.115758</c:v>
                </c:pt>
                <c:pt idx="22" formatCode="General">
                  <c:v>0.121244</c:v>
                </c:pt>
                <c:pt idx="23" formatCode="General">
                  <c:v>0.127279</c:v>
                </c:pt>
                <c:pt idx="24" formatCode="General">
                  <c:v>0.13304099999999999</c:v>
                </c:pt>
                <c:pt idx="25" formatCode="General">
                  <c:v>0.13856399999999999</c:v>
                </c:pt>
                <c:pt idx="26" formatCode="General">
                  <c:v>0.144568</c:v>
                </c:pt>
                <c:pt idx="27" formatCode="General">
                  <c:v>0.15033299999999999</c:v>
                </c:pt>
                <c:pt idx="28" formatCode="General">
                  <c:v>0.155885</c:v>
                </c:pt>
                <c:pt idx="29" formatCode="General">
                  <c:v>0.16186400000000001</c:v>
                </c:pt>
                <c:pt idx="30" formatCode="General">
                  <c:v>0.167631</c:v>
                </c:pt>
                <c:pt idx="31" formatCode="General">
                  <c:v>0.173205</c:v>
                </c:pt>
                <c:pt idx="32" formatCode="General">
                  <c:v>0.17916499999999999</c:v>
                </c:pt>
                <c:pt idx="33" formatCode="General">
                  <c:v>0.18493200000000001</c:v>
                </c:pt>
                <c:pt idx="34" formatCode="General">
                  <c:v>0.190526</c:v>
                </c:pt>
                <c:pt idx="35" formatCode="General">
                  <c:v>0.196469</c:v>
                </c:pt>
                <c:pt idx="36" formatCode="General">
                  <c:v>0.202237</c:v>
                </c:pt>
                <c:pt idx="37" formatCode="General">
                  <c:v>0.207846</c:v>
                </c:pt>
                <c:pt idx="38" formatCode="General">
                  <c:v>0.21377599999999999</c:v>
                </c:pt>
                <c:pt idx="39" formatCode="General">
                  <c:v>0.21954499999999999</c:v>
                </c:pt>
                <c:pt idx="40" formatCode="General">
                  <c:v>0.22516700000000001</c:v>
                </c:pt>
                <c:pt idx="41" formatCode="General">
                  <c:v>0.23108400000000001</c:v>
                </c:pt>
                <c:pt idx="42" formatCode="General">
                  <c:v>0.23685400000000001</c:v>
                </c:pt>
                <c:pt idx="43" formatCode="General">
                  <c:v>0.24248700000000001</c:v>
                </c:pt>
                <c:pt idx="44" formatCode="General">
                  <c:v>0.248395</c:v>
                </c:pt>
                <c:pt idx="45" formatCode="General">
                  <c:v>0.25416499999999997</c:v>
                </c:pt>
                <c:pt idx="46" formatCode="General">
                  <c:v>0.25980799999999998</c:v>
                </c:pt>
                <c:pt idx="47" formatCode="General">
                  <c:v>0.26570700000000003</c:v>
                </c:pt>
                <c:pt idx="48" formatCode="General">
                  <c:v>0.27147700000000002</c:v>
                </c:pt>
                <c:pt idx="49" formatCode="General">
                  <c:v>0.27712799999999999</c:v>
                </c:pt>
                <c:pt idx="50" formatCode="General">
                  <c:v>0.28301900000000002</c:v>
                </c:pt>
                <c:pt idx="51" formatCode="General">
                  <c:v>0.28879100000000002</c:v>
                </c:pt>
                <c:pt idx="52" formatCode="General">
                  <c:v>0.29444900000000002</c:v>
                </c:pt>
                <c:pt idx="53" formatCode="General">
                  <c:v>0.30033300000000002</c:v>
                </c:pt>
                <c:pt idx="54" formatCode="General">
                  <c:v>0.30610500000000002</c:v>
                </c:pt>
                <c:pt idx="55" formatCode="General">
                  <c:v>0.31176900000000002</c:v>
                </c:pt>
                <c:pt idx="56" formatCode="General">
                  <c:v>0.31764799999999999</c:v>
                </c:pt>
                <c:pt idx="57" formatCode="General">
                  <c:v>0.32341900000000001</c:v>
                </c:pt>
                <c:pt idx="58" formatCode="General">
                  <c:v>0.32908999999999999</c:v>
                </c:pt>
                <c:pt idx="59" formatCode="General">
                  <c:v>0.33496300000000001</c:v>
                </c:pt>
              </c:numCache>
            </c:numRef>
          </c:xVal>
          <c:yVal>
            <c:numRef>
              <c:f>Sheet11!$B$1:$B$60</c:f>
              <c:numCache>
                <c:formatCode>General</c:formatCode>
                <c:ptCount val="60"/>
                <c:pt idx="0">
                  <c:v>0.59420700000000004</c:v>
                </c:pt>
                <c:pt idx="1">
                  <c:v>0.59084400000000004</c:v>
                </c:pt>
                <c:pt idx="2">
                  <c:v>0.52447500000000002</c:v>
                </c:pt>
                <c:pt idx="3">
                  <c:v>0.52888400000000002</c:v>
                </c:pt>
                <c:pt idx="4">
                  <c:v>0.52052600000000004</c:v>
                </c:pt>
                <c:pt idx="5">
                  <c:v>0.52447500000000002</c:v>
                </c:pt>
                <c:pt idx="6">
                  <c:v>0.47878500000000002</c:v>
                </c:pt>
                <c:pt idx="7">
                  <c:v>0.48683599999999999</c:v>
                </c:pt>
                <c:pt idx="8">
                  <c:v>0.47878500000000002</c:v>
                </c:pt>
                <c:pt idx="9">
                  <c:v>0.40723900000000002</c:v>
                </c:pt>
                <c:pt idx="10">
                  <c:v>0.40922399999999998</c:v>
                </c:pt>
                <c:pt idx="11">
                  <c:v>0.40723900000000002</c:v>
                </c:pt>
                <c:pt idx="12">
                  <c:v>0.36485000000000001</c:v>
                </c:pt>
                <c:pt idx="13">
                  <c:v>0.37561600000000001</c:v>
                </c:pt>
                <c:pt idx="14">
                  <c:v>0.36485000000000001</c:v>
                </c:pt>
                <c:pt idx="15">
                  <c:v>0.29390500000000003</c:v>
                </c:pt>
                <c:pt idx="16">
                  <c:v>0.29422100000000001</c:v>
                </c:pt>
                <c:pt idx="17">
                  <c:v>0.29390500000000003</c:v>
                </c:pt>
                <c:pt idx="18">
                  <c:v>0.23598</c:v>
                </c:pt>
                <c:pt idx="19">
                  <c:v>0.26115899999999997</c:v>
                </c:pt>
                <c:pt idx="20">
                  <c:v>0.23598</c:v>
                </c:pt>
                <c:pt idx="21">
                  <c:v>0.20897199999999999</c:v>
                </c:pt>
                <c:pt idx="22">
                  <c:v>0.16977300000000001</c:v>
                </c:pt>
                <c:pt idx="23">
                  <c:v>0.20897199999999999</c:v>
                </c:pt>
                <c:pt idx="24">
                  <c:v>0.10501000000000001</c:v>
                </c:pt>
                <c:pt idx="25">
                  <c:v>0.112479</c:v>
                </c:pt>
                <c:pt idx="26">
                  <c:v>0.10501000000000001</c:v>
                </c:pt>
                <c:pt idx="27" formatCode="0.00E+00">
                  <c:v>-7.8254000000000004E-2</c:v>
                </c:pt>
                <c:pt idx="28" formatCode="0.00E+00">
                  <c:v>-1.6583000000000001E-2</c:v>
                </c:pt>
                <c:pt idx="29" formatCode="0.00E+00">
                  <c:v>-7.8254000000000004E-2</c:v>
                </c:pt>
                <c:pt idx="30">
                  <c:v>-0.106569</c:v>
                </c:pt>
                <c:pt idx="31">
                  <c:v>-0.143286</c:v>
                </c:pt>
                <c:pt idx="32">
                  <c:v>-0.106569</c:v>
                </c:pt>
                <c:pt idx="33">
                  <c:v>-0.14092299999999999</c:v>
                </c:pt>
                <c:pt idx="34">
                  <c:v>-0.20754900000000001</c:v>
                </c:pt>
                <c:pt idx="35">
                  <c:v>-0.14092299999999999</c:v>
                </c:pt>
                <c:pt idx="36">
                  <c:v>-0.20750299999999999</c:v>
                </c:pt>
                <c:pt idx="37">
                  <c:v>-0.15168699999999999</c:v>
                </c:pt>
                <c:pt idx="38">
                  <c:v>-0.20750299999999999</c:v>
                </c:pt>
                <c:pt idx="39">
                  <c:v>-0.31274400000000002</c:v>
                </c:pt>
                <c:pt idx="40">
                  <c:v>-0.11201899999999999</c:v>
                </c:pt>
                <c:pt idx="41">
                  <c:v>-0.31274400000000002</c:v>
                </c:pt>
                <c:pt idx="42">
                  <c:v>-0.35104000000000002</c:v>
                </c:pt>
                <c:pt idx="43">
                  <c:v>-0.16853799999999999</c:v>
                </c:pt>
                <c:pt idx="44">
                  <c:v>-0.35104000000000002</c:v>
                </c:pt>
                <c:pt idx="45">
                  <c:v>-0.28337800000000002</c:v>
                </c:pt>
                <c:pt idx="46">
                  <c:v>-0.30320000000000003</c:v>
                </c:pt>
                <c:pt idx="47">
                  <c:v>-0.28337800000000002</c:v>
                </c:pt>
                <c:pt idx="48">
                  <c:v>-0.409771</c:v>
                </c:pt>
                <c:pt idx="49">
                  <c:v>-0.46127699999999999</c:v>
                </c:pt>
                <c:pt idx="50">
                  <c:v>-0.409771</c:v>
                </c:pt>
                <c:pt idx="51">
                  <c:v>-0.55715199999999998</c:v>
                </c:pt>
                <c:pt idx="52">
                  <c:v>-0.54641399999999996</c:v>
                </c:pt>
                <c:pt idx="53">
                  <c:v>-0.55715199999999998</c:v>
                </c:pt>
                <c:pt idx="54">
                  <c:v>-0.427481</c:v>
                </c:pt>
                <c:pt idx="55">
                  <c:v>-0.48275000000000001</c:v>
                </c:pt>
                <c:pt idx="56">
                  <c:v>-0.427481</c:v>
                </c:pt>
                <c:pt idx="57">
                  <c:v>-0.64551800000000004</c:v>
                </c:pt>
                <c:pt idx="58">
                  <c:v>-0.63856100000000005</c:v>
                </c:pt>
                <c:pt idx="59">
                  <c:v>-0.64551800000000004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956216"/>
        <c:axId val="226959352"/>
      </c:scatterChart>
      <c:valAx>
        <c:axId val="226956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Orbital </a:t>
                </a:r>
                <a:r>
                  <a:rPr lang="en-US" sz="1600" dirty="0" smtClean="0"/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959352"/>
        <c:crosses val="autoZero"/>
        <c:crossBetween val="midCat"/>
      </c:valAx>
      <c:valAx>
        <c:axId val="22695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Magnetization </a:t>
                </a:r>
                <a:r>
                  <a:rPr lang="en-US" sz="1600" dirty="0" smtClean="0"/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"/>
              <c:y val="0.347205053810759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956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Magnetization</a:t>
            </a:r>
            <a:r>
              <a:rPr lang="en-US" sz="2000" baseline="0" dirty="0"/>
              <a:t> v Orbital Magnitude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Sheet14!$A$1:$A$108</c:f>
              <c:numCache>
                <c:formatCode>0.00E+00</c:formatCode>
                <c:ptCount val="108"/>
                <c:pt idx="0">
                  <c:v>2.4494999999999999E-2</c:v>
                </c:pt>
                <c:pt idx="1">
                  <c:v>2.4494999999999999E-2</c:v>
                </c:pt>
                <c:pt idx="2">
                  <c:v>2.4494999999999999E-2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  <c:pt idx="6">
                  <c:v>4.1230999999999997E-2</c:v>
                </c:pt>
                <c:pt idx="7">
                  <c:v>4.1230999999999997E-2</c:v>
                </c:pt>
                <c:pt idx="8">
                  <c:v>4.1230999999999997E-2</c:v>
                </c:pt>
                <c:pt idx="9">
                  <c:v>4.6904000000000001E-2</c:v>
                </c:pt>
                <c:pt idx="10">
                  <c:v>4.6904000000000001E-2</c:v>
                </c:pt>
                <c:pt idx="11">
                  <c:v>4.6904000000000001E-2</c:v>
                </c:pt>
                <c:pt idx="12">
                  <c:v>5.1962000000000001E-2</c:v>
                </c:pt>
                <c:pt idx="13">
                  <c:v>5.1962000000000001E-2</c:v>
                </c:pt>
                <c:pt idx="14">
                  <c:v>5.1962000000000001E-2</c:v>
                </c:pt>
                <c:pt idx="15">
                  <c:v>5.1962000000000001E-2</c:v>
                </c:pt>
                <c:pt idx="16">
                  <c:v>5.8310000000000001E-2</c:v>
                </c:pt>
                <c:pt idx="17">
                  <c:v>5.8310000000000001E-2</c:v>
                </c:pt>
                <c:pt idx="18">
                  <c:v>5.8310000000000001E-2</c:v>
                </c:pt>
                <c:pt idx="19">
                  <c:v>6.4031000000000005E-2</c:v>
                </c:pt>
                <c:pt idx="20">
                  <c:v>6.4031000000000005E-2</c:v>
                </c:pt>
                <c:pt idx="21">
                  <c:v>6.4031000000000005E-2</c:v>
                </c:pt>
                <c:pt idx="22">
                  <c:v>6.4031000000000005E-2</c:v>
                </c:pt>
                <c:pt idx="23">
                  <c:v>6.4031000000000005E-2</c:v>
                </c:pt>
                <c:pt idx="24">
                  <c:v>6.4031000000000005E-2</c:v>
                </c:pt>
                <c:pt idx="25">
                  <c:v>6.4031000000000005E-2</c:v>
                </c:pt>
                <c:pt idx="26">
                  <c:v>6.4031000000000005E-2</c:v>
                </c:pt>
                <c:pt idx="27">
                  <c:v>6.4031000000000005E-2</c:v>
                </c:pt>
                <c:pt idx="28">
                  <c:v>7.5497999999999996E-2</c:v>
                </c:pt>
                <c:pt idx="29">
                  <c:v>7.5497999999999996E-2</c:v>
                </c:pt>
                <c:pt idx="30">
                  <c:v>7.5497999999999996E-2</c:v>
                </c:pt>
                <c:pt idx="31">
                  <c:v>7.5497999999999996E-2</c:v>
                </c:pt>
                <c:pt idx="32">
                  <c:v>7.5497999999999996E-2</c:v>
                </c:pt>
                <c:pt idx="33">
                  <c:v>7.5497999999999996E-2</c:v>
                </c:pt>
                <c:pt idx="34">
                  <c:v>8.1240000000000007E-2</c:v>
                </c:pt>
                <c:pt idx="35">
                  <c:v>8.1240000000000007E-2</c:v>
                </c:pt>
                <c:pt idx="36">
                  <c:v>8.1240000000000007E-2</c:v>
                </c:pt>
                <c:pt idx="37">
                  <c:v>8.1240000000000007E-2</c:v>
                </c:pt>
                <c:pt idx="38">
                  <c:v>8.1240000000000007E-2</c:v>
                </c:pt>
                <c:pt idx="39">
                  <c:v>8.1240000000000007E-2</c:v>
                </c:pt>
                <c:pt idx="40">
                  <c:v>8.1240000000000007E-2</c:v>
                </c:pt>
                <c:pt idx="41">
                  <c:v>8.1240000000000007E-2</c:v>
                </c:pt>
                <c:pt idx="42">
                  <c:v>8.1240000000000007E-2</c:v>
                </c:pt>
                <c:pt idx="43">
                  <c:v>8.1240000000000007E-2</c:v>
                </c:pt>
                <c:pt idx="44">
                  <c:v>8.1240000000000007E-2</c:v>
                </c:pt>
                <c:pt idx="45">
                  <c:v>8.1240000000000007E-2</c:v>
                </c:pt>
                <c:pt idx="46">
                  <c:v>8.6602999999999999E-2</c:v>
                </c:pt>
                <c:pt idx="47">
                  <c:v>8.6602999999999999E-2</c:v>
                </c:pt>
                <c:pt idx="48">
                  <c:v>8.6602999999999999E-2</c:v>
                </c:pt>
                <c:pt idx="49">
                  <c:v>8.6602999999999999E-2</c:v>
                </c:pt>
                <c:pt idx="50">
                  <c:v>8.6602999999999999E-2</c:v>
                </c:pt>
                <c:pt idx="51">
                  <c:v>8.6602999999999999E-2</c:v>
                </c:pt>
                <c:pt idx="52">
                  <c:v>8.6602999999999999E-2</c:v>
                </c:pt>
                <c:pt idx="53">
                  <c:v>9.2735999999999999E-2</c:v>
                </c:pt>
                <c:pt idx="54">
                  <c:v>9.2735999999999999E-2</c:v>
                </c:pt>
                <c:pt idx="55">
                  <c:v>9.2735999999999999E-2</c:v>
                </c:pt>
                <c:pt idx="56">
                  <c:v>9.2735999999999999E-2</c:v>
                </c:pt>
                <c:pt idx="57">
                  <c:v>9.2735999999999999E-2</c:v>
                </c:pt>
                <c:pt idx="58">
                  <c:v>9.2735999999999999E-2</c:v>
                </c:pt>
                <c:pt idx="59">
                  <c:v>9.2735999999999999E-2</c:v>
                </c:pt>
                <c:pt idx="60">
                  <c:v>9.2735999999999999E-2</c:v>
                </c:pt>
                <c:pt idx="61">
                  <c:v>9.2735999999999999E-2</c:v>
                </c:pt>
                <c:pt idx="62">
                  <c:v>9.2735999999999999E-2</c:v>
                </c:pt>
                <c:pt idx="63">
                  <c:v>9.2735999999999999E-2</c:v>
                </c:pt>
                <c:pt idx="64">
                  <c:v>9.2735999999999999E-2</c:v>
                </c:pt>
                <c:pt idx="65">
                  <c:v>9.2735999999999999E-2</c:v>
                </c:pt>
                <c:pt idx="66">
                  <c:v>9.2735999999999999E-2</c:v>
                </c:pt>
                <c:pt idx="67">
                  <c:v>9.2735999999999999E-2</c:v>
                </c:pt>
                <c:pt idx="68">
                  <c:v>9.8488999999999896E-2</c:v>
                </c:pt>
                <c:pt idx="69">
                  <c:v>9.8488999999999896E-2</c:v>
                </c:pt>
                <c:pt idx="70">
                  <c:v>9.8488999999999896E-2</c:v>
                </c:pt>
                <c:pt idx="71" formatCode="General">
                  <c:v>0.103923</c:v>
                </c:pt>
                <c:pt idx="72" formatCode="General">
                  <c:v>0.103923</c:v>
                </c:pt>
                <c:pt idx="73" formatCode="General">
                  <c:v>0.103923</c:v>
                </c:pt>
                <c:pt idx="74" formatCode="General">
                  <c:v>0.103923</c:v>
                </c:pt>
                <c:pt idx="75" formatCode="General">
                  <c:v>0.110905</c:v>
                </c:pt>
                <c:pt idx="76" formatCode="General">
                  <c:v>0.110905</c:v>
                </c:pt>
                <c:pt idx="77" formatCode="General">
                  <c:v>0.109545</c:v>
                </c:pt>
                <c:pt idx="78" formatCode="General">
                  <c:v>0.11</c:v>
                </c:pt>
                <c:pt idx="79" formatCode="General">
                  <c:v>0.11</c:v>
                </c:pt>
                <c:pt idx="80" formatCode="General">
                  <c:v>0.109545</c:v>
                </c:pt>
                <c:pt idx="81" formatCode="General">
                  <c:v>0.110454</c:v>
                </c:pt>
                <c:pt idx="82" formatCode="General">
                  <c:v>0.110454</c:v>
                </c:pt>
                <c:pt idx="83" formatCode="General">
                  <c:v>0.109545</c:v>
                </c:pt>
                <c:pt idx="84" formatCode="General">
                  <c:v>0.110454</c:v>
                </c:pt>
                <c:pt idx="85" formatCode="General">
                  <c:v>0.110454</c:v>
                </c:pt>
                <c:pt idx="86" formatCode="General">
                  <c:v>0.109545</c:v>
                </c:pt>
                <c:pt idx="87" formatCode="General">
                  <c:v>0.110454</c:v>
                </c:pt>
                <c:pt idx="88" formatCode="General">
                  <c:v>0.110905</c:v>
                </c:pt>
                <c:pt idx="89" formatCode="General">
                  <c:v>0.110454</c:v>
                </c:pt>
                <c:pt idx="90" formatCode="General">
                  <c:v>0.11</c:v>
                </c:pt>
                <c:pt idx="91" formatCode="General">
                  <c:v>0.11</c:v>
                </c:pt>
                <c:pt idx="92" formatCode="General">
                  <c:v>0.11</c:v>
                </c:pt>
                <c:pt idx="93" formatCode="General">
                  <c:v>0.11</c:v>
                </c:pt>
                <c:pt idx="94" formatCode="General">
                  <c:v>0.110454</c:v>
                </c:pt>
                <c:pt idx="95" formatCode="General">
                  <c:v>0.110905</c:v>
                </c:pt>
                <c:pt idx="96" formatCode="General">
                  <c:v>0.11</c:v>
                </c:pt>
                <c:pt idx="97" formatCode="General">
                  <c:v>0.110905</c:v>
                </c:pt>
                <c:pt idx="98" formatCode="General">
                  <c:v>0.110454</c:v>
                </c:pt>
                <c:pt idx="99" formatCode="General">
                  <c:v>0.110454</c:v>
                </c:pt>
                <c:pt idx="100" formatCode="General">
                  <c:v>0.110454</c:v>
                </c:pt>
                <c:pt idx="101" formatCode="General">
                  <c:v>0.11</c:v>
                </c:pt>
                <c:pt idx="102" formatCode="General">
                  <c:v>0.110454</c:v>
                </c:pt>
                <c:pt idx="103" formatCode="General">
                  <c:v>0.110454</c:v>
                </c:pt>
                <c:pt idx="104" formatCode="General">
                  <c:v>0.11</c:v>
                </c:pt>
                <c:pt idx="105" formatCode="General">
                  <c:v>0.109545</c:v>
                </c:pt>
                <c:pt idx="106" formatCode="General">
                  <c:v>0.109545</c:v>
                </c:pt>
                <c:pt idx="107" formatCode="General">
                  <c:v>0.110905</c:v>
                </c:pt>
              </c:numCache>
            </c:numRef>
          </c:xVal>
          <c:yVal>
            <c:numRef>
              <c:f>Sheet14!$B$1:$B$108</c:f>
              <c:numCache>
                <c:formatCode>General</c:formatCode>
                <c:ptCount val="108"/>
                <c:pt idx="0">
                  <c:v>0.52447500000000002</c:v>
                </c:pt>
                <c:pt idx="1">
                  <c:v>0.48683599999999999</c:v>
                </c:pt>
                <c:pt idx="2">
                  <c:v>0.53365200000000002</c:v>
                </c:pt>
                <c:pt idx="3">
                  <c:v>0.47878500000000002</c:v>
                </c:pt>
                <c:pt idx="4">
                  <c:v>0.52888400000000002</c:v>
                </c:pt>
                <c:pt idx="5">
                  <c:v>0.49297800000000003</c:v>
                </c:pt>
                <c:pt idx="6">
                  <c:v>0.47878500000000002</c:v>
                </c:pt>
                <c:pt idx="7">
                  <c:v>0.40922399999999998</c:v>
                </c:pt>
                <c:pt idx="8">
                  <c:v>0.49297800000000003</c:v>
                </c:pt>
                <c:pt idx="9">
                  <c:v>0.40723900000000002</c:v>
                </c:pt>
                <c:pt idx="10">
                  <c:v>0.48683599999999999</c:v>
                </c:pt>
                <c:pt idx="11">
                  <c:v>0.41805300000000001</c:v>
                </c:pt>
                <c:pt idx="12">
                  <c:v>0.51439599999999996</c:v>
                </c:pt>
                <c:pt idx="13">
                  <c:v>0.29422100000000001</c:v>
                </c:pt>
                <c:pt idx="14">
                  <c:v>0.40922399999999998</c:v>
                </c:pt>
                <c:pt idx="15">
                  <c:v>0.54976100000000006</c:v>
                </c:pt>
                <c:pt idx="16">
                  <c:v>0.40723900000000002</c:v>
                </c:pt>
                <c:pt idx="17">
                  <c:v>0.37561600000000001</c:v>
                </c:pt>
                <c:pt idx="18">
                  <c:v>0.41805300000000001</c:v>
                </c:pt>
                <c:pt idx="19">
                  <c:v>0.44006800000000001</c:v>
                </c:pt>
                <c:pt idx="20">
                  <c:v>0.23598</c:v>
                </c:pt>
                <c:pt idx="21">
                  <c:v>0.51439599999999996</c:v>
                </c:pt>
                <c:pt idx="22">
                  <c:v>0.23788799999999999</c:v>
                </c:pt>
                <c:pt idx="23">
                  <c:v>0.36485000000000001</c:v>
                </c:pt>
                <c:pt idx="24">
                  <c:v>0.40922399999999998</c:v>
                </c:pt>
                <c:pt idx="25">
                  <c:v>0.36875400000000003</c:v>
                </c:pt>
                <c:pt idx="26">
                  <c:v>0.54976100000000006</c:v>
                </c:pt>
                <c:pt idx="27">
                  <c:v>0.51004099999999997</c:v>
                </c:pt>
                <c:pt idx="28">
                  <c:v>0.44006800000000001</c:v>
                </c:pt>
                <c:pt idx="29">
                  <c:v>0.16977300000000001</c:v>
                </c:pt>
                <c:pt idx="30">
                  <c:v>0.36485000000000001</c:v>
                </c:pt>
                <c:pt idx="31">
                  <c:v>0.29422100000000001</c:v>
                </c:pt>
                <c:pt idx="32">
                  <c:v>0.36875400000000003</c:v>
                </c:pt>
                <c:pt idx="33">
                  <c:v>0.51004099999999997</c:v>
                </c:pt>
                <c:pt idx="34">
                  <c:v>0.50687000000000004</c:v>
                </c:pt>
                <c:pt idx="35">
                  <c:v>0.31112899999999999</c:v>
                </c:pt>
                <c:pt idx="36">
                  <c:v>0.142845</c:v>
                </c:pt>
                <c:pt idx="37">
                  <c:v>0.112479</c:v>
                </c:pt>
                <c:pt idx="38">
                  <c:v>0.51715</c:v>
                </c:pt>
                <c:pt idx="39">
                  <c:v>0.29390500000000003</c:v>
                </c:pt>
                <c:pt idx="40">
                  <c:v>0.22928699999999999</c:v>
                </c:pt>
                <c:pt idx="41">
                  <c:v>0.37561600000000001</c:v>
                </c:pt>
                <c:pt idx="42">
                  <c:v>0.32496700000000001</c:v>
                </c:pt>
                <c:pt idx="43">
                  <c:v>0.544076</c:v>
                </c:pt>
                <c:pt idx="44">
                  <c:v>0.41097</c:v>
                </c:pt>
                <c:pt idx="45">
                  <c:v>0.56932099999999997</c:v>
                </c:pt>
                <c:pt idx="46">
                  <c:v>0.24998500000000001</c:v>
                </c:pt>
                <c:pt idx="47">
                  <c:v>0.16451499999999999</c:v>
                </c:pt>
                <c:pt idx="48">
                  <c:v>0.52052600000000004</c:v>
                </c:pt>
                <c:pt idx="49">
                  <c:v>0.29422100000000001</c:v>
                </c:pt>
                <c:pt idx="50">
                  <c:v>0.202436</c:v>
                </c:pt>
                <c:pt idx="51">
                  <c:v>0.53871899999999995</c:v>
                </c:pt>
                <c:pt idx="52">
                  <c:v>0.35800500000000002</c:v>
                </c:pt>
                <c:pt idx="53">
                  <c:v>0.44307400000000002</c:v>
                </c:pt>
                <c:pt idx="54">
                  <c:v>0.224137</c:v>
                </c:pt>
                <c:pt idx="55">
                  <c:v>0.17408399999999999</c:v>
                </c:pt>
                <c:pt idx="56" formatCode="0.00E+00">
                  <c:v>-7.8254000000000004E-2</c:v>
                </c:pt>
                <c:pt idx="57">
                  <c:v>0.50687000000000004</c:v>
                </c:pt>
                <c:pt idx="58" formatCode="0.00E+00">
                  <c:v>9.2829999999999996E-3</c:v>
                </c:pt>
                <c:pt idx="59">
                  <c:v>0.29390500000000003</c:v>
                </c:pt>
                <c:pt idx="60">
                  <c:v>0.26115899999999997</c:v>
                </c:pt>
                <c:pt idx="61">
                  <c:v>0.52447500000000002</c:v>
                </c:pt>
                <c:pt idx="62">
                  <c:v>0.32496700000000001</c:v>
                </c:pt>
                <c:pt idx="63">
                  <c:v>0.25151000000000001</c:v>
                </c:pt>
                <c:pt idx="64">
                  <c:v>0.53365200000000002</c:v>
                </c:pt>
                <c:pt idx="65">
                  <c:v>0.29964099999999999</c:v>
                </c:pt>
                <c:pt idx="66">
                  <c:v>0.56932099999999997</c:v>
                </c:pt>
                <c:pt idx="67">
                  <c:v>0.52444100000000005</c:v>
                </c:pt>
                <c:pt idx="68">
                  <c:v>0.23598</c:v>
                </c:pt>
                <c:pt idx="69">
                  <c:v>0.29422100000000001</c:v>
                </c:pt>
                <c:pt idx="70">
                  <c:v>0.23788799999999999</c:v>
                </c:pt>
                <c:pt idx="71">
                  <c:v>0.44307400000000002</c:v>
                </c:pt>
                <c:pt idx="72">
                  <c:v>-0.143286</c:v>
                </c:pt>
                <c:pt idx="73">
                  <c:v>0.26115899999999997</c:v>
                </c:pt>
                <c:pt idx="74">
                  <c:v>0.52444100000000005</c:v>
                </c:pt>
                <c:pt idx="75">
                  <c:v>-0.20754900000000001</c:v>
                </c:pt>
                <c:pt idx="76" formatCode="0.00E+00">
                  <c:v>0.48222300000000001</c:v>
                </c:pt>
                <c:pt idx="77">
                  <c:v>0.318996</c:v>
                </c:pt>
                <c:pt idx="78" formatCode="0.00E+00">
                  <c:v>0.17961099999999999</c:v>
                </c:pt>
                <c:pt idx="79" formatCode="0.00E+00">
                  <c:v>-6.9606000000000001E-2</c:v>
                </c:pt>
                <c:pt idx="80">
                  <c:v>-0.165798</c:v>
                </c:pt>
                <c:pt idx="81" formatCode="0.00E+00">
                  <c:v>0.17408399999999999</c:v>
                </c:pt>
                <c:pt idx="82" formatCode="0.00E+00">
                  <c:v>7.2253999999999999E-2</c:v>
                </c:pt>
                <c:pt idx="83">
                  <c:v>0.438994</c:v>
                </c:pt>
                <c:pt idx="84">
                  <c:v>0.28037800000000002</c:v>
                </c:pt>
                <c:pt idx="85" formatCode="0.00E+00">
                  <c:v>-7.8254000000000004E-2</c:v>
                </c:pt>
                <c:pt idx="86" formatCode="0.00E+00">
                  <c:v>-1.5441E-2</c:v>
                </c:pt>
                <c:pt idx="87">
                  <c:v>0.34887899999999999</c:v>
                </c:pt>
                <c:pt idx="88">
                  <c:v>0.16239000000000001</c:v>
                </c:pt>
                <c:pt idx="89" formatCode="0.00E+00">
                  <c:v>9.2829999999999996E-3</c:v>
                </c:pt>
                <c:pt idx="90">
                  <c:v>0.457341</c:v>
                </c:pt>
                <c:pt idx="91">
                  <c:v>0.23598</c:v>
                </c:pt>
                <c:pt idx="92">
                  <c:v>0.16977300000000001</c:v>
                </c:pt>
                <c:pt idx="93">
                  <c:v>0.13320799999999999</c:v>
                </c:pt>
                <c:pt idx="94">
                  <c:v>0.40723900000000002</c:v>
                </c:pt>
                <c:pt idx="95">
                  <c:v>0.29422100000000001</c:v>
                </c:pt>
                <c:pt idx="96">
                  <c:v>0.23788799999999999</c:v>
                </c:pt>
                <c:pt idx="97">
                  <c:v>0.193799</c:v>
                </c:pt>
                <c:pt idx="98">
                  <c:v>0.14412900000000001</c:v>
                </c:pt>
                <c:pt idx="99">
                  <c:v>0.41805300000000001</c:v>
                </c:pt>
                <c:pt idx="100">
                  <c:v>0.25151000000000001</c:v>
                </c:pt>
                <c:pt idx="101">
                  <c:v>0.50195599999999996</c:v>
                </c:pt>
                <c:pt idx="102">
                  <c:v>0.38722800000000002</c:v>
                </c:pt>
                <c:pt idx="103">
                  <c:v>0.34603600000000001</c:v>
                </c:pt>
                <c:pt idx="104">
                  <c:v>0.28182800000000002</c:v>
                </c:pt>
                <c:pt idx="105">
                  <c:v>0.51446199999999997</c:v>
                </c:pt>
                <c:pt idx="106">
                  <c:v>0.41143299999999999</c:v>
                </c:pt>
                <c:pt idx="107">
                  <c:v>0.59079499999999996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957784"/>
        <c:axId val="226958176"/>
      </c:scatterChart>
      <c:valAx>
        <c:axId val="226957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Orbital</a:t>
                </a:r>
                <a:r>
                  <a:rPr lang="en-US" sz="1600" baseline="0" dirty="0"/>
                  <a:t> </a:t>
                </a:r>
                <a:r>
                  <a:rPr lang="en-US" sz="1600" baseline="0" dirty="0" smtClean="0"/>
                  <a:t>Magnitude (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baseline="0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958176"/>
        <c:crosses val="autoZero"/>
        <c:crossBetween val="midCat"/>
      </c:valAx>
      <c:valAx>
        <c:axId val="22695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Magnetization </a:t>
                </a:r>
                <a:r>
                  <a:rPr lang="en-US" sz="1600" dirty="0" smtClean="0"/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ħ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"/>
              <c:y val="0.34786220124545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95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0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34627F-20D6-461E-9F6B-BC1546309864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16ECD73-46FC-42C8-9012-76A76ECD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704" y="1455313"/>
            <a:ext cx="70576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 look at the Dynamics of Ultrafast Magnetization Reversal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C.K. Rodgers, G.P. Zhang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964546"/>
              </p:ext>
            </p:extLst>
          </p:nvPr>
        </p:nvGraphicFramePr>
        <p:xfrm>
          <a:off x="3567447" y="785611"/>
          <a:ext cx="8139449" cy="528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123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Effects of orientation of orbital momentum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3387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Found all orientations related to orbital </a:t>
            </a:r>
            <a:r>
              <a:rPr lang="en-US" sz="2800" dirty="0" err="1" smtClean="0">
                <a:solidFill>
                  <a:schemeClr val="bg1"/>
                </a:solidFill>
              </a:rPr>
              <a:t>magnetudes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Looked at final spin state for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Final state highly dependent on the orientation of the orbital magnitude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642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Future Goals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554569" y="830997"/>
            <a:ext cx="79849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Look at physical origins of effective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Compare with experimental interpretations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Increase the size of the sample of spin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See if effects are still present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5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225567"/>
            <a:ext cx="9613861" cy="10809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tx1"/>
                </a:solidFill>
              </a:rPr>
              <a:t>Acknowledgments</a:t>
            </a:r>
            <a:endParaRPr lang="en-US" sz="4800" u="sng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39431" y="739893"/>
            <a:ext cx="8000039" cy="52616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Dr. </a:t>
            </a:r>
            <a:r>
              <a:rPr lang="en-US" sz="2800" dirty="0" err="1" smtClean="0">
                <a:solidFill>
                  <a:schemeClr val="tx1"/>
                </a:solidFill>
              </a:rPr>
              <a:t>Guo</a:t>
            </a:r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ing Zhang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Dr. Joseph West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Department of Energy Grant DE-FG02-06er46304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Dr. Zhang’s research group: Dr. Yong </a:t>
            </a:r>
            <a:r>
              <a:rPr lang="en-US" sz="2800" dirty="0" err="1" smtClean="0">
                <a:solidFill>
                  <a:schemeClr val="tx1"/>
                </a:solidFill>
              </a:rPr>
              <a:t>Xue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HuiPing</a:t>
            </a:r>
            <a:r>
              <a:rPr lang="en-US" sz="2800" dirty="0" smtClean="0">
                <a:solidFill>
                  <a:schemeClr val="tx1"/>
                </a:solidFill>
              </a:rPr>
              <a:t>, Kyle Drake, Tanner </a:t>
            </a:r>
            <a:r>
              <a:rPr lang="en-US" sz="2800" dirty="0" err="1" smtClean="0">
                <a:solidFill>
                  <a:schemeClr val="tx1"/>
                </a:solidFill>
              </a:rPr>
              <a:t>Latta</a:t>
            </a:r>
            <a:r>
              <a:rPr lang="en-US" sz="2800" dirty="0" smtClean="0">
                <a:solidFill>
                  <a:schemeClr val="tx1"/>
                </a:solidFill>
              </a:rPr>
              <a:t>, Nicole </a:t>
            </a:r>
            <a:r>
              <a:rPr lang="en-US" sz="2800" dirty="0" err="1" smtClean="0">
                <a:solidFill>
                  <a:schemeClr val="tx1"/>
                </a:solidFill>
              </a:rPr>
              <a:t>Hostetter</a:t>
            </a:r>
            <a:r>
              <a:rPr lang="en-US" sz="2800" dirty="0" smtClean="0">
                <a:solidFill>
                  <a:schemeClr val="tx1"/>
                </a:solidFill>
              </a:rPr>
              <a:t>, Mariam Houston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SURE program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ISU Department of Chemistry and Physics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668" y="0"/>
            <a:ext cx="835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Purpose</a:t>
            </a:r>
            <a:endParaRPr lang="en-US" sz="4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464416" y="734096"/>
            <a:ext cx="6529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Ultrafast spin reversal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Hamiltonian and the External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Dependence of spin on different properties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Future endeavors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933" t="20240" r="11762" b="15721"/>
          <a:stretch/>
        </p:blipFill>
        <p:spPr>
          <a:xfrm>
            <a:off x="4459457" y="3288641"/>
            <a:ext cx="5950635" cy="29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4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What is ultrafast spin reversal?</a:t>
            </a:r>
            <a:endParaRPr lang="en-US" sz="4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75763"/>
            <a:ext cx="33613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Spin is flipped about the z-axis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Femtosecond time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C.D. </a:t>
            </a:r>
            <a:r>
              <a:rPr lang="en-US" sz="2400" dirty="0" err="1" smtClean="0">
                <a:solidFill>
                  <a:schemeClr val="bg1"/>
                </a:solidFill>
              </a:rPr>
              <a:t>Stanciu</a:t>
            </a:r>
            <a:r>
              <a:rPr lang="en-US" sz="2400" dirty="0" smtClean="0">
                <a:solidFill>
                  <a:schemeClr val="bg1"/>
                </a:solidFill>
              </a:rPr>
              <a:t> et al. PRL 99,217204 (2007)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Only circularly polarized light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Not well understood at this time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4647" y="2176529"/>
            <a:ext cx="2756079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048517" y="2253802"/>
            <a:ext cx="708338" cy="5537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53588" y="2176529"/>
            <a:ext cx="2756079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077458" y="2253802"/>
            <a:ext cx="708338" cy="5537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031086" y="1047982"/>
            <a:ext cx="1017431" cy="850005"/>
          </a:xfrm>
          <a:custGeom>
            <a:avLst/>
            <a:gdLst>
              <a:gd name="connsiteX0" fmla="*/ 0 w 1017431"/>
              <a:gd name="connsiteY0" fmla="*/ 0 h 850005"/>
              <a:gd name="connsiteX1" fmla="*/ 321972 w 1017431"/>
              <a:gd name="connsiteY1" fmla="*/ 270456 h 850005"/>
              <a:gd name="connsiteX2" fmla="*/ 553791 w 1017431"/>
              <a:gd name="connsiteY2" fmla="*/ 231819 h 850005"/>
              <a:gd name="connsiteX3" fmla="*/ 502276 w 1017431"/>
              <a:gd name="connsiteY3" fmla="*/ 476518 h 850005"/>
              <a:gd name="connsiteX4" fmla="*/ 708338 w 1017431"/>
              <a:gd name="connsiteY4" fmla="*/ 347729 h 850005"/>
              <a:gd name="connsiteX5" fmla="*/ 618186 w 1017431"/>
              <a:gd name="connsiteY5" fmla="*/ 566670 h 850005"/>
              <a:gd name="connsiteX6" fmla="*/ 862884 w 1017431"/>
              <a:gd name="connsiteY6" fmla="*/ 489397 h 850005"/>
              <a:gd name="connsiteX7" fmla="*/ 824248 w 1017431"/>
              <a:gd name="connsiteY7" fmla="*/ 721217 h 850005"/>
              <a:gd name="connsiteX8" fmla="*/ 1017431 w 1017431"/>
              <a:gd name="connsiteY8" fmla="*/ 850005 h 85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7431" h="850005">
                <a:moveTo>
                  <a:pt x="0" y="0"/>
                </a:moveTo>
                <a:cubicBezTo>
                  <a:pt x="114837" y="115910"/>
                  <a:pt x="229674" y="231820"/>
                  <a:pt x="321972" y="270456"/>
                </a:cubicBezTo>
                <a:cubicBezTo>
                  <a:pt x="414270" y="309092"/>
                  <a:pt x="523740" y="197475"/>
                  <a:pt x="553791" y="231819"/>
                </a:cubicBezTo>
                <a:cubicBezTo>
                  <a:pt x="583842" y="266163"/>
                  <a:pt x="476518" y="457200"/>
                  <a:pt x="502276" y="476518"/>
                </a:cubicBezTo>
                <a:cubicBezTo>
                  <a:pt x="528034" y="495836"/>
                  <a:pt x="689020" y="332704"/>
                  <a:pt x="708338" y="347729"/>
                </a:cubicBezTo>
                <a:cubicBezTo>
                  <a:pt x="727656" y="362754"/>
                  <a:pt x="592428" y="543059"/>
                  <a:pt x="618186" y="566670"/>
                </a:cubicBezTo>
                <a:cubicBezTo>
                  <a:pt x="643944" y="590281"/>
                  <a:pt x="828541" y="463639"/>
                  <a:pt x="862884" y="489397"/>
                </a:cubicBezTo>
                <a:cubicBezTo>
                  <a:pt x="897227" y="515155"/>
                  <a:pt x="798490" y="661116"/>
                  <a:pt x="824248" y="721217"/>
                </a:cubicBezTo>
                <a:cubicBezTo>
                  <a:pt x="850006" y="781318"/>
                  <a:pt x="1017431" y="850005"/>
                  <a:pt x="1017431" y="850005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39801" y="3722696"/>
            <a:ext cx="2028424" cy="2034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6" idx="3"/>
          </p:cNvCxnSpPr>
          <p:nvPr/>
        </p:nvCxnSpPr>
        <p:spPr>
          <a:xfrm flipH="1">
            <a:off x="4836857" y="4739776"/>
            <a:ext cx="717156" cy="71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448798" y="3951781"/>
            <a:ext cx="0" cy="150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64766" y="5007848"/>
            <a:ext cx="1676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39801" y="3129566"/>
            <a:ext cx="286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Circular Polarization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00056" y="3129566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Polarization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48517" y="875763"/>
            <a:ext cx="21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Photon interaction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43014" y="1528655"/>
            <a:ext cx="24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flip observed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405352" y="769441"/>
            <a:ext cx="0" cy="518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77296" y="3129566"/>
            <a:ext cx="820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5" idx="8"/>
          </p:cNvCxnSpPr>
          <p:nvPr/>
        </p:nvCxnSpPr>
        <p:spPr>
          <a:xfrm flipV="1">
            <a:off x="5048517" y="1725769"/>
            <a:ext cx="0" cy="1722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8"/>
          </p:cNvCxnSpPr>
          <p:nvPr/>
        </p:nvCxnSpPr>
        <p:spPr>
          <a:xfrm flipH="1">
            <a:off x="4836857" y="1897987"/>
            <a:ext cx="21166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2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The </a:t>
            </a:r>
            <a:r>
              <a:rPr lang="en-US" sz="4800" u="sng" dirty="0"/>
              <a:t>H</a:t>
            </a:r>
            <a:r>
              <a:rPr lang="en-US" sz="4800" u="sng" dirty="0" smtClean="0"/>
              <a:t>amiltonian</a:t>
            </a:r>
            <a:endParaRPr lang="en-US" sz="4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0997"/>
            <a:ext cx="3412901" cy="31085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Describes the energy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Heisenberg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Spin orbit coupling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Anisotropic term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8297" y="1760854"/>
            <a:ext cx="647114" cy="844061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470673" y="1352890"/>
            <a:ext cx="337625" cy="1237957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277945" y="1700626"/>
            <a:ext cx="647114" cy="844061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40321" y="1292662"/>
            <a:ext cx="337625" cy="1237957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84245" y="830997"/>
            <a:ext cx="278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Heisenberg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15383" y="3996281"/>
            <a:ext cx="0" cy="126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15383" y="5256613"/>
            <a:ext cx="1589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15383" y="4435463"/>
            <a:ext cx="168812" cy="821150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8946" y="3056455"/>
            <a:ext cx="26306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Anisotropic uniaxial term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53291" y="830997"/>
            <a:ext cx="375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Spin orbit interaction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12901" y="2959554"/>
            <a:ext cx="8397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353291" y="734096"/>
            <a:ext cx="0" cy="222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915"/>
            <a:ext cx="11719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Dynamics of the System and the Effective Field</a:t>
            </a:r>
            <a:endParaRPr lang="en-US" sz="4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9441"/>
            <a:ext cx="33871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Equation of motion describes the spin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Effective field behaves like a magnetic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Occurs due to polarization of laser interaction with orbital momentum of electron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40790" y="1335696"/>
                <a:ext cx="3564374" cy="1439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]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]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90" y="1335696"/>
                <a:ext cx="3564374" cy="1439881"/>
              </a:xfrm>
              <a:prstGeom prst="rect">
                <a:avLst/>
              </a:prstGeom>
              <a:blipFill rotWithShape="0">
                <a:blip r:embed="rId2"/>
                <a:stretch>
                  <a:fillRect l="-1884" r="-4281" b="-1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29223" y="1514725"/>
                <a:ext cx="1963358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223" y="1514725"/>
                <a:ext cx="1963358" cy="414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68856" y="3555677"/>
                <a:ext cx="246766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856" y="3555677"/>
                <a:ext cx="2467663" cy="7012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83084" y="1964635"/>
                <a:ext cx="182659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084" y="1964635"/>
                <a:ext cx="1826590" cy="613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387144" y="2908593"/>
            <a:ext cx="8461419" cy="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18231" y="769441"/>
            <a:ext cx="0" cy="509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7145" y="913158"/>
            <a:ext cx="333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Equation of motion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83084" y="919292"/>
            <a:ext cx="212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Effective Field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164559" y="3003135"/>
            <a:ext cx="271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Resulting dynamics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16662" y="3362917"/>
                <a:ext cx="2868029" cy="890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62" y="3362917"/>
                <a:ext cx="2868029" cy="8904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955067" y="2975795"/>
            <a:ext cx="143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Normally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955068" y="3986566"/>
            <a:ext cx="3391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But assumed angular frequency to be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Relationship will be looked at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3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188348"/>
              </p:ext>
            </p:extLst>
          </p:nvPr>
        </p:nvGraphicFramePr>
        <p:xfrm>
          <a:off x="3567447" y="798490"/>
          <a:ext cx="8190963" cy="5267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086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Effect of Polarization Angle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0152" y="830997"/>
            <a:ext cx="3232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Circular Polarization induces spin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Graph looks at region of angles where spin flip is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Very much a non-linear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Between 19.5 and 19.75 degrees there is a step in the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Same thing between 26.6875 and 27 degrees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05908"/>
              </p:ext>
            </p:extLst>
          </p:nvPr>
        </p:nvGraphicFramePr>
        <p:xfrm>
          <a:off x="3554568" y="785611"/>
          <a:ext cx="8190964" cy="530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040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Changing polarization characteristics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41668" y="830997"/>
            <a:ext cx="31682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Originally polarization along </a:t>
            </a:r>
            <a:r>
              <a:rPr lang="en-US" sz="2800" dirty="0" err="1" smtClean="0">
                <a:solidFill>
                  <a:schemeClr val="bg1"/>
                </a:solidFill>
              </a:rPr>
              <a:t>x,z</a:t>
            </a:r>
            <a:r>
              <a:rPr lang="en-US" sz="2800" dirty="0" smtClean="0">
                <a:solidFill>
                  <a:schemeClr val="bg1"/>
                </a:solidFill>
              </a:rPr>
              <a:t>-plane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New polarization along </a:t>
            </a:r>
            <a:r>
              <a:rPr lang="en-US" sz="2800" dirty="0" err="1" smtClean="0">
                <a:solidFill>
                  <a:schemeClr val="bg1"/>
                </a:solidFill>
              </a:rPr>
              <a:t>y,z</a:t>
            </a:r>
            <a:r>
              <a:rPr lang="en-US" sz="2800" dirty="0" smtClean="0">
                <a:solidFill>
                  <a:schemeClr val="bg1"/>
                </a:solidFill>
              </a:rPr>
              <a:t>-plane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Blue line is with positive 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Orang is with negative 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Symmetric about 90 degrees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0733650" y="354478"/>
            <a:ext cx="0" cy="95303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733650" y="1281757"/>
            <a:ext cx="914400" cy="1287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733650" y="786230"/>
            <a:ext cx="515155" cy="50840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10733649" y="1127211"/>
            <a:ext cx="321972" cy="309092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06130" y="70553"/>
            <a:ext cx="32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03550" y="1293075"/>
            <a:ext cx="244500" cy="36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62508"/>
              </p:ext>
            </p:extLst>
          </p:nvPr>
        </p:nvGraphicFramePr>
        <p:xfrm>
          <a:off x="3541690" y="785611"/>
          <a:ext cx="8165206" cy="5267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99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Effects of photon energy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3296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Photon energy is related to the angular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Once again highly non-linear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Stop observing spin flip around 0.2eV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390751"/>
              </p:ext>
            </p:extLst>
          </p:nvPr>
        </p:nvGraphicFramePr>
        <p:xfrm>
          <a:off x="3503053" y="772732"/>
          <a:ext cx="8216722" cy="530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162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Effects of orbital momentum magnitude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34129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Simply took the magnitude of the orbital momentum and varied until spin flip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Spin flip was observed around 0.015 </a:t>
            </a:r>
            <a:r>
              <a:rPr lang="en-US" sz="2800" dirty="0" err="1" smtClean="0">
                <a:solidFill>
                  <a:schemeClr val="bg1"/>
                </a:solidFill>
              </a:rPr>
              <a:t>hbar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3086</TotalTime>
  <Words>465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Corbel</vt:lpstr>
      <vt:lpstr>Times New Roman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Acknowledgments</vt:lpstr>
    </vt:vector>
  </TitlesOfParts>
  <Company>Indiana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crodgers2</dc:creator>
  <cp:lastModifiedBy>crodgers2</cp:lastModifiedBy>
  <cp:revision>27</cp:revision>
  <cp:lastPrinted>2014-07-24T13:34:11Z</cp:lastPrinted>
  <dcterms:created xsi:type="dcterms:W3CDTF">2014-07-23T01:27:39Z</dcterms:created>
  <dcterms:modified xsi:type="dcterms:W3CDTF">2015-01-06T07:08:08Z</dcterms:modified>
</cp:coreProperties>
</file>