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CC99-AD0F-0643-8C37-1925AEE8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5CE06-58DD-DA4E-BD0E-57E507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73AF-4968-FA45-BED3-85D05A0F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99EE-2713-E24E-813F-F166DFD9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F247-A494-1440-A840-A6A0B06B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8236-A7CE-9040-87E8-3764412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34F69-53FF-0B47-9BB3-6A061CF8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409C-2E05-E644-B1D0-48D38E03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E48A9-9B88-914C-B3C5-0D7A4AAE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C0A36-FECB-114F-87B7-D13CE3E0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9400F-98D2-AA43-AB27-7FA9A5AA0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E392C-CD0C-0D44-99F9-78B3D7BF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4515-5B5F-8042-9059-FD743D47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4DAB-E848-3245-9708-35FA3B22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7419-A356-DC49-81E6-7AACCCFE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32F3-6BA4-E741-B5C5-E0FD6EC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17E3-6716-7E4A-8928-A5B2E941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43E0-B3A6-1D4D-B652-4346013B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5D2A-E167-6648-AEC5-F1AD0A4C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F86B-C63A-F24A-8324-070F1E80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CDA1-45E3-CB4C-BC9A-21300F74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5F05-05D1-C04B-AAEB-128747C0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1D83-2204-A046-9DE2-90ED16F0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8BAB-F365-CC47-B358-11F92559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9915-9FEF-B54E-BB6C-4CB751A5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943E-2DB1-AD41-A1B4-53ADBAEA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783F-7A3F-CD42-82C2-17675BB7D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739A-604B-FE46-B2B9-329B844E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52D68-8BF9-B546-BAEC-61DC9A53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26648-7FCB-3947-92F6-E95081D4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AB842-DF5B-CE48-B38E-5F1A15E7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AA5-5D7B-5E41-A54D-AD37AA1E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AB93E-C125-134E-A796-772A7B33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3FAC9-C7E3-F048-84DE-0487266BF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C075F-68FB-7348-8F44-C2CD2ABFD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170AD-300C-2C45-811E-E697C838A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1988F-0C6B-DB46-A944-DF85EF80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7182D-AEDC-6448-84D5-81015345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9BC71-1AE0-7647-890A-1CB72541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3FCD-1CC4-1C4B-970F-FF14688A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369ED-8AD8-FF43-885B-1D1E48A5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4F136-8993-DC44-B931-6202B0AA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0F0FF-16C9-E74A-91F2-CFB6AE41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14739-8D0E-714D-AB56-466ACA32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312FD-80B8-3741-BDC7-EAFFCE1C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E2CD1-F385-3442-A09D-AB0608D2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E02-8293-C641-BBB4-67103D33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E329-A997-5248-B3B2-CFC0A4C1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46D2-EA45-EA49-A611-7670C1EB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3C348-972B-2E48-A3E2-EE8CC942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3644-E91B-2C42-B1A1-5ED6E1F4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32138-A958-BC4F-B9DA-962A720A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5190-A968-1D43-8721-B98B5605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719FA-BD2F-F34F-ABE5-142E4B6BC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E802-435E-4040-A3A5-B1784FD50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CE8ED-A01D-5244-892E-9ED11917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3FD91-9CA3-3346-91AC-DB19B3D3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5CEE5-33E5-A640-8966-9C01338E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FDEB7-918A-0649-8BAD-F56A225E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99F66-AB9C-5C41-B668-6268AD63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3E73-4AF1-624D-B364-E1971DDF4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31E2-206D-774C-BC36-D675E3AE14D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3760-9C27-564C-83D9-45B3EA8BF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4E96-0BED-5E42-A032-6A118BA2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A66D-B29B-5141-AFF2-0C327981D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B1994D-3A41-9445-AD0D-BFAB2E5236EE}"/>
              </a:ext>
            </a:extLst>
          </p:cNvPr>
          <p:cNvGrpSpPr/>
          <p:nvPr/>
        </p:nvGrpSpPr>
        <p:grpSpPr>
          <a:xfrm>
            <a:off x="1434045" y="1351497"/>
            <a:ext cx="1866628" cy="1011145"/>
            <a:chOff x="1136066" y="854726"/>
            <a:chExt cx="1866628" cy="10111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0D75950-4DB4-D04E-83D6-170605E67B80}"/>
                </a:ext>
              </a:extLst>
            </p:cNvPr>
            <p:cNvSpPr/>
            <p:nvPr/>
          </p:nvSpPr>
          <p:spPr>
            <a:xfrm>
              <a:off x="1136066" y="854726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A90CBD-47DC-1E40-A6AC-83E4251A090F}"/>
                </a:ext>
              </a:extLst>
            </p:cNvPr>
            <p:cNvSpPr txBox="1"/>
            <p:nvPr/>
          </p:nvSpPr>
          <p:spPr>
            <a:xfrm>
              <a:off x="1279679" y="1086875"/>
              <a:ext cx="1723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ModelOperator</a:t>
              </a:r>
              <a:endParaRPr lang="en-US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0A2CF-75F8-A640-9564-C83E93DF3D5D}"/>
              </a:ext>
            </a:extLst>
          </p:cNvPr>
          <p:cNvGrpSpPr/>
          <p:nvPr/>
        </p:nvGrpSpPr>
        <p:grpSpPr>
          <a:xfrm>
            <a:off x="1520545" y="3179580"/>
            <a:ext cx="1837239" cy="1011145"/>
            <a:chOff x="1193179" y="2811212"/>
            <a:chExt cx="1837239" cy="10111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DD80AD-FBF1-0E46-996F-DCE869E436E9}"/>
                </a:ext>
              </a:extLst>
            </p:cNvPr>
            <p:cNvSpPr/>
            <p:nvPr/>
          </p:nvSpPr>
          <p:spPr>
            <a:xfrm>
              <a:off x="1193179" y="2811212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371C48-1D85-B34E-82BD-EF2FB726DADE}"/>
                </a:ext>
              </a:extLst>
            </p:cNvPr>
            <p:cNvSpPr txBox="1"/>
            <p:nvPr/>
          </p:nvSpPr>
          <p:spPr>
            <a:xfrm>
              <a:off x="1250290" y="2993618"/>
              <a:ext cx="1723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Divergence Correction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11C76D-11AE-CE45-8D23-F1091228631F}"/>
              </a:ext>
            </a:extLst>
          </p:cNvPr>
          <p:cNvGrpSpPr/>
          <p:nvPr/>
        </p:nvGrpSpPr>
        <p:grpSpPr>
          <a:xfrm>
            <a:off x="2941817" y="4842873"/>
            <a:ext cx="1837239" cy="1011145"/>
            <a:chOff x="1193179" y="2811212"/>
            <a:chExt cx="1837239" cy="10111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EC49C6-8D31-A742-AA52-3EC2569F60D5}"/>
                </a:ext>
              </a:extLst>
            </p:cNvPr>
            <p:cNvSpPr/>
            <p:nvPr/>
          </p:nvSpPr>
          <p:spPr>
            <a:xfrm>
              <a:off x="1193179" y="2811212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97F7BA-0617-F942-AD19-F777B37B1C37}"/>
                </a:ext>
              </a:extLst>
            </p:cNvPr>
            <p:cNvSpPr txBox="1"/>
            <p:nvPr/>
          </p:nvSpPr>
          <p:spPr>
            <a:xfrm>
              <a:off x="1250290" y="2993618"/>
              <a:ext cx="1723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Precond_DC</a:t>
              </a:r>
              <a:endParaRPr lang="en-US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0F4D-C658-B640-BED9-6F473F71F2B4}"/>
              </a:ext>
            </a:extLst>
          </p:cNvPr>
          <p:cNvGrpSpPr/>
          <p:nvPr/>
        </p:nvGrpSpPr>
        <p:grpSpPr>
          <a:xfrm>
            <a:off x="515425" y="4842872"/>
            <a:ext cx="1837239" cy="1011145"/>
            <a:chOff x="1193179" y="2811212"/>
            <a:chExt cx="1837239" cy="10111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1F182A-E20C-C240-85D0-A73B90714ACA}"/>
                </a:ext>
              </a:extLst>
            </p:cNvPr>
            <p:cNvSpPr/>
            <p:nvPr/>
          </p:nvSpPr>
          <p:spPr>
            <a:xfrm>
              <a:off x="1193179" y="2811212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E3670-9EC9-B447-9A96-CFC9E3E69DC6}"/>
                </a:ext>
              </a:extLst>
            </p:cNvPr>
            <p:cNvSpPr txBox="1"/>
            <p:nvPr/>
          </p:nvSpPr>
          <p:spPr>
            <a:xfrm>
              <a:off x="1250290" y="2993618"/>
              <a:ext cx="1723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Solver_PCG</a:t>
              </a:r>
              <a:endParaRPr lang="en-US" b="1" dirty="0"/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38860FC-E1A5-6940-ACFC-A2EB414990F9}"/>
              </a:ext>
            </a:extLst>
          </p:cNvPr>
          <p:cNvSpPr/>
          <p:nvPr/>
        </p:nvSpPr>
        <p:spPr>
          <a:xfrm rot="16200000">
            <a:off x="2097614" y="2626334"/>
            <a:ext cx="683104" cy="266925"/>
          </a:xfrm>
          <a:prstGeom prst="rightArrow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02E72E7-E749-3B4B-8547-527BAC5BFCBD}"/>
              </a:ext>
            </a:extLst>
          </p:cNvPr>
          <p:cNvSpPr/>
          <p:nvPr/>
        </p:nvSpPr>
        <p:spPr>
          <a:xfrm rot="7415137">
            <a:off x="1679636" y="4406672"/>
            <a:ext cx="638403" cy="223650"/>
          </a:xfrm>
          <a:prstGeom prst="rightArrow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B735383-E304-8A4A-9D74-D9E0697428D4}"/>
              </a:ext>
            </a:extLst>
          </p:cNvPr>
          <p:cNvSpPr/>
          <p:nvPr/>
        </p:nvSpPr>
        <p:spPr>
          <a:xfrm rot="10800000">
            <a:off x="3787547" y="1933250"/>
            <a:ext cx="867848" cy="247338"/>
          </a:xfrm>
          <a:prstGeom prst="rightArrow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522D23-C073-8B49-9F63-0DF5909BF575}"/>
              </a:ext>
            </a:extLst>
          </p:cNvPr>
          <p:cNvSpPr/>
          <p:nvPr/>
        </p:nvSpPr>
        <p:spPr>
          <a:xfrm rot="9084901">
            <a:off x="3961531" y="2825631"/>
            <a:ext cx="864973" cy="266926"/>
          </a:xfrm>
          <a:prstGeom prst="rightArrow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A6975C4-ADAA-E049-8ADE-943A99312EC9}"/>
              </a:ext>
            </a:extLst>
          </p:cNvPr>
          <p:cNvSpPr/>
          <p:nvPr/>
        </p:nvSpPr>
        <p:spPr>
          <a:xfrm>
            <a:off x="2396499" y="5264067"/>
            <a:ext cx="512062" cy="242436"/>
          </a:xfrm>
          <a:prstGeom prst="rightArrow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1EF0CE-3FCC-3D4F-9C94-E07CF2B34BBA}"/>
              </a:ext>
            </a:extLst>
          </p:cNvPr>
          <p:cNvGrpSpPr/>
          <p:nvPr/>
        </p:nvGrpSpPr>
        <p:grpSpPr>
          <a:xfrm>
            <a:off x="5159211" y="1040020"/>
            <a:ext cx="6952121" cy="4865660"/>
            <a:chOff x="5159211" y="1040020"/>
            <a:chExt cx="6952121" cy="48656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30DF0C-ED80-8B49-97C5-F7BA2FD7D04D}"/>
                </a:ext>
              </a:extLst>
            </p:cNvPr>
            <p:cNvGrpSpPr/>
            <p:nvPr/>
          </p:nvGrpSpPr>
          <p:grpSpPr>
            <a:xfrm>
              <a:off x="5159211" y="1078073"/>
              <a:ext cx="1866628" cy="1011145"/>
              <a:chOff x="1136066" y="854726"/>
              <a:chExt cx="1866628" cy="101114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9B7FB8-A616-5749-BD0E-B8AE5370315B}"/>
                  </a:ext>
                </a:extLst>
              </p:cNvPr>
              <p:cNvSpPr/>
              <p:nvPr/>
            </p:nvSpPr>
            <p:spPr>
              <a:xfrm>
                <a:off x="1136066" y="854726"/>
                <a:ext cx="1837239" cy="101114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CA04635-8ED2-1449-9CE7-2CC184637A1F}"/>
                      </a:ext>
                    </a:extLst>
                  </p:cNvPr>
                  <p:cNvSpPr txBox="1"/>
                  <p:nvPr/>
                </p:nvSpPr>
                <p:spPr>
                  <a:xfrm>
                    <a:off x="1279679" y="1086875"/>
                    <a:ext cx="172301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Forward_DC</a:t>
                    </a: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CA04635-8ED2-1449-9CE7-2CC184637A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9679" y="1086875"/>
                    <a:ext cx="1723015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0" t="-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24C1942-7AC7-474F-A226-D74284136E86}"/>
                </a:ext>
              </a:extLst>
            </p:cNvPr>
            <p:cNvGrpSpPr/>
            <p:nvPr/>
          </p:nvGrpSpPr>
          <p:grpSpPr>
            <a:xfrm>
              <a:off x="5242152" y="4881060"/>
              <a:ext cx="1866628" cy="1011145"/>
              <a:chOff x="1136066" y="854726"/>
              <a:chExt cx="1866628" cy="101114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F9519D-9C99-9742-87FD-5BA8B87015F5}"/>
                  </a:ext>
                </a:extLst>
              </p:cNvPr>
              <p:cNvSpPr/>
              <p:nvPr/>
            </p:nvSpPr>
            <p:spPr>
              <a:xfrm>
                <a:off x="1136066" y="854726"/>
                <a:ext cx="1837239" cy="101114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BFB065-5343-FE40-A89A-1D782946B9A8}"/>
                  </a:ext>
                </a:extLst>
              </p:cNvPr>
              <p:cNvSpPr txBox="1"/>
              <p:nvPr/>
            </p:nvSpPr>
            <p:spPr>
              <a:xfrm>
                <a:off x="1279679" y="1086875"/>
                <a:ext cx="1723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93C280-D289-1545-B895-EB6B4A82EBD7}"/>
                </a:ext>
              </a:extLst>
            </p:cNvPr>
            <p:cNvSpPr/>
            <p:nvPr/>
          </p:nvSpPr>
          <p:spPr>
            <a:xfrm>
              <a:off x="5171659" y="2362642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2CE963-4304-5D4E-8A8B-B2090F0081D0}"/>
                    </a:ext>
                  </a:extLst>
                </p:cNvPr>
                <p:cNvSpPr txBox="1"/>
                <p:nvPr/>
              </p:nvSpPr>
              <p:spPr>
                <a:xfrm>
                  <a:off x="5348068" y="2537452"/>
                  <a:ext cx="17230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Forward_DC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2CE963-4304-5D4E-8A8B-B2090F008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068" y="2537452"/>
                  <a:ext cx="172301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190" t="-3846"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5226A63-228B-3E47-874C-3E9DDAE62F75}"/>
                    </a:ext>
                  </a:extLst>
                </p:cNvPr>
                <p:cNvSpPr txBox="1"/>
                <p:nvPr/>
              </p:nvSpPr>
              <p:spPr>
                <a:xfrm>
                  <a:off x="5334966" y="5123101"/>
                  <a:ext cx="17230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Forward_DC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5226A63-228B-3E47-874C-3E9DDAE62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966" y="5123101"/>
                  <a:ext cx="1723015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941" t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328F4D4-100C-BF4C-8168-CD18EA3549FD}"/>
                </a:ext>
              </a:extLst>
            </p:cNvPr>
            <p:cNvGrpSpPr/>
            <p:nvPr/>
          </p:nvGrpSpPr>
          <p:grpSpPr>
            <a:xfrm>
              <a:off x="6077318" y="3750147"/>
              <a:ext cx="160638" cy="856734"/>
              <a:chOff x="6088912" y="3799780"/>
              <a:chExt cx="160638" cy="856734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34B4383-1E40-464C-B1CA-39F3F80CB22B}"/>
                  </a:ext>
                </a:extLst>
              </p:cNvPr>
              <p:cNvSpPr/>
              <p:nvPr/>
            </p:nvSpPr>
            <p:spPr>
              <a:xfrm>
                <a:off x="6088912" y="3799780"/>
                <a:ext cx="123567" cy="123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467B689-0B6C-2243-B4D8-9937AEA62EC8}"/>
                  </a:ext>
                </a:extLst>
              </p:cNvPr>
              <p:cNvSpPr/>
              <p:nvPr/>
            </p:nvSpPr>
            <p:spPr>
              <a:xfrm>
                <a:off x="6114995" y="4172203"/>
                <a:ext cx="123567" cy="123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A4FB96D-CC66-0C4E-88F7-166379247965}"/>
                  </a:ext>
                </a:extLst>
              </p:cNvPr>
              <p:cNvSpPr/>
              <p:nvPr/>
            </p:nvSpPr>
            <p:spPr>
              <a:xfrm>
                <a:off x="6125983" y="4532947"/>
                <a:ext cx="123567" cy="123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A4C3F0E8-CD0A-AC46-99EB-12A0280567AB}"/>
                </a:ext>
              </a:extLst>
            </p:cNvPr>
            <p:cNvSpPr/>
            <p:nvPr/>
          </p:nvSpPr>
          <p:spPr>
            <a:xfrm>
              <a:off x="7051603" y="2787990"/>
              <a:ext cx="530294" cy="195640"/>
            </a:xfrm>
            <a:prstGeom prst="rightArrow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3FE3A5-16E0-8740-BB0E-C1BF080BCFE5}"/>
                </a:ext>
              </a:extLst>
            </p:cNvPr>
            <p:cNvSpPr/>
            <p:nvPr/>
          </p:nvSpPr>
          <p:spPr>
            <a:xfrm>
              <a:off x="7675135" y="4894535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529393-0951-AB41-B7E9-38BB879D505A}"/>
                </a:ext>
              </a:extLst>
            </p:cNvPr>
            <p:cNvSpPr/>
            <p:nvPr/>
          </p:nvSpPr>
          <p:spPr>
            <a:xfrm>
              <a:off x="7632287" y="2380239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141E0B-9550-D543-B8E8-589F244591B1}"/>
                </a:ext>
              </a:extLst>
            </p:cNvPr>
            <p:cNvSpPr/>
            <p:nvPr/>
          </p:nvSpPr>
          <p:spPr>
            <a:xfrm>
              <a:off x="7635155" y="1040020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34C7DD-77ED-A64E-A406-B6BADF8DB850}"/>
                    </a:ext>
                  </a:extLst>
                </p:cNvPr>
                <p:cNvSpPr txBox="1"/>
                <p:nvPr/>
              </p:nvSpPr>
              <p:spPr>
                <a:xfrm>
                  <a:off x="7823232" y="1253109"/>
                  <a:ext cx="17230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/>
                    <a:t>Solver_QMR</a:t>
                  </a:r>
                  <a:endParaRPr lang="en-US" b="1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34C7DD-77ED-A64E-A406-B6BADF8DB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232" y="1253109"/>
                  <a:ext cx="1723015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190" t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75836D2-B2D7-8141-A648-3D22A1043EBB}"/>
                    </a:ext>
                  </a:extLst>
                </p:cNvPr>
                <p:cNvSpPr txBox="1"/>
                <p:nvPr/>
              </p:nvSpPr>
              <p:spPr>
                <a:xfrm>
                  <a:off x="7800651" y="5094345"/>
                  <a:ext cx="17230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Solver_QMR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75836D2-B2D7-8141-A648-3D22A1043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651" y="5094345"/>
                  <a:ext cx="1723015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941" t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0D2FB6C-62AC-5A4E-A415-7B118AAFE543}"/>
                    </a:ext>
                  </a:extLst>
                </p:cNvPr>
                <p:cNvSpPr txBox="1"/>
                <p:nvPr/>
              </p:nvSpPr>
              <p:spPr>
                <a:xfrm>
                  <a:off x="7858750" y="2562645"/>
                  <a:ext cx="17230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Solver_QMR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0D2FB6C-62AC-5A4E-A415-7B118AAFE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750" y="2562645"/>
                  <a:ext cx="1723015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2920" t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00C641D-C0F2-1E45-818B-6C3E706C70D4}"/>
                </a:ext>
              </a:extLst>
            </p:cNvPr>
            <p:cNvGrpSpPr/>
            <p:nvPr/>
          </p:nvGrpSpPr>
          <p:grpSpPr>
            <a:xfrm>
              <a:off x="8435755" y="3710173"/>
              <a:ext cx="145821" cy="886882"/>
              <a:chOff x="8470188" y="3832854"/>
              <a:chExt cx="145821" cy="88688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17C2D0-7AFF-E84E-AFC1-7DE5015759E5}"/>
                  </a:ext>
                </a:extLst>
              </p:cNvPr>
              <p:cNvSpPr/>
              <p:nvPr/>
            </p:nvSpPr>
            <p:spPr>
              <a:xfrm>
                <a:off x="8470188" y="3832854"/>
                <a:ext cx="123567" cy="123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E3E02A1-597D-7340-9D45-06EF1CC796ED}"/>
                  </a:ext>
                </a:extLst>
              </p:cNvPr>
              <p:cNvSpPr/>
              <p:nvPr/>
            </p:nvSpPr>
            <p:spPr>
              <a:xfrm>
                <a:off x="8470188" y="4196273"/>
                <a:ext cx="123567" cy="123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390BD28-DBCB-914C-B577-761E83515DE2}"/>
                  </a:ext>
                </a:extLst>
              </p:cNvPr>
              <p:cNvSpPr/>
              <p:nvPr/>
            </p:nvSpPr>
            <p:spPr>
              <a:xfrm>
                <a:off x="8492442" y="4596169"/>
                <a:ext cx="123567" cy="123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88C5C9AF-964A-E24D-B1CB-9DA0A873EFFB}"/>
                </a:ext>
              </a:extLst>
            </p:cNvPr>
            <p:cNvSpPr/>
            <p:nvPr/>
          </p:nvSpPr>
          <p:spPr>
            <a:xfrm>
              <a:off x="7051603" y="1487590"/>
              <a:ext cx="530294" cy="195640"/>
            </a:xfrm>
            <a:prstGeom prst="rightArrow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0C18E986-7972-FF45-95CF-99C788AC3848}"/>
                </a:ext>
              </a:extLst>
            </p:cNvPr>
            <p:cNvSpPr/>
            <p:nvPr/>
          </p:nvSpPr>
          <p:spPr>
            <a:xfrm>
              <a:off x="7081554" y="5376671"/>
              <a:ext cx="530294" cy="214311"/>
            </a:xfrm>
            <a:prstGeom prst="rightArrow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E2F790FB-16D9-E749-9A50-627A08C5B101}"/>
                </a:ext>
              </a:extLst>
            </p:cNvPr>
            <p:cNvSpPr/>
            <p:nvPr/>
          </p:nvSpPr>
          <p:spPr>
            <a:xfrm>
              <a:off x="9530622" y="2800636"/>
              <a:ext cx="530294" cy="195640"/>
            </a:xfrm>
            <a:prstGeom prst="rightArrow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AAD532-8EED-6E4E-9C2B-B9ED548A15D6}"/>
                </a:ext>
              </a:extLst>
            </p:cNvPr>
            <p:cNvSpPr/>
            <p:nvPr/>
          </p:nvSpPr>
          <p:spPr>
            <a:xfrm>
              <a:off x="10177877" y="4894535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B8CF071-2510-0942-B664-DCA89BA18802}"/>
                </a:ext>
              </a:extLst>
            </p:cNvPr>
            <p:cNvSpPr/>
            <p:nvPr/>
          </p:nvSpPr>
          <p:spPr>
            <a:xfrm>
              <a:off x="10111306" y="2392885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7A11BB-B306-0545-99AF-CF48DAA1F6B1}"/>
                </a:ext>
              </a:extLst>
            </p:cNvPr>
            <p:cNvSpPr/>
            <p:nvPr/>
          </p:nvSpPr>
          <p:spPr>
            <a:xfrm>
              <a:off x="10114174" y="1052666"/>
              <a:ext cx="1837239" cy="101114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95E48E3-97F7-224E-B71E-7FF3AA578B1B}"/>
                    </a:ext>
                  </a:extLst>
                </p:cNvPr>
                <p:cNvSpPr txBox="1"/>
                <p:nvPr/>
              </p:nvSpPr>
              <p:spPr>
                <a:xfrm>
                  <a:off x="10302251" y="1265755"/>
                  <a:ext cx="17230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err="1"/>
                    <a:t>PreCond_CC</a:t>
                  </a:r>
                  <a:endParaRPr lang="en-US" b="1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95E48E3-97F7-224E-B71E-7FF3AA578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251" y="1265755"/>
                  <a:ext cx="1723015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7A591AA-6A73-BC41-894E-490A9A7256A9}"/>
                    </a:ext>
                  </a:extLst>
                </p:cNvPr>
                <p:cNvSpPr txBox="1"/>
                <p:nvPr/>
              </p:nvSpPr>
              <p:spPr>
                <a:xfrm>
                  <a:off x="10388317" y="5082113"/>
                  <a:ext cx="17230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/>
                    <a:t>PreCond_CC</a:t>
                  </a:r>
                  <a:endParaRPr lang="en-US" b="1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7A591AA-6A73-BC41-894E-490A9A725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317" y="5082113"/>
                  <a:ext cx="172301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2190" t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A2D841-6EFC-594B-8001-E3825A0F14F9}"/>
                    </a:ext>
                  </a:extLst>
                </p:cNvPr>
                <p:cNvSpPr txBox="1"/>
                <p:nvPr/>
              </p:nvSpPr>
              <p:spPr>
                <a:xfrm>
                  <a:off x="10337769" y="2575291"/>
                  <a:ext cx="17230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/>
                    <a:t>PreCond_CC</a:t>
                  </a:r>
                  <a:endParaRPr lang="en-US" b="1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A2D841-6EFC-594B-8001-E3825A0F1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7769" y="2575291"/>
                  <a:ext cx="1723015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3676" t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D5FAAE4-A3A6-8848-ADF5-E0BCCA8C288E}"/>
                </a:ext>
              </a:extLst>
            </p:cNvPr>
            <p:cNvGrpSpPr/>
            <p:nvPr/>
          </p:nvGrpSpPr>
          <p:grpSpPr>
            <a:xfrm>
              <a:off x="10950675" y="3724118"/>
              <a:ext cx="145821" cy="886882"/>
              <a:chOff x="10949207" y="3845500"/>
              <a:chExt cx="145821" cy="88688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DA205D6-50FF-8046-90BC-2DE19355EFB2}"/>
                  </a:ext>
                </a:extLst>
              </p:cNvPr>
              <p:cNvSpPr/>
              <p:nvPr/>
            </p:nvSpPr>
            <p:spPr>
              <a:xfrm>
                <a:off x="10949207" y="3845500"/>
                <a:ext cx="123567" cy="123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2D7F44D-20DF-3346-8BC4-B58B94F8CF58}"/>
                  </a:ext>
                </a:extLst>
              </p:cNvPr>
              <p:cNvSpPr/>
              <p:nvPr/>
            </p:nvSpPr>
            <p:spPr>
              <a:xfrm>
                <a:off x="10949207" y="4208919"/>
                <a:ext cx="123567" cy="123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DD0664E-DE0F-F746-9FCC-BCCE93087754}"/>
                  </a:ext>
                </a:extLst>
              </p:cNvPr>
              <p:cNvSpPr/>
              <p:nvPr/>
            </p:nvSpPr>
            <p:spPr>
              <a:xfrm>
                <a:off x="10971461" y="4608815"/>
                <a:ext cx="123567" cy="123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ight Arrow 73">
              <a:extLst>
                <a:ext uri="{FF2B5EF4-FFF2-40B4-BE49-F238E27FC236}">
                  <a16:creationId xmlns:a16="http://schemas.microsoft.com/office/drawing/2014/main" id="{7FD1E102-EA9A-D245-BEB0-6D78281F2B56}"/>
                </a:ext>
              </a:extLst>
            </p:cNvPr>
            <p:cNvSpPr/>
            <p:nvPr/>
          </p:nvSpPr>
          <p:spPr>
            <a:xfrm>
              <a:off x="9530622" y="1500236"/>
              <a:ext cx="530294" cy="195640"/>
            </a:xfrm>
            <a:prstGeom prst="rightArrow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D261E01E-CAD1-BA46-9EE2-23EF379106AF}"/>
                </a:ext>
              </a:extLst>
            </p:cNvPr>
            <p:cNvSpPr/>
            <p:nvPr/>
          </p:nvSpPr>
          <p:spPr>
            <a:xfrm>
              <a:off x="9590471" y="5348446"/>
              <a:ext cx="530294" cy="195640"/>
            </a:xfrm>
            <a:prstGeom prst="rightArrow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8F558E6-A62C-8044-950C-24A786547732}"/>
              </a:ext>
            </a:extLst>
          </p:cNvPr>
          <p:cNvSpPr txBox="1"/>
          <p:nvPr/>
        </p:nvSpPr>
        <p:spPr>
          <a:xfrm>
            <a:off x="591874" y="383274"/>
            <a:ext cx="325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Frequency Independent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4DB3A1-E66B-B245-9708-FA0319A73022}"/>
              </a:ext>
            </a:extLst>
          </p:cNvPr>
          <p:cNvSpPr txBox="1"/>
          <p:nvPr/>
        </p:nvSpPr>
        <p:spPr>
          <a:xfrm>
            <a:off x="6923579" y="338503"/>
            <a:ext cx="325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Frequency Dependent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94C2A1-4D66-4342-BA39-F54885844300}"/>
              </a:ext>
            </a:extLst>
          </p:cNvPr>
          <p:cNvSpPr txBox="1"/>
          <p:nvPr/>
        </p:nvSpPr>
        <p:spPr>
          <a:xfrm>
            <a:off x="2305702" y="6166003"/>
            <a:ext cx="845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Solvers, and </a:t>
            </a:r>
            <a:r>
              <a:rPr lang="en-US" sz="2400" b="1" dirty="0" err="1"/>
              <a:t>PreConditioners</a:t>
            </a:r>
            <a:r>
              <a:rPr lang="en-US" sz="2400" b="1"/>
              <a:t> als</a:t>
            </a:r>
            <a:r>
              <a:rPr lang="en-US" sz="2400" b="1" dirty="0"/>
              <a:t>o</a:t>
            </a:r>
            <a:r>
              <a:rPr lang="en-US" sz="2400" b="1"/>
              <a:t> </a:t>
            </a:r>
            <a:r>
              <a:rPr lang="en-US" sz="2400" b="1" dirty="0"/>
              <a:t>point to </a:t>
            </a:r>
            <a:r>
              <a:rPr lang="en-US" sz="2400" b="1" dirty="0" err="1"/>
              <a:t>ModelOperator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61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Egbert</dc:creator>
  <cp:lastModifiedBy>Gary Egbert</cp:lastModifiedBy>
  <cp:revision>3</cp:revision>
  <dcterms:created xsi:type="dcterms:W3CDTF">2021-12-02T23:42:59Z</dcterms:created>
  <dcterms:modified xsi:type="dcterms:W3CDTF">2021-12-03T01:13:11Z</dcterms:modified>
</cp:coreProperties>
</file>