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47" autoAdjust="0"/>
  </p:normalViewPr>
  <p:slideViewPr>
    <p:cSldViewPr snapToGrid="0">
      <p:cViewPr varScale="1">
        <p:scale>
          <a:sx n="84" d="100"/>
          <a:sy n="84" d="100"/>
        </p:scale>
        <p:origin x="6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gnitopic/RubberDuckyDemonstra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3C30D-FB3A-49AC-B9BC-437DDFA86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Mi patito de goma y yo</a:t>
            </a:r>
            <a:br>
              <a:rPr lang="es-ES" dirty="0"/>
            </a:br>
            <a:r>
              <a:rPr lang="es-ES" dirty="0"/>
              <a:t>(</a:t>
            </a:r>
            <a:r>
              <a:rPr lang="es-ES" dirty="0" err="1"/>
              <a:t>Rubber</a:t>
            </a:r>
            <a:r>
              <a:rPr lang="es-ES" dirty="0"/>
              <a:t> </a:t>
            </a:r>
            <a:r>
              <a:rPr lang="es-ES" dirty="0" err="1"/>
              <a:t>Ducky</a:t>
            </a:r>
            <a:r>
              <a:rPr lang="es-ES" dirty="0"/>
              <a:t>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450612-5A06-4A9C-A4AB-869881CB0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Alejandro APARICIO</a:t>
            </a:r>
          </a:p>
          <a:p>
            <a:r>
              <a:rPr lang="es-ES" dirty="0"/>
              <a:t>ALEJANDRO CABO</a:t>
            </a:r>
          </a:p>
        </p:txBody>
      </p:sp>
      <p:pic>
        <p:nvPicPr>
          <p:cNvPr id="1026" name="Picture 2" descr="Patito de goma yellow rubber duck&amp;#39; Taza | Spreadshirt">
            <a:extLst>
              <a:ext uri="{FF2B5EF4-FFF2-40B4-BE49-F238E27FC236}">
                <a16:creationId xmlns:a16="http://schemas.microsoft.com/office/drawing/2014/main" id="{F39DFA67-5806-47F4-BA5B-0A2130F11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058" y="3538006"/>
            <a:ext cx="16954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03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F8D95-2D4B-47AE-B3DB-0C1D9D60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Transcripción a Arduino (.</a:t>
            </a:r>
            <a:r>
              <a:rPr lang="es-ES" dirty="0" err="1"/>
              <a:t>ino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A57285-19DA-4D02-A7C6-CF9128859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22218"/>
            <a:ext cx="5010324" cy="715861"/>
          </a:xfrm>
        </p:spPr>
        <p:txBody>
          <a:bodyPr/>
          <a:lstStyle/>
          <a:p>
            <a:r>
              <a:rPr lang="es-ES" dirty="0"/>
              <a:t>Con el script:  Duckyspark_translator.py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B316FEF-F8B0-4D7F-9E6D-90F4EE2E5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08" y="2494876"/>
            <a:ext cx="9685433" cy="436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73ACF7-3FEC-4FFF-8B4B-CCBFDEA02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5. Carga de datos al rubber ducky</a:t>
            </a:r>
          </a:p>
        </p:txBody>
      </p:sp>
      <p:pic>
        <p:nvPicPr>
          <p:cNvPr id="5" name="Imagen 4" descr="Text&#10;&#10;Description automatically generated with medium confidence">
            <a:extLst>
              <a:ext uri="{FF2B5EF4-FFF2-40B4-BE49-F238E27FC236}">
                <a16:creationId xmlns:a16="http://schemas.microsoft.com/office/drawing/2014/main" id="{A24E8607-3C14-4B70-8E0D-68E2DAB82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3863" y="639097"/>
            <a:ext cx="2857412" cy="557543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474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8413A-42CB-49D4-86B0-DA479E3C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s-ES" dirty="0"/>
              <a:t>6. Ejemplos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E1222F-0CAA-4145-8899-26650B60C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s-ES" dirty="0"/>
              <a:t>1. </a:t>
            </a:r>
            <a:r>
              <a:rPr lang="es-ES" dirty="0" err="1"/>
              <a:t>Rickroll</a:t>
            </a:r>
            <a:r>
              <a:rPr lang="es-ES" dirty="0"/>
              <a:t> con apertura de presentación</a:t>
            </a:r>
          </a:p>
          <a:p>
            <a:r>
              <a:rPr lang="es-ES" dirty="0"/>
              <a:t>2. Phishing de cuentas con DNS </a:t>
            </a:r>
            <a:r>
              <a:rPr lang="es-ES" dirty="0" err="1"/>
              <a:t>poisoning</a:t>
            </a:r>
            <a:endParaRPr lang="es-ES" dirty="0"/>
          </a:p>
        </p:txBody>
      </p:sp>
      <p:pic>
        <p:nvPicPr>
          <p:cNvPr id="2050" name="Picture 2" descr="What Is DNS Spoofing? - KeyCDN Support">
            <a:extLst>
              <a:ext uri="{FF2B5EF4-FFF2-40B4-BE49-F238E27FC236}">
                <a16:creationId xmlns:a16="http://schemas.microsoft.com/office/drawing/2014/main" id="{4D8E9F14-F7F5-419B-9229-56AFB90A9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1823986"/>
            <a:ext cx="6095593" cy="3047796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666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72CB-03B3-44D4-A2A9-398303B43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928" y="195387"/>
            <a:ext cx="8272371" cy="1453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300" b="1" u="sng" dirty="0"/>
              <a:t>muchas gracias por vuestra atención</a:t>
            </a:r>
            <a:endParaRPr lang="en-GB" sz="33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F1ABD-954C-4DEF-9B08-E632C52AF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1344168"/>
            <a:ext cx="4002936" cy="455518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2400"/>
              <a:t>Tecnologias utilizadas:</a:t>
            </a:r>
          </a:p>
          <a:p>
            <a:pPr>
              <a:lnSpc>
                <a:spcPct val="90000"/>
              </a:lnSpc>
            </a:pPr>
            <a:r>
              <a:rPr lang="en-GB" sz="1700"/>
              <a:t>Redes</a:t>
            </a:r>
          </a:p>
          <a:p>
            <a:pPr lvl="1">
              <a:lnSpc>
                <a:spcPct val="90000"/>
              </a:lnSpc>
            </a:pPr>
            <a:r>
              <a:rPr lang="en-GB" sz="1700"/>
              <a:t>DNS</a:t>
            </a:r>
          </a:p>
          <a:p>
            <a:pPr lvl="1">
              <a:lnSpc>
                <a:spcPct val="90000"/>
              </a:lnSpc>
            </a:pPr>
            <a:r>
              <a:rPr lang="en-GB" sz="1700"/>
              <a:t>HTTP</a:t>
            </a:r>
          </a:p>
          <a:p>
            <a:pPr>
              <a:lnSpc>
                <a:spcPct val="90000"/>
              </a:lnSpc>
            </a:pPr>
            <a:r>
              <a:rPr lang="en-GB" sz="1700"/>
              <a:t>Hardware</a:t>
            </a:r>
          </a:p>
          <a:p>
            <a:pPr>
              <a:lnSpc>
                <a:spcPct val="90000"/>
              </a:lnSpc>
            </a:pPr>
            <a:r>
              <a:rPr lang="en-GB" sz="1700"/>
              <a:t>Arduino</a:t>
            </a:r>
          </a:p>
          <a:p>
            <a:pPr>
              <a:lnSpc>
                <a:spcPct val="90000"/>
              </a:lnSpc>
            </a:pPr>
            <a:r>
              <a:rPr lang="en-GB" sz="1700"/>
              <a:t>Python</a:t>
            </a:r>
          </a:p>
          <a:p>
            <a:pPr>
              <a:lnSpc>
                <a:spcPct val="90000"/>
              </a:lnSpc>
            </a:pPr>
            <a:r>
              <a:rPr lang="en-GB" sz="1700"/>
              <a:t>MongoDB</a:t>
            </a:r>
          </a:p>
          <a:p>
            <a:pPr>
              <a:lnSpc>
                <a:spcPct val="90000"/>
              </a:lnSpc>
            </a:pPr>
            <a:r>
              <a:rPr lang="en-GB" sz="1700"/>
              <a:t>NodeJS</a:t>
            </a:r>
          </a:p>
          <a:p>
            <a:pPr>
              <a:lnSpc>
                <a:spcPct val="90000"/>
              </a:lnSpc>
            </a:pPr>
            <a:r>
              <a:rPr lang="en-GB" sz="1700"/>
              <a:t>Sistemas Operativos(Windows)</a:t>
            </a:r>
          </a:p>
          <a:p>
            <a:pPr>
              <a:lnSpc>
                <a:spcPct val="90000"/>
              </a:lnSpc>
            </a:pPr>
            <a:r>
              <a:rPr lang="en-GB" sz="1700"/>
              <a:t>Seguridad y cuentas</a:t>
            </a:r>
            <a:endParaRPr lang="en-GB" sz="17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54B00DC-85EE-4159-A0C3-F2BBA8D18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808747"/>
            <a:ext cx="6095593" cy="307827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B3BEFB-036F-4B6C-84CF-51917A924D76}"/>
              </a:ext>
            </a:extLst>
          </p:cNvPr>
          <p:cNvSpPr txBox="1"/>
          <p:nvPr/>
        </p:nvSpPr>
        <p:spPr>
          <a:xfrm>
            <a:off x="5434328" y="4992624"/>
            <a:ext cx="580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hlinkClick r:id="rId4"/>
              </a:rPr>
              <a:t>https://github.com/magnitopic/RubberDuckyDemonstration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495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58318E-9563-4EDD-BCDE-AFA7BD22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Índice</a:t>
            </a:r>
            <a:endParaRPr lang="es-E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5B97D8-89BF-45AB-9012-8EDB788D9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¿Qué es?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Herramientas para utilizarlo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Instrucciones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Transcripción a Arduino (.</a:t>
            </a:r>
            <a:r>
              <a:rPr lang="es-ES" dirty="0" err="1"/>
              <a:t>ino</a:t>
            </a:r>
            <a:r>
              <a:rPr lang="es-E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Carga de datos al </a:t>
            </a:r>
            <a:r>
              <a:rPr lang="es-ES" dirty="0" err="1"/>
              <a:t>rubber</a:t>
            </a:r>
            <a:r>
              <a:rPr lang="es-ES" dirty="0"/>
              <a:t> </a:t>
            </a:r>
            <a:r>
              <a:rPr lang="es-ES" dirty="0" err="1"/>
              <a:t>ducky</a:t>
            </a:r>
            <a:r>
              <a:rPr lang="es-ES" dirty="0"/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Ejemplos de uso</a:t>
            </a:r>
          </a:p>
        </p:txBody>
      </p:sp>
    </p:spTree>
    <p:extLst>
      <p:ext uri="{BB962C8B-B14F-4D97-AF65-F5344CB8AC3E}">
        <p14:creationId xmlns:p14="http://schemas.microsoft.com/office/powerpoint/2010/main" val="267301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A1F95-597F-4FAA-9A68-0D65950C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4A22C-745C-487C-931E-98130DF2F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ADEF85-47FC-4E18-8CD1-40F50EB38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7667" r="91500">
                        <a14:foregroundMark x1="11667" y1="61000" x2="7833" y2="51500"/>
                        <a14:foregroundMark x1="91500" y1="62833" x2="91500" y2="62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85683" y="1856316"/>
            <a:ext cx="4220633" cy="422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4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A71D-C4E9-4EC7-A4A5-DF084DA1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dirty="0"/>
              <a:t>1.¿Qué 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2E8C0-22C3-440B-9180-E9BC5F8F9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GB" dirty="0"/>
              <a:t>Los SO </a:t>
            </a:r>
            <a:r>
              <a:rPr lang="en-GB" dirty="0" err="1"/>
              <a:t>tienen</a:t>
            </a:r>
            <a:r>
              <a:rPr lang="en-GB" dirty="0"/>
              <a:t> </a:t>
            </a:r>
            <a:r>
              <a:rPr lang="en-GB" dirty="0" err="1"/>
              <a:t>capas</a:t>
            </a:r>
            <a:r>
              <a:rPr lang="en-GB" dirty="0"/>
              <a:t> de </a:t>
            </a:r>
            <a:r>
              <a:rPr lang="en-GB" dirty="0" err="1"/>
              <a:t>seguridad</a:t>
            </a:r>
            <a:endParaRPr lang="en-GB" dirty="0"/>
          </a:p>
          <a:p>
            <a:r>
              <a:rPr lang="en-GB" dirty="0"/>
              <a:t>Los SO no corren </a:t>
            </a:r>
            <a:r>
              <a:rPr lang="en-GB" dirty="0" err="1"/>
              <a:t>programas</a:t>
            </a:r>
            <a:r>
              <a:rPr lang="en-GB" dirty="0"/>
              <a:t> de USB</a:t>
            </a:r>
          </a:p>
          <a:p>
            <a:r>
              <a:rPr lang="en-GB" dirty="0"/>
              <a:t>Los SO </a:t>
            </a:r>
            <a:r>
              <a:rPr lang="en-GB" dirty="0" err="1"/>
              <a:t>confian</a:t>
            </a:r>
            <a:r>
              <a:rPr lang="en-GB" dirty="0"/>
              <a:t> a los </a:t>
            </a:r>
            <a:r>
              <a:rPr lang="en-GB" dirty="0" err="1"/>
              <a:t>teclados</a:t>
            </a:r>
            <a:endParaRPr lang="en-GB" dirty="0"/>
          </a:p>
          <a:p>
            <a:endParaRPr lang="en-GB" dirty="0"/>
          </a:p>
        </p:txBody>
      </p:sp>
      <p:pic>
        <p:nvPicPr>
          <p:cNvPr id="1028" name="Picture 4" descr="Computer Science Info: What are the Operating System (OS) Structures?">
            <a:extLst>
              <a:ext uri="{FF2B5EF4-FFF2-40B4-BE49-F238E27FC236}">
                <a16:creationId xmlns:a16="http://schemas.microsoft.com/office/drawing/2014/main" id="{2DA17543-E8DB-48FC-9686-CD07D451C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2659" y="796413"/>
            <a:ext cx="5289778" cy="5102943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402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A9552-2662-46CF-88EF-7E5F4D399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300"/>
              <a:t>2. Herramientas para utilizarlo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109270-D0C2-42F7-AC34-1FA8B05A2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255" y="2142067"/>
            <a:ext cx="4099947" cy="3649133"/>
          </a:xfrm>
        </p:spPr>
        <p:txBody>
          <a:bodyPr>
            <a:normAutofit/>
          </a:bodyPr>
          <a:lstStyle/>
          <a:p>
            <a:r>
              <a:rPr lang="es-ES" sz="2800" dirty="0"/>
              <a:t>Python</a:t>
            </a:r>
          </a:p>
          <a:p>
            <a:r>
              <a:rPr lang="es-ES" sz="2800" dirty="0"/>
              <a:t>Arduino IDE</a:t>
            </a:r>
          </a:p>
        </p:txBody>
      </p:sp>
      <p:pic>
        <p:nvPicPr>
          <p:cNvPr id="5" name="Picture 2" descr="Descargar Arduino IDE 1.8.9">
            <a:extLst>
              <a:ext uri="{FF2B5EF4-FFF2-40B4-BE49-F238E27FC236}">
                <a16:creationId xmlns:a16="http://schemas.microsoft.com/office/drawing/2014/main" id="{18C14ABA-5413-413C-9DC3-B000D2D01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38543" y="639098"/>
            <a:ext cx="2692424" cy="2692424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nguage Logo Python PNG | Picpng">
            <a:extLst>
              <a:ext uri="{FF2B5EF4-FFF2-40B4-BE49-F238E27FC236}">
                <a16:creationId xmlns:a16="http://schemas.microsoft.com/office/drawing/2014/main" id="{9A3CFE24-C8F7-4638-917E-23B2CAE22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35169" y="3522111"/>
            <a:ext cx="2699172" cy="2692424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06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920E7-9707-45A4-A54F-A05C5524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s-ES" dirty="0"/>
              <a:t>2. Herramientas para utilizarlo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02079E-C4BA-435B-9273-DEAAAF689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r>
              <a:rPr lang="es-ES"/>
              <a:t>Driver </a:t>
            </a:r>
            <a:r>
              <a:rPr lang="es-ES" err="1"/>
              <a:t>DigiSpark</a:t>
            </a:r>
            <a:r>
              <a:rPr lang="es-ES"/>
              <a:t> y configuración </a:t>
            </a:r>
          </a:p>
          <a:p>
            <a:pPr marL="0" indent="0">
              <a:buNone/>
            </a:pPr>
            <a:r>
              <a:rPr lang="es-ES"/>
              <a:t>      de Arduino IDE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8C0E3F4-B54C-4A9D-8ACB-237176C786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858" b="2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420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920E7-9707-45A4-A54F-A05C5524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187" y="1030288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300"/>
              <a:t>2. Herramientas para utilizarlo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8C413B-57E4-4FAD-AF00-1E89B4273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02079E-C4BA-435B-9273-DEAAAF689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187" y="2142067"/>
            <a:ext cx="4099947" cy="3649133"/>
          </a:xfrm>
        </p:spPr>
        <p:txBody>
          <a:bodyPr>
            <a:normAutofit/>
          </a:bodyPr>
          <a:lstStyle/>
          <a:p>
            <a:r>
              <a:rPr lang="es-ES" dirty="0"/>
              <a:t>Driver </a:t>
            </a:r>
            <a:r>
              <a:rPr lang="es-ES" dirty="0" err="1"/>
              <a:t>DigiSpark</a:t>
            </a:r>
            <a:r>
              <a:rPr lang="es-ES" dirty="0"/>
              <a:t> y configuración </a:t>
            </a:r>
          </a:p>
          <a:p>
            <a:pPr marL="0" indent="0">
              <a:buNone/>
            </a:pPr>
            <a:r>
              <a:rPr lang="es-ES" dirty="0"/>
              <a:t>      de Arduino IDE</a:t>
            </a:r>
          </a:p>
        </p:txBody>
      </p:sp>
      <p:sp>
        <p:nvSpPr>
          <p:cNvPr id="13" name="Rounded Rectangle 30">
            <a:extLst>
              <a:ext uri="{FF2B5EF4-FFF2-40B4-BE49-F238E27FC236}">
                <a16:creationId xmlns:a16="http://schemas.microsoft.com/office/drawing/2014/main" id="{96184565-6B22-40B8-AEFC-E5D103C55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A477B4-5CC8-4C08-8DE5-69E1638F3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951" y="728133"/>
            <a:ext cx="4945874" cy="2497667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15" name="Rounded Rectangle 35">
            <a:extLst>
              <a:ext uri="{FF2B5EF4-FFF2-40B4-BE49-F238E27FC236}">
                <a16:creationId xmlns:a16="http://schemas.microsoft.com/office/drawing/2014/main" id="{A9B5337D-1BB2-4459-9BD6-59184E38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318FDD-82AF-4716-972B-E62E8F364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709" y="4144317"/>
            <a:ext cx="5204358" cy="1444209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91553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9C12A-894C-4795-954F-F5F38EC4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s-ES"/>
              <a:t>3. instrucciones</a:t>
            </a:r>
            <a:endParaRPr lang="es-ES" dirty="0"/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F8E99143-28F9-43EB-B357-CAAA9FF457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52" r="47324" b="-2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073689-001B-4A01-A49C-6686840F3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es-ES" dirty="0"/>
              <a:t>DELAY n </a:t>
            </a:r>
            <a:r>
              <a:rPr lang="es-ES" dirty="0">
                <a:sym typeface="Wingdings" panose="05000000000000000000" pitchFamily="2" charset="2"/>
              </a:rPr>
              <a:t> Espera n milisegundos </a:t>
            </a:r>
          </a:p>
          <a:p>
            <a:r>
              <a:rPr lang="es-ES" dirty="0"/>
              <a:t>STRING texto </a:t>
            </a:r>
            <a:r>
              <a:rPr lang="es-ES" dirty="0">
                <a:sym typeface="Wingdings" panose="05000000000000000000" pitchFamily="2" charset="2"/>
              </a:rPr>
              <a:t> pulsa las teclas correspondientes a ese texto</a:t>
            </a:r>
            <a:endParaRPr lang="es-ES" dirty="0"/>
          </a:p>
          <a:p>
            <a:r>
              <a:rPr lang="es-ES" dirty="0"/>
              <a:t>GUI r </a:t>
            </a:r>
            <a:r>
              <a:rPr lang="es-ES" dirty="0">
                <a:sym typeface="Wingdings" panose="05000000000000000000" pitchFamily="2" charset="2"/>
              </a:rPr>
              <a:t> GUI es pulsar la tecla de Windows, en este caso es como pulsar </a:t>
            </a:r>
            <a:r>
              <a:rPr lang="es-ES" dirty="0" err="1">
                <a:sym typeface="Wingdings" panose="05000000000000000000" pitchFamily="2" charset="2"/>
              </a:rPr>
              <a:t>Win+r</a:t>
            </a:r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MENU  Equivalente a pulsar SHIFT+F10</a:t>
            </a:r>
          </a:p>
          <a:p>
            <a:r>
              <a:rPr lang="es-ES" dirty="0" err="1">
                <a:sym typeface="Wingdings" panose="05000000000000000000" pitchFamily="2" charset="2"/>
              </a:rPr>
              <a:t>Fx</a:t>
            </a:r>
            <a:r>
              <a:rPr lang="es-ES" dirty="0">
                <a:sym typeface="Wingdings" panose="05000000000000000000" pitchFamily="2" charset="2"/>
              </a:rPr>
              <a:t>   Sería el equivalente a pulsar una tecla de función (</a:t>
            </a:r>
            <a:r>
              <a:rPr lang="es-ES" dirty="0" err="1">
                <a:sym typeface="Wingdings" panose="05000000000000000000" pitchFamily="2" charset="2"/>
              </a:rPr>
              <a:t>ej</a:t>
            </a:r>
            <a:r>
              <a:rPr lang="es-ES" dirty="0">
                <a:sym typeface="Wingdings" panose="05000000000000000000" pitchFamily="2" charset="2"/>
              </a:rPr>
              <a:t>: F11)</a:t>
            </a:r>
          </a:p>
          <a:p>
            <a:endParaRPr lang="es-ES" dirty="0"/>
          </a:p>
        </p:txBody>
      </p:sp>
      <p:pic>
        <p:nvPicPr>
          <p:cNvPr id="12" name="Picture 11" descr="Primer plano de un teclado">
            <a:extLst>
              <a:ext uri="{FF2B5EF4-FFF2-40B4-BE49-F238E27FC236}">
                <a16:creationId xmlns:a16="http://schemas.microsoft.com/office/drawing/2014/main" id="{30C713B0-86B8-4360-8662-62B01A790A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89" r="38141" b="1"/>
          <a:stretch/>
        </p:blipFill>
        <p:spPr>
          <a:xfrm>
            <a:off x="0" y="-975"/>
            <a:ext cx="4635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1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9C12A-894C-4795-954F-F5F38EC4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s-ES"/>
              <a:t>3. instrucciones</a:t>
            </a:r>
            <a:endParaRPr lang="es-ES" dirty="0"/>
          </a:p>
        </p:txBody>
      </p:sp>
      <p:pic>
        <p:nvPicPr>
          <p:cNvPr id="5" name="Picture 4" descr="Primer plano de un teclado">
            <a:extLst>
              <a:ext uri="{FF2B5EF4-FFF2-40B4-BE49-F238E27FC236}">
                <a16:creationId xmlns:a16="http://schemas.microsoft.com/office/drawing/2014/main" id="{F382C603-98E4-40EC-AA69-7EFCF88487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89" r="38141" b="1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073689-001B-4A01-A49C-6686840F3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es-ES" dirty="0">
                <a:sym typeface="Wingdings" panose="05000000000000000000" pitchFamily="2" charset="2"/>
              </a:rPr>
              <a:t>ENTER  El equivalente a pulsar la tecla ENTER</a:t>
            </a:r>
            <a:endParaRPr lang="es-ES" dirty="0"/>
          </a:p>
          <a:p>
            <a:r>
              <a:rPr lang="es-ES" dirty="0"/>
              <a:t>SHIFT + tecla </a:t>
            </a:r>
            <a:r>
              <a:rPr lang="es-ES" dirty="0">
                <a:sym typeface="Wingdings" panose="05000000000000000000" pitchFamily="2" charset="2"/>
              </a:rPr>
              <a:t> Pulsa SHIFT + la tecla que indiques</a:t>
            </a:r>
          </a:p>
          <a:p>
            <a:r>
              <a:rPr lang="es-ES" dirty="0"/>
              <a:t>ALT + tecla </a:t>
            </a:r>
            <a:r>
              <a:rPr lang="es-ES" dirty="0">
                <a:sym typeface="Wingdings" panose="05000000000000000000" pitchFamily="2" charset="2"/>
              </a:rPr>
              <a:t> Pulsa ALT + la tecla que indiques</a:t>
            </a:r>
          </a:p>
          <a:p>
            <a:r>
              <a:rPr lang="es-ES" dirty="0"/>
              <a:t>CTRL + tecla </a:t>
            </a:r>
            <a:r>
              <a:rPr lang="es-ES" dirty="0">
                <a:sym typeface="Wingdings" panose="05000000000000000000" pitchFamily="2" charset="2"/>
              </a:rPr>
              <a:t> Pulsa CTRL + la tecla que indiques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Algunas teclas que se pueden usar en las 3 anteriores son:</a:t>
            </a:r>
          </a:p>
          <a:p>
            <a:pPr marL="457200" lvl="1" indent="0">
              <a:buNone/>
            </a:pPr>
            <a:r>
              <a:rPr lang="es-ES" dirty="0">
                <a:sym typeface="Wingdings" panose="05000000000000000000" pitchFamily="2" charset="2"/>
              </a:rPr>
              <a:t>      SPACE, DOWN, UP, RIGHT, LEFT, F0..F12, ESC, TAB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1957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332</TotalTime>
  <Words>319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Mi patito de goma y yo (Rubber Ducky)</vt:lpstr>
      <vt:lpstr>Índice</vt:lpstr>
      <vt:lpstr>1. ¿Qué es?</vt:lpstr>
      <vt:lpstr>1.¿Qué es?</vt:lpstr>
      <vt:lpstr>2. Herramientas para utilizarlo</vt:lpstr>
      <vt:lpstr>2. Herramientas para utilizarlo</vt:lpstr>
      <vt:lpstr>2. Herramientas para utilizarlo</vt:lpstr>
      <vt:lpstr>3. instrucciones</vt:lpstr>
      <vt:lpstr>3. instrucciones</vt:lpstr>
      <vt:lpstr>4. Transcripción a Arduino (.ino)</vt:lpstr>
      <vt:lpstr>5. Carga de datos al rubber ducky</vt:lpstr>
      <vt:lpstr>6. Ejemplos de uso</vt:lpstr>
      <vt:lpstr>muchas gracias por vuestra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patito de goma y yo (Rubber Ducky)</dc:title>
  <dc:creator>Alex Cabo</dc:creator>
  <cp:lastModifiedBy>Alejandro Magnitopic</cp:lastModifiedBy>
  <cp:revision>5</cp:revision>
  <dcterms:created xsi:type="dcterms:W3CDTF">2021-12-01T10:02:02Z</dcterms:created>
  <dcterms:modified xsi:type="dcterms:W3CDTF">2021-12-12T23:24:52Z</dcterms:modified>
</cp:coreProperties>
</file>