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81" r:id="rId15"/>
    <p:sldId id="268" r:id="rId16"/>
    <p:sldId id="269" r:id="rId17"/>
    <p:sldId id="284" r:id="rId18"/>
    <p:sldId id="285" r:id="rId19"/>
    <p:sldId id="270" r:id="rId20"/>
    <p:sldId id="283" r:id="rId21"/>
    <p:sldId id="271" r:id="rId22"/>
    <p:sldId id="272" r:id="rId23"/>
    <p:sldId id="273" r:id="rId24"/>
    <p:sldId id="286" r:id="rId25"/>
    <p:sldId id="274" r:id="rId26"/>
    <p:sldId id="275" r:id="rId27"/>
    <p:sldId id="287" r:id="rId28"/>
    <p:sldId id="288" r:id="rId29"/>
    <p:sldId id="276" r:id="rId30"/>
    <p:sldId id="279" r:id="rId31"/>
    <p:sldId id="280" r:id="rId32"/>
    <p:sldId id="277" r:id="rId33"/>
    <p:sldId id="278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83AAB34-59BD-46F8-8C1C-6D222D06AD71}" type="datetimeFigureOut">
              <a:rPr lang="pt-BR" smtClean="0"/>
              <a:t>14/11/2018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D3A9A60-0990-42E5-BB6C-CC9FC50DBB03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PIAUICult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 Portal Cultural dos Artistas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76333"/>
            <a:ext cx="5666001" cy="122413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325416" y="5085184"/>
            <a:ext cx="7406640" cy="14721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www.piauicult.com.br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DISCO 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8" y="1327801"/>
            <a:ext cx="7920000" cy="4621479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5877272"/>
            <a:ext cx="7992888" cy="108012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A DISCOGRAFIA, se tornará um grande veículo de identificação e reconhecimento dos Artistas. Os que tiverem obras editadas serão mostradas e os que ainda não possuírem, terão esta oportunidade.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824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DISCO </a:t>
            </a:r>
            <a:r>
              <a:rPr lang="pt-BR" dirty="0" smtClean="0"/>
              <a:t>II (A-Z)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89531"/>
            <a:ext cx="7920000" cy="4731757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5877272"/>
            <a:ext cx="7992888" cy="108012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Todo o acervo dos Artistas, serão mostrados através de Capas, Encartes, Letras e Cifras. Será dado ao Compositor e participantes dos DISCOS total publicação, desde o intérprete ao arranjador etc.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32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DISCO </a:t>
            </a:r>
            <a:r>
              <a:rPr lang="pt-BR" dirty="0" smtClean="0"/>
              <a:t>III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8" y="1250224"/>
            <a:ext cx="7920000" cy="4627048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043608" y="5877272"/>
            <a:ext cx="7992888" cy="108012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A DISCOGRAFIA no seu conteúdo, serão prestigiados todos os que são importantes para realização do Projeto. Terão destaque através de uma página: O Autor, o Interprete, o Arranjador, Os músicos,  etc.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28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 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7920000" cy="4554552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5805264"/>
            <a:ext cx="7992888" cy="108012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Todos os PROJETOS existentes nas esfera Federal, Estadual e Municipal, serão cadastrados para acesso direto pelos Artistas e Sec. de Cultura em Todo o Estado. Eles serão o início do sonho de todos.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2224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 II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61484"/>
            <a:ext cx="7920000" cy="4571772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043608" y="5661248"/>
            <a:ext cx="7992888" cy="122413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As Leis: </a:t>
            </a:r>
            <a:r>
              <a:rPr lang="pt-BR" sz="2800" smtClean="0"/>
              <a:t>Rounoau,  </a:t>
            </a:r>
            <a:r>
              <a:rPr lang="pt-BR" sz="2800" dirty="0" smtClean="0"/>
              <a:t>A TITO FILHO e  Projetos: Torquato Neto, Boca da Noite, Seis e Meia e outros, servirão de incentivo para que cada Artista possa realizar o sonho de ter sua obra registrada e Publicada.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656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CANCIONEIRO 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8" y="1306400"/>
            <a:ext cx="7920000" cy="4570872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5805264"/>
            <a:ext cx="7992888" cy="108012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As Leis: </a:t>
            </a:r>
            <a:r>
              <a:rPr lang="pt-BR" sz="2800" dirty="0" err="1" smtClean="0"/>
              <a:t>Rouneau</a:t>
            </a:r>
            <a:r>
              <a:rPr lang="pt-BR" sz="2800" dirty="0" smtClean="0"/>
              <a:t>,  </a:t>
            </a:r>
            <a:r>
              <a:rPr lang="pt-BR" sz="2800" dirty="0" smtClean="0"/>
              <a:t>A TITO FILHO e  Projetos: Torquato Neto, Boca da Noite, Seis e Meia e outros, servirão de incentivo para que cada Artista possa realizar o sonho de ter sua obra registrada e Publicada.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002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CANCIONEIRO </a:t>
            </a:r>
            <a:r>
              <a:rPr lang="pt-BR" dirty="0" smtClean="0"/>
              <a:t>II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47800"/>
            <a:ext cx="6781948" cy="4800600"/>
          </a:xfrm>
        </p:spPr>
      </p:pic>
    </p:spTree>
    <p:extLst>
      <p:ext uri="{BB962C8B-B14F-4D97-AF65-F5344CB8AC3E}">
        <p14:creationId xmlns:p14="http://schemas.microsoft.com/office/powerpoint/2010/main" val="1155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LETRA E SIFRA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47800"/>
            <a:ext cx="5760640" cy="5005536"/>
          </a:xfrm>
        </p:spPr>
      </p:pic>
    </p:spTree>
    <p:extLst>
      <p:ext uri="{BB962C8B-B14F-4D97-AF65-F5344CB8AC3E}">
        <p14:creationId xmlns:p14="http://schemas.microsoft.com/office/powerpoint/2010/main" val="492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LETRA E PARTITURA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47800"/>
            <a:ext cx="7200799" cy="5149552"/>
          </a:xfrm>
        </p:spPr>
      </p:pic>
    </p:spTree>
    <p:extLst>
      <p:ext uri="{BB962C8B-B14F-4D97-AF65-F5344CB8AC3E}">
        <p14:creationId xmlns:p14="http://schemas.microsoft.com/office/powerpoint/2010/main" val="24209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MÚSICA I (A – Z)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898695"/>
            <a:ext cx="7499350" cy="3898809"/>
          </a:xfrm>
        </p:spPr>
      </p:pic>
    </p:spTree>
    <p:extLst>
      <p:ext uri="{BB962C8B-B14F-4D97-AF65-F5344CB8AC3E}">
        <p14:creationId xmlns:p14="http://schemas.microsoft.com/office/powerpoint/2010/main" val="9978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PORTAL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36712"/>
            <a:ext cx="7242876" cy="4800600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325416" y="6077284"/>
            <a:ext cx="7406640" cy="73609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www.piauicult.com.br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MÚSICA II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47800"/>
            <a:ext cx="6828714" cy="5077544"/>
          </a:xfrm>
        </p:spPr>
      </p:pic>
    </p:spTree>
    <p:extLst>
      <p:ext uri="{BB962C8B-B14F-4D97-AF65-F5344CB8AC3E}">
        <p14:creationId xmlns:p14="http://schemas.microsoft.com/office/powerpoint/2010/main" val="17605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VÍDEO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40" y="1447800"/>
            <a:ext cx="7164470" cy="4800600"/>
          </a:xfrm>
        </p:spPr>
      </p:pic>
    </p:spTree>
    <p:extLst>
      <p:ext uri="{BB962C8B-B14F-4D97-AF65-F5344CB8AC3E}">
        <p14:creationId xmlns:p14="http://schemas.microsoft.com/office/powerpoint/2010/main" val="24965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PROJETO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589500"/>
            <a:ext cx="7499350" cy="4517199"/>
          </a:xfrm>
        </p:spPr>
      </p:pic>
    </p:spTree>
    <p:extLst>
      <p:ext uri="{BB962C8B-B14F-4D97-AF65-F5344CB8AC3E}">
        <p14:creationId xmlns:p14="http://schemas.microsoft.com/office/powerpoint/2010/main" val="25975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NOTÍCIA I  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606231"/>
            <a:ext cx="7499350" cy="4483738"/>
          </a:xfrm>
        </p:spPr>
      </p:pic>
    </p:spTree>
    <p:extLst>
      <p:ext uri="{BB962C8B-B14F-4D97-AF65-F5344CB8AC3E}">
        <p14:creationId xmlns:p14="http://schemas.microsoft.com/office/powerpoint/2010/main" val="18991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NOTÍCIA II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47800"/>
            <a:ext cx="7488832" cy="4933528"/>
          </a:xfrm>
        </p:spPr>
      </p:pic>
    </p:spTree>
    <p:extLst>
      <p:ext uri="{BB962C8B-B14F-4D97-AF65-F5344CB8AC3E}">
        <p14:creationId xmlns:p14="http://schemas.microsoft.com/office/powerpoint/2010/main" val="29257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DOCUMENTÁRIO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41" y="2110602"/>
            <a:ext cx="7973409" cy="3694662"/>
          </a:xfrm>
        </p:spPr>
      </p:pic>
    </p:spTree>
    <p:extLst>
      <p:ext uri="{BB962C8B-B14F-4D97-AF65-F5344CB8AC3E}">
        <p14:creationId xmlns:p14="http://schemas.microsoft.com/office/powerpoint/2010/main" val="15273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EVENTO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05" y="2096124"/>
            <a:ext cx="7784391" cy="3637132"/>
          </a:xfrm>
        </p:spPr>
      </p:pic>
    </p:spTree>
    <p:extLst>
      <p:ext uri="{BB962C8B-B14F-4D97-AF65-F5344CB8AC3E}">
        <p14:creationId xmlns:p14="http://schemas.microsoft.com/office/powerpoint/2010/main" val="2970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EVENTO II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447800"/>
            <a:ext cx="6814457" cy="5149552"/>
          </a:xfrm>
        </p:spPr>
      </p:pic>
    </p:spTree>
    <p:extLst>
      <p:ext uri="{BB962C8B-B14F-4D97-AF65-F5344CB8AC3E}">
        <p14:creationId xmlns:p14="http://schemas.microsoft.com/office/powerpoint/2010/main" val="25718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EVENTO III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3" y="1289720"/>
            <a:ext cx="6336704" cy="5589240"/>
          </a:xfrm>
        </p:spPr>
      </p:pic>
    </p:spTree>
    <p:extLst>
      <p:ext uri="{BB962C8B-B14F-4D97-AF65-F5344CB8AC3E}">
        <p14:creationId xmlns:p14="http://schemas.microsoft.com/office/powerpoint/2010/main" val="31028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LOCAL I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7632848" cy="4933528"/>
          </a:xfrm>
        </p:spPr>
      </p:pic>
    </p:spTree>
    <p:extLst>
      <p:ext uri="{BB962C8B-B14F-4D97-AF65-F5344CB8AC3E}">
        <p14:creationId xmlns:p14="http://schemas.microsoft.com/office/powerpoint/2010/main" val="22906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2816"/>
            <a:ext cx="7776864" cy="4464495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325416" y="6077284"/>
            <a:ext cx="7406640" cy="73609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www.piauicult.com.br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1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LOCAL II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775166"/>
            <a:ext cx="7499350" cy="4145867"/>
          </a:xfrm>
        </p:spPr>
      </p:pic>
    </p:spTree>
    <p:extLst>
      <p:ext uri="{BB962C8B-B14F-4D97-AF65-F5344CB8AC3E}">
        <p14:creationId xmlns:p14="http://schemas.microsoft.com/office/powerpoint/2010/main" val="32658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LOCAL III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81" y="1447800"/>
            <a:ext cx="7140388" cy="4800600"/>
          </a:xfrm>
        </p:spPr>
      </p:pic>
    </p:spTree>
    <p:extLst>
      <p:ext uri="{BB962C8B-B14F-4D97-AF65-F5344CB8AC3E}">
        <p14:creationId xmlns:p14="http://schemas.microsoft.com/office/powerpoint/2010/main" val="18930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898836"/>
            <a:ext cx="7499350" cy="3898527"/>
          </a:xfrm>
        </p:spPr>
      </p:pic>
    </p:spTree>
    <p:extLst>
      <p:ext uri="{BB962C8B-B14F-4D97-AF65-F5344CB8AC3E}">
        <p14:creationId xmlns:p14="http://schemas.microsoft.com/office/powerpoint/2010/main" val="28748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EMISSORA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86460"/>
            <a:ext cx="7499350" cy="3523279"/>
          </a:xfrm>
        </p:spPr>
      </p:pic>
    </p:spTree>
    <p:extLst>
      <p:ext uri="{BB962C8B-B14F-4D97-AF65-F5344CB8AC3E}">
        <p14:creationId xmlns:p14="http://schemas.microsoft.com/office/powerpoint/2010/main" val="14480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IDÉIA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28" y="1738745"/>
            <a:ext cx="7884368" cy="3380509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325416" y="6077284"/>
            <a:ext cx="7406640" cy="73609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dirty="0" smtClean="0">
                <a:solidFill>
                  <a:schemeClr val="tx2"/>
                </a:solidFill>
              </a:rPr>
              <a:t>www.piauicult.com.br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ARTISTA I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8" y="1700809"/>
            <a:ext cx="7920000" cy="3761813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043608" y="5517232"/>
            <a:ext cx="7992888" cy="122413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Todos os ARTÍSTAS serão catalogados e cadastrados, com fotos, imagem, vídeos, livros, acervo de criação, biografia, discografia etc. o que for relevante que estiver disponível para conhecimento público.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31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ARTISTA </a:t>
            </a:r>
            <a:r>
              <a:rPr lang="pt-BR" dirty="0" smtClean="0"/>
              <a:t>II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920000" cy="4041726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5661248"/>
            <a:ext cx="7992888" cy="122413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Os ARTÍSTAS nas várias vertentes de estilos de criação, serão objeto de catalogação e registro como: Músicos, Compositores,  Escritores,  Artesões,  Poetas, Artistas Plásticos, Intérpretes, corais, bandas etc.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1709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ARTISTA </a:t>
            </a:r>
            <a:r>
              <a:rPr lang="pt-BR" dirty="0" smtClean="0"/>
              <a:t>III (</a:t>
            </a:r>
            <a:r>
              <a:rPr lang="pt-BR" dirty="0"/>
              <a:t>A-Z)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7920000" cy="3960440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5661248"/>
            <a:ext cx="7992888" cy="122413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A forma de busca dos Artistas cadastrados, será a mais simples e acessível possível. Estando os mesmos em ordem alfabética do seu nome artístico e com referência ao instrumento ou os instrumentos que tocam, além de especificação o que mais lhe identifica,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525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INSTRUMENTO I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8" y="1340768"/>
            <a:ext cx="7920000" cy="4176464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043608" y="5661248"/>
            <a:ext cx="7992888" cy="1224136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O INSTRUMENTO musical será a base formação de toda uma geração de crianças e adolescentes e posteriores adultos profissionais. Será incentivada a criação de Bandas Municipais em todas as Escolas em todos os Municípios Envolvidos no Projeto.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22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INSTRUMENTO </a:t>
            </a:r>
            <a:r>
              <a:rPr lang="pt-BR" dirty="0" smtClean="0"/>
              <a:t>II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8" y="1268760"/>
            <a:ext cx="7920000" cy="4536504"/>
          </a:xfr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5805264"/>
            <a:ext cx="7992888" cy="1080120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pt-BR" sz="2800" dirty="0" smtClean="0"/>
              <a:t>A MÚSICA por ser uma criação que envolve um </a:t>
            </a:r>
            <a:r>
              <a:rPr lang="pt-BR" sz="2800" b="1" dirty="0" smtClean="0"/>
              <a:t>INSTRUMENTO</a:t>
            </a:r>
            <a:r>
              <a:rPr lang="pt-BR" sz="2800" dirty="0" smtClean="0"/>
              <a:t>, será tratada com bastante ênfase, uma vez que todos os artistas envolvidos no Projeto, tem sua obra vinculada a Poesia e a Canção.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564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229</TotalTime>
  <Words>538</Words>
  <Application>Microsoft Office PowerPoint</Application>
  <PresentationFormat>Apresentação na tela (4:3)</PresentationFormat>
  <Paragraphs>49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Solstício</vt:lpstr>
      <vt:lpstr>PIAUICult</vt:lpstr>
      <vt:lpstr>O PORTAL</vt:lpstr>
      <vt:lpstr>SOBRE </vt:lpstr>
      <vt:lpstr>A IDÉIA</vt:lpstr>
      <vt:lpstr>O ARTISTA I</vt:lpstr>
      <vt:lpstr>O ARTISTA II</vt:lpstr>
      <vt:lpstr>O ARTISTA III (A-Z)</vt:lpstr>
      <vt:lpstr>O INSTRUMENTO I</vt:lpstr>
      <vt:lpstr>O INSTRUMENTO II</vt:lpstr>
      <vt:lpstr>O DISCO I</vt:lpstr>
      <vt:lpstr>O DISCO II (A-Z)</vt:lpstr>
      <vt:lpstr>O DISCO III</vt:lpstr>
      <vt:lpstr>O PROJETO I</vt:lpstr>
      <vt:lpstr>O PROJETO II</vt:lpstr>
      <vt:lpstr>O CANCIONEIRO I</vt:lpstr>
      <vt:lpstr>O CANCIONEIRO II</vt:lpstr>
      <vt:lpstr>A LETRA E SIFRA</vt:lpstr>
      <vt:lpstr>A LETRA E PARTITURA</vt:lpstr>
      <vt:lpstr>A MÚSICA I (A – Z)</vt:lpstr>
      <vt:lpstr>A MÚSICA II</vt:lpstr>
      <vt:lpstr>O VÍDEO</vt:lpstr>
      <vt:lpstr>O PROJETO</vt:lpstr>
      <vt:lpstr>A NOTÍCIA I  </vt:lpstr>
      <vt:lpstr>A NOTÍCIA II</vt:lpstr>
      <vt:lpstr>O DOCUMENTÁRIO</vt:lpstr>
      <vt:lpstr>O EVENTO</vt:lpstr>
      <vt:lpstr>O EVENTO II</vt:lpstr>
      <vt:lpstr>O EVENTO III</vt:lpstr>
      <vt:lpstr>O LOCAL I</vt:lpstr>
      <vt:lpstr>O LOCAL II</vt:lpstr>
      <vt:lpstr>O LOCAL III</vt:lpstr>
      <vt:lpstr>A CIDADE</vt:lpstr>
      <vt:lpstr>A EMISSORA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PIAUICult</dc:title>
  <dc:creator>Magnu</dc:creator>
  <cp:lastModifiedBy>Magnu</cp:lastModifiedBy>
  <cp:revision>54</cp:revision>
  <dcterms:created xsi:type="dcterms:W3CDTF">2018-11-09T09:49:36Z</dcterms:created>
  <dcterms:modified xsi:type="dcterms:W3CDTF">2018-11-14T14:05:56Z</dcterms:modified>
</cp:coreProperties>
</file>