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Channel producer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Fan-out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Fan-in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Buffered channels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Ticker channels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