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d19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d19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0d19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0d19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0d19b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0d19b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0d19b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a0d19b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a0d19b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a0d19b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channel is a queue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channel is a queue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coroutine can asynchronously put elements</a:t>
            </a:r>
            <a:br>
              <a:rPr lang="en"/>
            </a:br>
            <a:r>
              <a:rPr lang="en"/>
              <a:t>	.send(data)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channel is a queue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coroutine can asynchronously put elements</a:t>
            </a:r>
            <a:br>
              <a:rPr lang="en"/>
            </a:br>
            <a:r>
              <a:rPr lang="en"/>
              <a:t>	.send(data)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can blockingly get elements</a:t>
            </a:r>
            <a:br>
              <a:rPr lang="en"/>
            </a:br>
            <a:r>
              <a:rPr lang="en"/>
              <a:t>	.receive()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channel is a queue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coroutine can asynchronously put elements</a:t>
            </a:r>
            <a:br>
              <a:rPr lang="en"/>
            </a:br>
            <a:r>
              <a:rPr lang="en"/>
              <a:t>	.send(data)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can blockingly get elements</a:t>
            </a:r>
            <a:br>
              <a:rPr lang="en"/>
            </a:br>
            <a:r>
              <a:rPr lang="en"/>
              <a:t>	.receive()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 channel is closed when there are no more elements</a:t>
            </a:r>
            <a:br>
              <a:rPr lang="en"/>
            </a:br>
            <a:r>
              <a:rPr lang="en"/>
              <a:t>	.close()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885350" y="1634150"/>
            <a:ext cx="5373300" cy="160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channel = Channel&lt;Int&gt;()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(x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channel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.send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println(channel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.receive()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885350" y="1634150"/>
            <a:ext cx="5373300" cy="172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channel = Channel&lt;Int&gt;()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(x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channel.send(x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channel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.close()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channel)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