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9a1a6e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9a1a6e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8e6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8e6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08e65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08e6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08e65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08e65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a08e65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a08e65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a08e65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a08e65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a data source to create and return a channel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a data source to create and return a channel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CoroutineScope.produce { …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a data source to create and return a channel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CoroutineScope.produce { …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Needs a coroutine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885350" y="1634150"/>
            <a:ext cx="5373300" cy="1427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channel = produce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for(x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(y in channel)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println(y)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885350" y="1634150"/>
            <a:ext cx="5373300" cy="873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CoroutineScope.produceSquares() = produce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(x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885350" y="2659850"/>
            <a:ext cx="53733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(y in produceSquares())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println(y)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producer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885350" y="1634150"/>
            <a:ext cx="5373300" cy="873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CoroutineScope.produceSquares() = produce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(x in 1..5)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 * x)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885350" y="2659850"/>
            <a:ext cx="5373300" cy="354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produceSquares().consumeEach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