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Mono Light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font" Target="fonts/ProximaNova-regular.fntdata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MonoLight-italic.fntdata"/><Relationship Id="rId16" Type="http://schemas.openxmlformats.org/officeDocument/2006/relationships/font" Target="fonts/RobotoMon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Mon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a0524f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a0524f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a0524f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a0524f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a0524f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a0524f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pipeline is a development pattern</a:t>
            </a:r>
            <a:br>
              <a:rPr lang="en"/>
            </a:br>
            <a:r>
              <a:rPr lang="en"/>
              <a:t>	where one channel output is given as an input to another channel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pipeline is a development pattern</a:t>
            </a:r>
            <a:br>
              <a:rPr lang="en"/>
            </a:br>
            <a:r>
              <a:rPr lang="en"/>
              <a:t>	where one channel output is given as an input to another channel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coroutine is producing a (potentially infinite) set of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pipeline is a development pattern</a:t>
            </a:r>
            <a:br>
              <a:rPr lang="en"/>
            </a:br>
            <a:r>
              <a:rPr lang="en"/>
              <a:t>	where one channel output is given as an input to another channel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coroutine is producing a (potentially infinite) set of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or more coroutines are consuming and transforming those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Pipelines</a:t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1885350" y="1385000"/>
            <a:ext cx="5373300" cy="1902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fun CoroutineScope.produceNumbers() = produce&lt;Int&gt;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var x = 1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while (true)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send(x++)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fun CoroutineScope.square(numbers: ReceiveChannel&lt;Int&gt;) = produce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 (x in numbers)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send(x * x)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885350" y="3439400"/>
            <a:ext cx="5373300" cy="1245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numbers = produceNumbers()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squares = square(numbers)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 (i in 1..5)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println(squares.receive())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println("Done!")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coroutineContext.cancelChildren()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