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Roboto Mono Light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  <p:embeddedFont>
      <p:font typeface="Alfa Slab On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21" Type="http://schemas.openxmlformats.org/officeDocument/2006/relationships/font" Target="fonts/AlfaSlabOne-regular.fntdata"/><Relationship Id="rId13" Type="http://schemas.openxmlformats.org/officeDocument/2006/relationships/font" Target="fonts/RobotoMonoLight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b5dc5520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b5dc5520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ba0babc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ba0babc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Fan-out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multiple coroutines receive from the same channel</a:t>
            </a:r>
            <a:br>
              <a:rPr lang="en"/>
            </a:br>
            <a:r>
              <a:rPr lang="en"/>
              <a:t>	values (work) are distributed among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Fan-out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Fan-out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1885350" y="1232600"/>
            <a:ext cx="5373300" cy="23922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CoroutineScope.produceNumbers() = produce&lt;Int&gt;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var x = 1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while (true)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send(x++)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delay(100)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fun CoroutineScope.launchProcessor(id: Int, channel: ReceiveChannel&lt;Int&gt;) = launch {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for (msg in channel)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println("Processor #$id received $msg")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885350" y="3777200"/>
            <a:ext cx="5373300" cy="8280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val producer = produceNumbers()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repeat(5) { launchProcessor(it, producer) }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delay(500)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 Light"/>
                <a:ea typeface="Roboto Mono Light"/>
                <a:cs typeface="Roboto Mono Light"/>
                <a:sym typeface="Roboto Mono Light"/>
              </a:rPr>
              <a:t>producer.cancel()</a:t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