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Mono Light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21" Type="http://schemas.openxmlformats.org/officeDocument/2006/relationships/font" Target="fonts/AlfaSlabOne-regular.fntdata"/><Relationship Id="rId13" Type="http://schemas.openxmlformats.org/officeDocument/2006/relationships/font" Target="fonts/RobotoMon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MonoLight-italic.fntdata"/><Relationship Id="rId14" Type="http://schemas.openxmlformats.org/officeDocument/2006/relationships/font" Target="fonts/RobotoMonoLight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5dc5520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5dc5520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a0babc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a0babc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an-in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Multiple coroutines can send values to the same channel</a:t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Fan-in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Fan-in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1885350" y="1232600"/>
            <a:ext cx="5373300" cy="1379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suspend fun sendString(channel: SendChannel&lt;String&gt;, s: String, time: Long)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while (true)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delay(time)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channel.send(s)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885350" y="2804450"/>
            <a:ext cx="5373300" cy="1057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channel = Channel&lt;String&gt;()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launch { sendString(channel, "message1", 200L)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launch { sendString(channel, "message2", 500L)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repeat(6) { println(channel.receive())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coroutineContext.cancelChildren()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