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19" Type="http://schemas.openxmlformats.org/officeDocument/2006/relationships/font" Target="fonts/RobotoLight-regular.fntdata"/><Relationship Id="rId18" Type="http://schemas.openxmlformats.org/officeDocument/2006/relationships/font" Target="fonts/Roboto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9da3c4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9da3c4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9f8fd1d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9f8fd1d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9f8fd1d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9f8fd1d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9f8fd1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9f8fd1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channels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buffered channel has a limited capacity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channels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buffered channel has a limited capacity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the capacity is reached, the sender is paused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channels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buffered channel has a limited capacity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the capacity is reached, the sender is paused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capacity becomes available, new values can be sent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channels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channels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885350" y="1329350"/>
            <a:ext cx="5373300" cy="2374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channel = Channel&lt;Int&gt;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(4)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sender = launch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repeat(10)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channel.send(it)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println("Sent $it")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repeat(3)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println("Received ${channel.receive()}")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sender.cancel()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