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Mono Light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font" Target="fonts/ProximaNova-bold.fntdata"/><Relationship Id="rId22" Type="http://schemas.openxmlformats.org/officeDocument/2006/relationships/font" Target="fonts/AlfaSlabOne-regular.fntdata"/><Relationship Id="rId10" Type="http://schemas.openxmlformats.org/officeDocument/2006/relationships/font" Target="fonts/ProximaNova-regular.fntdata"/><Relationship Id="rId21" Type="http://schemas.openxmlformats.org/officeDocument/2006/relationships/font" Target="fonts/RobotoLight-boldItalic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Light-bold.fntdata"/><Relationship Id="rId14" Type="http://schemas.openxmlformats.org/officeDocument/2006/relationships/font" Target="fonts/RobotoMonoLight-regular.fntdata"/><Relationship Id="rId17" Type="http://schemas.openxmlformats.org/officeDocument/2006/relationships/font" Target="fonts/RobotoMonoLight-boldItalic.fntdata"/><Relationship Id="rId16" Type="http://schemas.openxmlformats.org/officeDocument/2006/relationships/font" Target="fonts/RobotoMonoLigh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a053c3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a053c3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a053c3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a053c3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Ticker channels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Periodically produces a Unit after a given delay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Ticker channels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Periodically produces a Unit after a given delay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Has an optional initial delay</a:t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Ticker channels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Ticker channels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1885350" y="1329350"/>
            <a:ext cx="5653200" cy="2094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tickerChannel = ticker(delayMillis = 100, initialDelayMillis = 0)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launch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startTime = System.currentTimeMillis()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tickerChannel.consumeEach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delta = System.currentTimeMillis() - startTime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println("Received tick after $delta")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delay(1000)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println("Done!")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tickerChannel.cancel()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