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5dc552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5dc552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5dc552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5dc552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5dc552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5dc552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5dc5520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5dc5520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5dc5520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5dc5520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Just like launch, except it returns a 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</a:t>
            </a:r>
            <a:r>
              <a:rPr lang="en"/>
              <a:t>launch</a:t>
            </a:r>
            <a:r>
              <a:rPr lang="en"/>
              <a:t>, except it returns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form of a Deferred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</a:t>
            </a:r>
            <a:r>
              <a:rPr lang="en"/>
              <a:t>launch</a:t>
            </a:r>
            <a:r>
              <a:rPr lang="en"/>
              <a:t>, except it returns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form of a Deferred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Deferred - a future promise of a returned 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</a:t>
            </a:r>
            <a:r>
              <a:rPr lang="en"/>
              <a:t>launch</a:t>
            </a:r>
            <a:r>
              <a:rPr lang="en"/>
              <a:t>, except it returns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form of a Deferred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Deferred - a future promise of a returned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we need the value, we call </a:t>
            </a:r>
            <a:r>
              <a:rPr b="1" lang="en"/>
              <a:t>await() </a:t>
            </a:r>
            <a:r>
              <a:rPr lang="en"/>
              <a:t>(blocking call)</a:t>
            </a:r>
            <a:br>
              <a:rPr lang="en"/>
            </a:br>
            <a:r>
              <a:rPr lang="en"/>
              <a:t>	If the value is available, it will return immediately</a:t>
            </a:r>
            <a:br>
              <a:rPr lang="en"/>
            </a:br>
            <a:r>
              <a:rPr lang="en"/>
              <a:t>	If the value is not available, it will pause the thread until it 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2524500" y="1401500"/>
            <a:ext cx="4095000" cy="374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suspend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fun getRandom() = Random.nextInt(1000)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2524500" y="1401500"/>
            <a:ext cx="4095000" cy="374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suspend fun getRandom() = Random.nextInt(1000)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2524500" y="1928600"/>
            <a:ext cx="4095000" cy="844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valueDeferred = GlobalScope.async { getRandom()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… // Do some processing here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finalValue = valueDeferred.await(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