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4118e45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4118e45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b6c3b7eb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b6c3b7eb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b6c3b7eb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b6c3b7eb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b6c3b7eb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b6c3b7eb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withContext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withContext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Allows us to easily change context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withContext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Allows us to easily change context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Easily switch between dispatchers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withContext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Allows us to easily change context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Easily switch between dispatchers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Very lightweight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withContext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Allows us to easily change context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Easily switch between dispatchers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Very lightweight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2226300" y="2932625"/>
            <a:ext cx="4691400" cy="1644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launch(Dispatchers.Default)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// default context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withContext(Dispatchers.IO)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	// IO context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// back to default context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