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5dc552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5dc552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62d0df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62d0df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62d0df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62d0df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62d0df5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62d0df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5dc5520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5dc5520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Provides lifecycle methods for coroutines</a:t>
            </a:r>
            <a:br>
              <a:rPr lang="en"/>
            </a:br>
            <a:r>
              <a:rPr lang="en"/>
              <a:t>	allow us to start and stop coroutines</a:t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lifecycle methods for coroutines</a:t>
            </a:r>
            <a:br>
              <a:rPr lang="en"/>
            </a:br>
            <a:r>
              <a:rPr lang="en"/>
              <a:t>	allow us to start and stop coroutines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GlobalScope.launch { } - the scope of the coroutine is the lifecycle of the entire application</a:t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lifecycle methods for coroutines</a:t>
            </a:r>
            <a:br>
              <a:rPr lang="en"/>
            </a:br>
            <a:r>
              <a:rPr lang="en"/>
              <a:t>	allow us to start and stop coroutines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GlobalScope.launch { } - the scope of the coroutine is the lifecycle of the entire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runBlocking - creates a scope and runs a coroutine in a blocking way</a:t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lifecycle methods for coroutines</a:t>
            </a:r>
            <a:br>
              <a:rPr lang="en"/>
            </a:br>
            <a:r>
              <a:rPr lang="en"/>
              <a:t>	allow us to start and stop coroutines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GlobalScope.launch { } - the scope of the coroutine is the lifecycle of the entire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runBlocking - creates a scope and runs a coroutine in a blocking 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coroutineScope { } - creates a new scope</a:t>
            </a:r>
            <a:br>
              <a:rPr lang="en"/>
            </a:br>
            <a:r>
              <a:rPr lang="en"/>
              <a:t>	does not complete until all children coroutines complete</a:t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2524500" y="1079300"/>
            <a:ext cx="4095000" cy="1465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runBlocking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delay(1000L)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println(“Blocking task”)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2524500" y="2696900"/>
            <a:ext cx="4095000" cy="984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delay(1000L)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println(“Global scope”)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524500" y="3833600"/>
            <a:ext cx="4095000" cy="984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coroutineScope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delay(1000L)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println(“custom coroutine scope”)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