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flow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Creating flows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Buffering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Composing flows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Exception handling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