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9d9722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9d9722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9d97223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9d97223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9d97223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9d97223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9d97223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9d97223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9d97223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9d97223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flow is a stream of values that are asynchronously computed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is a stream of values that are asynchronously computed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flow { … }			- builder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is a stream of values that are asynchronously computed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flow { … }			-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emit(value)		- transmit a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is a stream of values that are asynchronously computed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flow { … }			-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emit(value)		- transmit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collect { … }		- receive the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885350" y="1543075"/>
            <a:ext cx="5373300" cy="139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sendPrimes():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&lt;Int&gt; =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primesList = listOf(2, 3, 5, 7, 11, 13, 17, 19, 23, 29)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primesList.forEach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delay(it * 100L)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emit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(it)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flow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885350" y="1543075"/>
            <a:ext cx="5373300" cy="139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sendPrimes():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&lt;Int&gt; = 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flow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primesList = listOf(2, 3, 5, 7, 11, 13, 17, 19, 23, 29)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primesList.forEach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delay(it * 100L)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emit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(it)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885350" y="3085975"/>
            <a:ext cx="5373300" cy="139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runBlocking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println("Receiving prime numbers")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sendPrimes().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collect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println("Received prime number $it")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println("Finished receiving numbers")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