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9a1a6e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9a1a6e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9c045c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9c045c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9c045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9c045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9a1a6e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9a1a6e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c045c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9c045c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9c045c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9c045c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flows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flow by emitting each value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flow by emitting each value</a:t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885350" y="1826450"/>
            <a:ext cx="5373300" cy="840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sendNumbers() =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flow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	for (i in 1..10)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		emit(i)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/>
              <a:t>asFlow()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collection can be converted directly into a 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/>
              <a:t>asFlow()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collection can be converted directly into a flow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885350" y="1859475"/>
            <a:ext cx="5373300" cy="390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sendNumbers() = listOf(1, 2, 3)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.asFlow()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flowOf(vararg el: T)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flow can be generated from a number of parameters of any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flowOf(vararg el: T)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flow can be generated from a number of parameters of any type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885350" y="1859475"/>
            <a:ext cx="5373300" cy="36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sendNumbers() =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flowOf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(“One”, “Two”, “Three”)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