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Mono Ligh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MonoLight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RobotoMonoLight-italic.fntdata"/><Relationship Id="rId18" Type="http://schemas.openxmlformats.org/officeDocument/2006/relationships/font" Target="fonts/RobotoMon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c9a1a6e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c9a1a6e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9a1a6e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9a1a6e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9a1a6e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9a1a6e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9a1a6e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9a1a6e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9a1a6e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9a1a6e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properties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Flows are cold</a:t>
            </a:r>
            <a:br>
              <a:rPr lang="en"/>
            </a:br>
            <a:r>
              <a:rPr lang="en"/>
              <a:t>	The code does not run until the </a:t>
            </a:r>
            <a:r>
              <a:rPr b="1" lang="en"/>
              <a:t>collect</a:t>
            </a:r>
            <a:r>
              <a:rPr lang="en"/>
              <a:t> function is called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old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Flows are cold</a:t>
            </a:r>
            <a:br>
              <a:rPr lang="en"/>
            </a:br>
            <a:r>
              <a:rPr lang="en"/>
              <a:t>	The code does not run until the </a:t>
            </a:r>
            <a:r>
              <a:rPr b="1" lang="en"/>
              <a:t>collect</a:t>
            </a:r>
            <a:r>
              <a:rPr lang="en"/>
              <a:t> function is called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885350" y="2076475"/>
            <a:ext cx="5373300" cy="210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sendNumbers(): Flow&lt;Int&gt; = flow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list = listOf(1, 2, 3)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list.forEach { emit(it)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runBlocking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numbersFlow = sendNumbers()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println("Flow hasn't started yet")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println("Starting flow now:")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numbersFlow.collect { println(it)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ancellation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flow cannot be cancelled by itself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ancellation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flow cannot be cancelled by itself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be cancelled when the encompassing coroutine is cancelled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ancellation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flow cannot be cancelled by itself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will be cancelled when the encompassing coroutine is cancelled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Flow is transparent for cancellation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ancellation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825800" y="1489800"/>
            <a:ext cx="5492400" cy="3171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sendNumbers(): Flow&lt;Int&gt; = flow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list = listOf(1, 2, 3)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list.forEach {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delay(400)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emit(it)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runBlocking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numbersFlow = sendNumbers()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println("Flow hasn't started yet")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println("Starting flow now:")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withTimeoutOrNull(1000) {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numbersFlow.collect { println(it) } 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