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5dc552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5dc552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9da3c4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9da3c4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9da3c4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9da3c4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9da3c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9da3c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9da3c4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9da3c4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9da3c4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9da3c4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</a:rPr>
              <a:t>part 1</a:t>
            </a:r>
            <a:endParaRPr sz="24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an input flow, transform it and return an output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an input flow, transform it and return an output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Operators are cold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an input flow, transform it and return an output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Operators are cold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returning flow is synchronous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 flow to another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885350" y="1938950"/>
            <a:ext cx="5373300" cy="160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(1..10).asFlow()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.map</a:t>
            </a: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delay(500)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"mapping $it"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.collect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println(it)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Filter flow values</a:t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885350" y="1938950"/>
            <a:ext cx="5373300" cy="160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(1..10).asFlow()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.filter</a:t>
            </a: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it % 2 == 0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.collect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println(it)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transformation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emit any value at any point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885350" y="2396150"/>
            <a:ext cx="5373300" cy="160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(1..10).asFlow()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.transform</a:t>
            </a: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emit(“Emitting string value $it”)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emit(it)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.collect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println(it)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