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9da3c4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9da3c4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9da3c4b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9da3c4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9da3c4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9da3c4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9da3c4b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9da3c4b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</a:rPr>
              <a:t>part 2</a:t>
            </a:r>
            <a:endParaRPr sz="24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only a number of values, disregard the rest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885350" y="1938950"/>
            <a:ext cx="5373300" cy="160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(1..10).asFlow()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.take(2)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.collect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println(it)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flow into a collection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885350" y="1938950"/>
            <a:ext cx="5373300" cy="1235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size = 10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factorial = (1..size).asFlow()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.reduce { accumulator, value -&gt;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accumulator * value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println("Factorial of $size is $factorial")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Change the context on which the flow is emitted</a:t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885350" y="1938950"/>
            <a:ext cx="5373300" cy="1256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(1..10).asFlow()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b="1"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.flowOn</a:t>
            </a: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(Dispatchers.IO)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.collect {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println(it)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