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Mono Light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MonoLight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Light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RobotoMonoLight-bold.fntdata"/><Relationship Id="rId18" Type="http://schemas.openxmlformats.org/officeDocument/2006/relationships/font" Target="fonts/RobotoMon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9c7e46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9c7e46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9c7e460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9c7e46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b9c7e460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b9c7e460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b9c7e460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b9c7e460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b9c7e460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b9c7e460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b9c7e460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b9c7e460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case processing a flow takes a long time</a:t>
            </a:r>
            <a:br>
              <a:rPr lang="en"/>
            </a:br>
            <a:r>
              <a:rPr lang="en"/>
              <a:t>	a buffer is useful to accumulate flow values </a:t>
            </a:r>
            <a:br>
              <a:rPr lang="en"/>
            </a:br>
            <a:r>
              <a:rPr lang="en"/>
              <a:t>	that can be processed later</a:t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Buffering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928975" y="1263875"/>
            <a:ext cx="3322500" cy="2971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fun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generate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(): Flow&lt;Int&gt; = flow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(i in 1..3)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delay(100)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emit(i)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time = measureTimeMillis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generate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().collect { value -&gt;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delay(300)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println(value)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println("Collected in $time ms")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Buffering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928975" y="1263875"/>
            <a:ext cx="3322500" cy="2971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fun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generate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(): Flow&lt;Int&gt; = flow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(i in 1..3)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delay(100)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emit(i)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time = measureTimeMillis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generate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().collect { value -&gt;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delay(300)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println(value)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println("Collected in $time ms")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5810550" y="1475171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emit(1)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+100 ms</a:t>
            </a:r>
            <a:endParaRPr sz="800"/>
          </a:p>
        </p:txBody>
      </p:sp>
      <p:sp>
        <p:nvSpPr>
          <p:cNvPr id="80" name="Google Shape;80;p17"/>
          <p:cNvSpPr/>
          <p:nvPr/>
        </p:nvSpPr>
        <p:spPr>
          <a:xfrm>
            <a:off x="5810550" y="1017725"/>
            <a:ext cx="1213500" cy="30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collect</a:t>
            </a:r>
            <a:endParaRPr sz="800"/>
          </a:p>
        </p:txBody>
      </p:sp>
      <p:sp>
        <p:nvSpPr>
          <p:cNvPr id="81" name="Google Shape;81;p17"/>
          <p:cNvSpPr/>
          <p:nvPr/>
        </p:nvSpPr>
        <p:spPr>
          <a:xfrm>
            <a:off x="5810550" y="2040033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process(1)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+300 ms</a:t>
            </a:r>
            <a:endParaRPr sz="800"/>
          </a:p>
        </p:txBody>
      </p:sp>
      <p:sp>
        <p:nvSpPr>
          <p:cNvPr id="82" name="Google Shape;82;p17"/>
          <p:cNvSpPr/>
          <p:nvPr/>
        </p:nvSpPr>
        <p:spPr>
          <a:xfrm>
            <a:off x="5810550" y="2604896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emit(2)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+100 ms</a:t>
            </a:r>
            <a:endParaRPr sz="800"/>
          </a:p>
        </p:txBody>
      </p:sp>
      <p:sp>
        <p:nvSpPr>
          <p:cNvPr id="83" name="Google Shape;83;p17"/>
          <p:cNvSpPr/>
          <p:nvPr/>
        </p:nvSpPr>
        <p:spPr>
          <a:xfrm>
            <a:off x="5810550" y="3169758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process(2)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+300 ms</a:t>
            </a:r>
            <a:endParaRPr sz="800"/>
          </a:p>
        </p:txBody>
      </p:sp>
      <p:sp>
        <p:nvSpPr>
          <p:cNvPr id="84" name="Google Shape;84;p17"/>
          <p:cNvSpPr/>
          <p:nvPr/>
        </p:nvSpPr>
        <p:spPr>
          <a:xfrm>
            <a:off x="5810550" y="3734621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emit(3)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+100 ms</a:t>
            </a:r>
            <a:endParaRPr sz="800"/>
          </a:p>
        </p:txBody>
      </p:sp>
      <p:sp>
        <p:nvSpPr>
          <p:cNvPr id="85" name="Google Shape;85;p17"/>
          <p:cNvSpPr/>
          <p:nvPr/>
        </p:nvSpPr>
        <p:spPr>
          <a:xfrm>
            <a:off x="5810550" y="4299483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process(3)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+300 ms</a:t>
            </a:r>
            <a:endParaRPr sz="800"/>
          </a:p>
        </p:txBody>
      </p:sp>
      <p:cxnSp>
        <p:nvCxnSpPr>
          <p:cNvPr id="86" name="Google Shape;86;p17"/>
          <p:cNvCxnSpPr>
            <a:stCxn id="80" idx="2"/>
            <a:endCxn id="79" idx="0"/>
          </p:cNvCxnSpPr>
          <p:nvPr/>
        </p:nvCxnSpPr>
        <p:spPr>
          <a:xfrm>
            <a:off x="6417300" y="1323425"/>
            <a:ext cx="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7"/>
          <p:cNvCxnSpPr>
            <a:stCxn id="79" idx="2"/>
            <a:endCxn id="81" idx="0"/>
          </p:cNvCxnSpPr>
          <p:nvPr/>
        </p:nvCxnSpPr>
        <p:spPr>
          <a:xfrm>
            <a:off x="6417300" y="1899671"/>
            <a:ext cx="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7"/>
          <p:cNvCxnSpPr>
            <a:endCxn id="82" idx="0"/>
          </p:cNvCxnSpPr>
          <p:nvPr/>
        </p:nvCxnSpPr>
        <p:spPr>
          <a:xfrm>
            <a:off x="6417300" y="2464496"/>
            <a:ext cx="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7"/>
          <p:cNvCxnSpPr>
            <a:stCxn id="82" idx="2"/>
            <a:endCxn id="83" idx="0"/>
          </p:cNvCxnSpPr>
          <p:nvPr/>
        </p:nvCxnSpPr>
        <p:spPr>
          <a:xfrm>
            <a:off x="6417300" y="3029396"/>
            <a:ext cx="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>
            <a:stCxn id="83" idx="2"/>
            <a:endCxn id="84" idx="0"/>
          </p:cNvCxnSpPr>
          <p:nvPr/>
        </p:nvCxnSpPr>
        <p:spPr>
          <a:xfrm>
            <a:off x="6417300" y="3594258"/>
            <a:ext cx="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7"/>
          <p:cNvCxnSpPr>
            <a:stCxn id="84" idx="2"/>
            <a:endCxn id="85" idx="0"/>
          </p:cNvCxnSpPr>
          <p:nvPr/>
        </p:nvCxnSpPr>
        <p:spPr>
          <a:xfrm>
            <a:off x="6417300" y="4159121"/>
            <a:ext cx="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Buffering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928975" y="1263875"/>
            <a:ext cx="3322500" cy="2971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fun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generate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(): Flow&lt;Int&gt; = flow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(i in 1..3)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delay(100)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emit(i)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time = measureTimeMillis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generate().collect { value -&gt;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delay(300)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println(value)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println("Collected in $time ms")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5810550" y="1475171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emit(1)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+100 ms</a:t>
            </a:r>
            <a:endParaRPr sz="800"/>
          </a:p>
        </p:txBody>
      </p:sp>
      <p:sp>
        <p:nvSpPr>
          <p:cNvPr id="99" name="Google Shape;99;p18"/>
          <p:cNvSpPr/>
          <p:nvPr/>
        </p:nvSpPr>
        <p:spPr>
          <a:xfrm>
            <a:off x="5810550" y="1017725"/>
            <a:ext cx="1213500" cy="30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collect</a:t>
            </a:r>
            <a:endParaRPr sz="800"/>
          </a:p>
        </p:txBody>
      </p:sp>
      <p:sp>
        <p:nvSpPr>
          <p:cNvPr id="100" name="Google Shape;100;p18"/>
          <p:cNvSpPr/>
          <p:nvPr/>
        </p:nvSpPr>
        <p:spPr>
          <a:xfrm>
            <a:off x="5810550" y="2040033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process(1)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+300 ms</a:t>
            </a:r>
            <a:endParaRPr sz="800"/>
          </a:p>
        </p:txBody>
      </p:sp>
      <p:sp>
        <p:nvSpPr>
          <p:cNvPr id="101" name="Google Shape;101;p18"/>
          <p:cNvSpPr/>
          <p:nvPr/>
        </p:nvSpPr>
        <p:spPr>
          <a:xfrm>
            <a:off x="5810550" y="2604896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emit(2)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+100 ms</a:t>
            </a:r>
            <a:endParaRPr sz="800"/>
          </a:p>
        </p:txBody>
      </p:sp>
      <p:sp>
        <p:nvSpPr>
          <p:cNvPr id="102" name="Google Shape;102;p18"/>
          <p:cNvSpPr/>
          <p:nvPr/>
        </p:nvSpPr>
        <p:spPr>
          <a:xfrm>
            <a:off x="5810550" y="3169758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process(2)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+300 ms</a:t>
            </a:r>
            <a:endParaRPr sz="800"/>
          </a:p>
        </p:txBody>
      </p:sp>
      <p:sp>
        <p:nvSpPr>
          <p:cNvPr id="103" name="Google Shape;103;p18"/>
          <p:cNvSpPr/>
          <p:nvPr/>
        </p:nvSpPr>
        <p:spPr>
          <a:xfrm>
            <a:off x="5810550" y="3734621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emit(3)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+100 ms</a:t>
            </a:r>
            <a:endParaRPr sz="800"/>
          </a:p>
        </p:txBody>
      </p:sp>
      <p:sp>
        <p:nvSpPr>
          <p:cNvPr id="104" name="Google Shape;104;p18"/>
          <p:cNvSpPr/>
          <p:nvPr/>
        </p:nvSpPr>
        <p:spPr>
          <a:xfrm>
            <a:off x="5810550" y="4299483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process(3)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+300 ms</a:t>
            </a:r>
            <a:endParaRPr sz="800"/>
          </a:p>
        </p:txBody>
      </p:sp>
      <p:cxnSp>
        <p:nvCxnSpPr>
          <p:cNvPr id="105" name="Google Shape;105;p18"/>
          <p:cNvCxnSpPr>
            <a:stCxn id="99" idx="2"/>
            <a:endCxn id="98" idx="0"/>
          </p:cNvCxnSpPr>
          <p:nvPr/>
        </p:nvCxnSpPr>
        <p:spPr>
          <a:xfrm>
            <a:off x="6417300" y="1323425"/>
            <a:ext cx="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>
            <a:stCxn id="98" idx="2"/>
            <a:endCxn id="100" idx="0"/>
          </p:cNvCxnSpPr>
          <p:nvPr/>
        </p:nvCxnSpPr>
        <p:spPr>
          <a:xfrm>
            <a:off x="6417300" y="1899671"/>
            <a:ext cx="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>
            <a:endCxn id="101" idx="0"/>
          </p:cNvCxnSpPr>
          <p:nvPr/>
        </p:nvCxnSpPr>
        <p:spPr>
          <a:xfrm>
            <a:off x="6417300" y="2464496"/>
            <a:ext cx="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8"/>
          <p:cNvCxnSpPr>
            <a:stCxn id="101" idx="2"/>
            <a:endCxn id="102" idx="0"/>
          </p:cNvCxnSpPr>
          <p:nvPr/>
        </p:nvCxnSpPr>
        <p:spPr>
          <a:xfrm>
            <a:off x="6417300" y="3029396"/>
            <a:ext cx="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8"/>
          <p:cNvCxnSpPr>
            <a:stCxn id="102" idx="2"/>
            <a:endCxn id="103" idx="0"/>
          </p:cNvCxnSpPr>
          <p:nvPr/>
        </p:nvCxnSpPr>
        <p:spPr>
          <a:xfrm>
            <a:off x="6417300" y="3594258"/>
            <a:ext cx="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8"/>
          <p:cNvCxnSpPr>
            <a:stCxn id="103" idx="2"/>
            <a:endCxn id="104" idx="0"/>
          </p:cNvCxnSpPr>
          <p:nvPr/>
        </p:nvCxnSpPr>
        <p:spPr>
          <a:xfrm>
            <a:off x="6417300" y="4159121"/>
            <a:ext cx="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 txBox="1"/>
          <p:nvPr/>
        </p:nvSpPr>
        <p:spPr>
          <a:xfrm>
            <a:off x="7417900" y="3936475"/>
            <a:ext cx="13503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Total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~1200ms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Buffering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928975" y="1263875"/>
            <a:ext cx="3322500" cy="2971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fun generate(): Flow&lt;Int&gt; = flow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(i in 1..3)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delay(100)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emit(i)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time = measureTimeMillis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generate()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.buffer()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.collect { value -&gt;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delay(300)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println(value)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println("Collected in $time ms")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Buffering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928975" y="1263875"/>
            <a:ext cx="3322500" cy="2971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fun generate(): Flow&lt;Int&gt; = flow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(i in 1..3)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delay(100)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emit(i)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time = measureTimeMillis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generate()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.buffer()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.collect { value -&gt;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delay(300)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println(value)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println("Collected in $time ms")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5734350" y="1322525"/>
            <a:ext cx="1213500" cy="30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collect</a:t>
            </a:r>
            <a:endParaRPr sz="800"/>
          </a:p>
        </p:txBody>
      </p:sp>
      <p:sp>
        <p:nvSpPr>
          <p:cNvPr id="125" name="Google Shape;125;p20"/>
          <p:cNvSpPr/>
          <p:nvPr/>
        </p:nvSpPr>
        <p:spPr>
          <a:xfrm>
            <a:off x="5734350" y="865325"/>
            <a:ext cx="1213500" cy="30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buffer</a:t>
            </a:r>
            <a:endParaRPr sz="800"/>
          </a:p>
        </p:txBody>
      </p:sp>
      <p:sp>
        <p:nvSpPr>
          <p:cNvPr id="126" name="Google Shape;126;p20"/>
          <p:cNvSpPr/>
          <p:nvPr/>
        </p:nvSpPr>
        <p:spPr>
          <a:xfrm>
            <a:off x="5734350" y="1779971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emit(1)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+100 ms</a:t>
            </a:r>
            <a:endParaRPr sz="800"/>
          </a:p>
        </p:txBody>
      </p:sp>
      <p:sp>
        <p:nvSpPr>
          <p:cNvPr id="127" name="Google Shape;127;p20"/>
          <p:cNvSpPr/>
          <p:nvPr/>
        </p:nvSpPr>
        <p:spPr>
          <a:xfrm>
            <a:off x="6441575" y="2686083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process(1)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+300 ms</a:t>
            </a:r>
            <a:endParaRPr sz="800"/>
          </a:p>
        </p:txBody>
      </p:sp>
      <p:sp>
        <p:nvSpPr>
          <p:cNvPr id="128" name="Google Shape;128;p20"/>
          <p:cNvSpPr/>
          <p:nvPr/>
        </p:nvSpPr>
        <p:spPr>
          <a:xfrm>
            <a:off x="4828850" y="2509271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emit(2)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to buffer</a:t>
            </a:r>
            <a:endParaRPr sz="800"/>
          </a:p>
        </p:txBody>
      </p:sp>
      <p:cxnSp>
        <p:nvCxnSpPr>
          <p:cNvPr id="129" name="Google Shape;129;p20"/>
          <p:cNvCxnSpPr>
            <a:stCxn id="126" idx="2"/>
            <a:endCxn id="127" idx="0"/>
          </p:cNvCxnSpPr>
          <p:nvPr/>
        </p:nvCxnSpPr>
        <p:spPr>
          <a:xfrm>
            <a:off x="6341100" y="2204471"/>
            <a:ext cx="70710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>
            <a:stCxn id="126" idx="2"/>
            <a:endCxn id="128" idx="0"/>
          </p:cNvCxnSpPr>
          <p:nvPr/>
        </p:nvCxnSpPr>
        <p:spPr>
          <a:xfrm flipH="1">
            <a:off x="5435700" y="2204471"/>
            <a:ext cx="9054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0"/>
          <p:cNvSpPr/>
          <p:nvPr/>
        </p:nvSpPr>
        <p:spPr>
          <a:xfrm>
            <a:off x="4828850" y="3086171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emit(3)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to buffer</a:t>
            </a:r>
            <a:endParaRPr sz="800"/>
          </a:p>
        </p:txBody>
      </p:sp>
      <p:cxnSp>
        <p:nvCxnSpPr>
          <p:cNvPr id="132" name="Google Shape;132;p20"/>
          <p:cNvCxnSpPr>
            <a:endCxn id="131" idx="0"/>
          </p:cNvCxnSpPr>
          <p:nvPr/>
        </p:nvCxnSpPr>
        <p:spPr>
          <a:xfrm>
            <a:off x="5435600" y="2933771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0"/>
          <p:cNvSpPr/>
          <p:nvPr/>
        </p:nvSpPr>
        <p:spPr>
          <a:xfrm>
            <a:off x="6441575" y="3491683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process(2) from buffer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+300 ms</a:t>
            </a:r>
            <a:endParaRPr sz="800"/>
          </a:p>
        </p:txBody>
      </p:sp>
      <p:sp>
        <p:nvSpPr>
          <p:cNvPr id="134" name="Google Shape;134;p20"/>
          <p:cNvSpPr/>
          <p:nvPr/>
        </p:nvSpPr>
        <p:spPr>
          <a:xfrm>
            <a:off x="6441575" y="4297283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process(3) from buffer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+300 ms</a:t>
            </a:r>
            <a:endParaRPr sz="800"/>
          </a:p>
        </p:txBody>
      </p:sp>
      <p:cxnSp>
        <p:nvCxnSpPr>
          <p:cNvPr id="135" name="Google Shape;135;p20"/>
          <p:cNvCxnSpPr>
            <a:stCxn id="127" idx="2"/>
            <a:endCxn id="133" idx="0"/>
          </p:cNvCxnSpPr>
          <p:nvPr/>
        </p:nvCxnSpPr>
        <p:spPr>
          <a:xfrm>
            <a:off x="7048325" y="3110583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>
            <a:stCxn id="131" idx="3"/>
          </p:cNvCxnSpPr>
          <p:nvPr/>
        </p:nvCxnSpPr>
        <p:spPr>
          <a:xfrm>
            <a:off x="6042350" y="3298421"/>
            <a:ext cx="10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>
            <a:stCxn id="133" idx="2"/>
            <a:endCxn id="134" idx="0"/>
          </p:cNvCxnSpPr>
          <p:nvPr/>
        </p:nvCxnSpPr>
        <p:spPr>
          <a:xfrm>
            <a:off x="7048325" y="3916183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>
            <a:stCxn id="125" idx="2"/>
            <a:endCxn id="124" idx="0"/>
          </p:cNvCxnSpPr>
          <p:nvPr/>
        </p:nvCxnSpPr>
        <p:spPr>
          <a:xfrm>
            <a:off x="6341100" y="1171025"/>
            <a:ext cx="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0"/>
          <p:cNvCxnSpPr>
            <a:stCxn id="124" idx="2"/>
            <a:endCxn id="126" idx="0"/>
          </p:cNvCxnSpPr>
          <p:nvPr/>
        </p:nvCxnSpPr>
        <p:spPr>
          <a:xfrm>
            <a:off x="6341100" y="1628225"/>
            <a:ext cx="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Buffering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928975" y="1263875"/>
            <a:ext cx="3322500" cy="2971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fun generate(): Flow&lt;Int&gt; = flow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(i in 1..3)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delay(100)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emit(i)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time = measureTimeMillis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generate()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.buffer()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.collect { value -&gt;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delay(300)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println(value)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println("Collected in $time ms")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5734350" y="1322525"/>
            <a:ext cx="1213500" cy="30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collect</a:t>
            </a:r>
            <a:endParaRPr sz="800"/>
          </a:p>
        </p:txBody>
      </p:sp>
      <p:sp>
        <p:nvSpPr>
          <p:cNvPr id="147" name="Google Shape;147;p21"/>
          <p:cNvSpPr/>
          <p:nvPr/>
        </p:nvSpPr>
        <p:spPr>
          <a:xfrm>
            <a:off x="5734350" y="865325"/>
            <a:ext cx="1213500" cy="30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buffer</a:t>
            </a:r>
            <a:endParaRPr sz="800"/>
          </a:p>
        </p:txBody>
      </p:sp>
      <p:sp>
        <p:nvSpPr>
          <p:cNvPr id="148" name="Google Shape;148;p21"/>
          <p:cNvSpPr/>
          <p:nvPr/>
        </p:nvSpPr>
        <p:spPr>
          <a:xfrm>
            <a:off x="5734350" y="1779971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emit(1)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+100 ms</a:t>
            </a:r>
            <a:endParaRPr sz="800"/>
          </a:p>
        </p:txBody>
      </p:sp>
      <p:sp>
        <p:nvSpPr>
          <p:cNvPr id="149" name="Google Shape;149;p21"/>
          <p:cNvSpPr/>
          <p:nvPr/>
        </p:nvSpPr>
        <p:spPr>
          <a:xfrm>
            <a:off x="6441575" y="2686083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process(1)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+300 ms</a:t>
            </a:r>
            <a:endParaRPr sz="800"/>
          </a:p>
        </p:txBody>
      </p:sp>
      <p:sp>
        <p:nvSpPr>
          <p:cNvPr id="150" name="Google Shape;150;p21"/>
          <p:cNvSpPr/>
          <p:nvPr/>
        </p:nvSpPr>
        <p:spPr>
          <a:xfrm>
            <a:off x="4828850" y="2509271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emit(2)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to buffer</a:t>
            </a:r>
            <a:endParaRPr sz="800"/>
          </a:p>
        </p:txBody>
      </p:sp>
      <p:cxnSp>
        <p:nvCxnSpPr>
          <p:cNvPr id="151" name="Google Shape;151;p21"/>
          <p:cNvCxnSpPr>
            <a:stCxn id="148" idx="2"/>
            <a:endCxn id="149" idx="0"/>
          </p:cNvCxnSpPr>
          <p:nvPr/>
        </p:nvCxnSpPr>
        <p:spPr>
          <a:xfrm>
            <a:off x="6341100" y="2204471"/>
            <a:ext cx="70710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>
            <a:stCxn id="148" idx="2"/>
            <a:endCxn id="150" idx="0"/>
          </p:cNvCxnSpPr>
          <p:nvPr/>
        </p:nvCxnSpPr>
        <p:spPr>
          <a:xfrm flipH="1">
            <a:off x="5435700" y="2204471"/>
            <a:ext cx="9054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1"/>
          <p:cNvSpPr/>
          <p:nvPr/>
        </p:nvSpPr>
        <p:spPr>
          <a:xfrm>
            <a:off x="4828850" y="3086171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emit(3)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to buffer</a:t>
            </a:r>
            <a:endParaRPr sz="800"/>
          </a:p>
        </p:txBody>
      </p:sp>
      <p:cxnSp>
        <p:nvCxnSpPr>
          <p:cNvPr id="154" name="Google Shape;154;p21"/>
          <p:cNvCxnSpPr>
            <a:endCxn id="153" idx="0"/>
          </p:cNvCxnSpPr>
          <p:nvPr/>
        </p:nvCxnSpPr>
        <p:spPr>
          <a:xfrm>
            <a:off x="5435600" y="2933771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1"/>
          <p:cNvSpPr/>
          <p:nvPr/>
        </p:nvSpPr>
        <p:spPr>
          <a:xfrm>
            <a:off x="6441575" y="3491683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process(2) from buffer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+300 ms</a:t>
            </a:r>
            <a:endParaRPr sz="800"/>
          </a:p>
        </p:txBody>
      </p:sp>
      <p:sp>
        <p:nvSpPr>
          <p:cNvPr id="156" name="Google Shape;156;p21"/>
          <p:cNvSpPr/>
          <p:nvPr/>
        </p:nvSpPr>
        <p:spPr>
          <a:xfrm>
            <a:off x="6441575" y="4297283"/>
            <a:ext cx="1213500" cy="4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process(3) from buffer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+300 ms</a:t>
            </a:r>
            <a:endParaRPr sz="800"/>
          </a:p>
        </p:txBody>
      </p:sp>
      <p:cxnSp>
        <p:nvCxnSpPr>
          <p:cNvPr id="157" name="Google Shape;157;p21"/>
          <p:cNvCxnSpPr>
            <a:stCxn id="149" idx="2"/>
            <a:endCxn id="155" idx="0"/>
          </p:cNvCxnSpPr>
          <p:nvPr/>
        </p:nvCxnSpPr>
        <p:spPr>
          <a:xfrm>
            <a:off x="7048325" y="3110583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>
            <a:stCxn id="153" idx="3"/>
          </p:cNvCxnSpPr>
          <p:nvPr/>
        </p:nvCxnSpPr>
        <p:spPr>
          <a:xfrm>
            <a:off x="6042350" y="3298421"/>
            <a:ext cx="10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1"/>
          <p:cNvCxnSpPr>
            <a:stCxn id="155" idx="2"/>
            <a:endCxn id="156" idx="0"/>
          </p:cNvCxnSpPr>
          <p:nvPr/>
        </p:nvCxnSpPr>
        <p:spPr>
          <a:xfrm>
            <a:off x="7048325" y="3916183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1"/>
          <p:cNvSpPr txBox="1"/>
          <p:nvPr/>
        </p:nvSpPr>
        <p:spPr>
          <a:xfrm>
            <a:off x="7875100" y="3555475"/>
            <a:ext cx="13503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Total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~1000ms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1" name="Google Shape;161;p21"/>
          <p:cNvCxnSpPr>
            <a:stCxn id="147" idx="2"/>
            <a:endCxn id="146" idx="0"/>
          </p:cNvCxnSpPr>
          <p:nvPr/>
        </p:nvCxnSpPr>
        <p:spPr>
          <a:xfrm>
            <a:off x="6341100" y="1171025"/>
            <a:ext cx="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1"/>
          <p:cNvCxnSpPr>
            <a:stCxn id="146" idx="2"/>
            <a:endCxn id="148" idx="0"/>
          </p:cNvCxnSpPr>
          <p:nvPr/>
        </p:nvCxnSpPr>
        <p:spPr>
          <a:xfrm>
            <a:off x="6341100" y="1628225"/>
            <a:ext cx="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