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 Light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RobotoMon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19" Type="http://schemas.openxmlformats.org/officeDocument/2006/relationships/font" Target="fonts/RobotoLight-regular.fntdata"/><Relationship Id="rId18" Type="http://schemas.openxmlformats.org/officeDocument/2006/relationships/font" Target="fonts/Roboto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9e74f3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9e74f3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9e74f3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9e74f3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b9e74f3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b9e74f3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flows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Matches corresponding values of two flows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885350" y="1710350"/>
            <a:ext cx="5373300" cy="906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english = flowOf("One", "Two", "Three")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french = flowOf("Un", "Deux", "Trois")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english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.zip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(french) {a, b -&gt; "'$a' in French is '$b'"}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Matches corresponding values of two flows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885350" y="1710350"/>
            <a:ext cx="5373300" cy="906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english = flowOf("One", "Two", "Three")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french = flowOf("Un", "Deux", "Trois")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english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.zip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(french) {a, b -&gt; "'$a' in French is '$b'"}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885350" y="2768750"/>
            <a:ext cx="5373300" cy="699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'One' in French is 'Un'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'Two' in French is 'Deux'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'Three' in French is 'Trois'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the latest value of one flow with the latest value of the other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885350" y="1710350"/>
            <a:ext cx="5373300" cy="1175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numbers = (1..5).asFlow()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.onEach { delay(300)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values = flowOf("One", "Two", "Three", "Four", "Five")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.onEach { delay(400)}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.combine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(values) {a, b -&gt; "$a -&gt; $b"}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the latest value of one flow with the latest value of the other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885350" y="1710350"/>
            <a:ext cx="5373300" cy="1175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numbers = (1..5).asFlow()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.onEach { delay(300)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values = flowOf("One", "Two", "Three", "Four", "Five")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.onEach { delay(400)}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</a:t>
            </a:r>
            <a:r>
              <a:rPr b="1" lang="en" sz="1000">
                <a:latin typeface="Roboto Mono"/>
                <a:ea typeface="Roboto Mono"/>
                <a:cs typeface="Roboto Mono"/>
                <a:sym typeface="Roboto Mono"/>
              </a:rPr>
              <a:t>.combine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(values) {a, b -&gt; "$a -&gt; $b"}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85350" y="3038450"/>
            <a:ext cx="5373300" cy="1715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1 -&gt; One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2 -&gt; One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2 -&gt; Two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3 -&gt; Two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3 -&gt; Three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4 -&gt; Three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5 -&gt; Three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5 -&gt; Four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5 -&gt; Five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