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22" Type="http://schemas.openxmlformats.org/officeDocument/2006/relationships/font" Target="fonts/RobotoLight-boldItalic.fntdata"/><Relationship Id="rId21" Type="http://schemas.openxmlformats.org/officeDocument/2006/relationships/font" Target="fonts/RobotoLigh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19" Type="http://schemas.openxmlformats.org/officeDocument/2006/relationships/font" Target="fonts/RobotoLight-regular.fntdata"/><Relationship Id="rId18" Type="http://schemas.openxmlformats.org/officeDocument/2006/relationships/font" Target="fonts/RobotoMon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9d85b0c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9d85b0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9d85b0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9d85b0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9d85b0c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9d85b0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try/catch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Surround collect call with try/catch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885350" y="1710350"/>
            <a:ext cx="5373300" cy="1424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try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(1..3).asFlow()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.onEach { check(it != 2)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 catch (e: Exception) {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println("Caught exception $e")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.catch()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exception can be caught by the operator .catch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885350" y="1710350"/>
            <a:ext cx="5373300" cy="86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(1..3).asFlow()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.onEach { check(it != 2)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.catch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{ e -&gt; println("Caught exception $e")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.catch()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exception can be caught by the operator .catch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Catches any exception that occurs above the catch operator</a:t>
            </a:r>
            <a:br>
              <a:rPr lang="en"/>
            </a:br>
            <a:r>
              <a:rPr lang="en"/>
              <a:t>	not below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885350" y="1710350"/>
            <a:ext cx="5373300" cy="861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(1..3).asFlow()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.onEach { check(it != 2)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.catch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{ e -&gt; println("Caught exception $e")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onCompletion()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equivalent of a finally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885350" y="1710350"/>
            <a:ext cx="5373300" cy="1938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(1..3).asFlow()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.onEach { check(it != 2)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.onCompletion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{ cause -&gt;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if(cause != null)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println("Flow completed with $cause")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else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println("Flow completed successfully")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.catch { e -&gt; println("Caught exception $e")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