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51fc90e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51fc90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Coroutines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Coroutine concepts</a:t>
            </a:r>
            <a:br>
              <a:rPr lang="en"/>
            </a:br>
            <a:r>
              <a:rPr lang="en"/>
              <a:t>	scope, suspending functions, jobs, context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Exception handling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