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5dc5520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5dc5520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5dc5520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5dc5520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5dc5520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5dc5520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5dc5520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5dc5520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5dc5520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5dc5520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5dc5520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b5dc5520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.launch() call returns a Job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us to manipulate the coroutine lifecycle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6047025" y="10819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Job{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6047025" y="10819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Job{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6046875" y="27241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job1 = 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coroutineScope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val job2 = 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processing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access lifecycle variables and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cancel(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join( )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047025" y="10819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Job{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6046875" y="27241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job1 = 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coroutineScope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val job2 = 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processing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access lifecycle variables and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cancel(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a job is cancelled, all its parents and children will be cancelled too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6047025" y="10819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Job{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046875" y="27241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job1 = 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coroutineScope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val job2 = 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processing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