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state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state problem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Solution1: Atomic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Solution2: Thread confinement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Solution3: Mutual exclusion locks (mutex)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