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Mono Light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font" Target="fonts/ProximaNova-bold.fntdata"/><Relationship Id="rId22" Type="http://schemas.openxmlformats.org/officeDocument/2006/relationships/font" Target="fonts/AlfaSlabOne-regular.fntdata"/><Relationship Id="rId10" Type="http://schemas.openxmlformats.org/officeDocument/2006/relationships/font" Target="fonts/ProximaNova-regular.fntdata"/><Relationship Id="rId21" Type="http://schemas.openxmlformats.org/officeDocument/2006/relationships/font" Target="fonts/RobotoLight-bold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bold.fntdata"/><Relationship Id="rId14" Type="http://schemas.openxmlformats.org/officeDocument/2006/relationships/font" Target="fonts/RobotoMonoLight-regular.fntdata"/><Relationship Id="rId17" Type="http://schemas.openxmlformats.org/officeDocument/2006/relationships/font" Target="fonts/RobotoMonoLight-boldItalic.fntdata"/><Relationship Id="rId16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9b8ac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9b8ac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9b8a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9b8a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coroutines can update a shared state variable concurrently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coroutines can update a shared state variable concurrently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updates may be lost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state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1885350" y="1156400"/>
            <a:ext cx="5373300" cy="2561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suspend fun massiveRun(action: suspend () -&gt; Unit)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 = 100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k = 1000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time = measureTimeMillis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coroutineScope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repeat(n)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repeat(k) { action()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println("Completed ${n * k} actions in $time ms")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885350" y="3848100"/>
            <a:ext cx="5373300" cy="102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 counter++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