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9a1a6e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9a1a6e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90c57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90c57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a90c57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a90c57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a90c57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a90c57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easiest solution is to use an atomic variable for the counter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easiest solution is to use an atomic variable for the counter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variables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885350" y="1790700"/>
            <a:ext cx="5373300" cy="1026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counter = AtomicInteger()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withContext(Dispatchers.Default)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massiveRun { counter.incrementAndGet()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println("Counter = $counter")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easiest solution is to use an atomic variable for the counter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Works well for primitive data types and collections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variables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885350" y="1790700"/>
            <a:ext cx="5373300" cy="1026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counter = AtomicInteger()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withContext(Dispatchers.Default)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massiveRun { counter.incrementAndGet()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println("Counter = $counter")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easiest solution is to use an atomic variable for the counter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Works well for primitive data types and collections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Difficult for complex data types with no thread-safe implementations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Atomic variables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885350" y="1790700"/>
            <a:ext cx="5373300" cy="1026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counter = AtomicInteger()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withContext(Dispatchers.Default)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massiveRun { counter.incrementAndGet()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println("Counter = $counter")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