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Mono Light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font" Target="fonts/ProximaNova-bold.fntdata"/><Relationship Id="rId24" Type="http://schemas.openxmlformats.org/officeDocument/2006/relationships/font" Target="fonts/AlfaSlabOne-regular.fntdata"/><Relationship Id="rId12" Type="http://schemas.openxmlformats.org/officeDocument/2006/relationships/font" Target="fonts/ProximaNova-regular.fntdata"/><Relationship Id="rId23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MonoLight-bold.fntdata"/><Relationship Id="rId16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4e6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4e6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a4e65e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a4e65e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a4e65e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a4e65e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a4e65e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a4e65e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access to shared data is confined to a single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access to shared data is confined to a single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Fine-grained - each individual increment switches context</a:t>
            </a:r>
            <a:br>
              <a:rPr lang="en"/>
            </a:br>
            <a:r>
              <a:rPr lang="en"/>
              <a:t>	much slower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access to shared data is confined to a single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Fine-grained - each individual increment switches context</a:t>
            </a:r>
            <a:br>
              <a:rPr lang="en"/>
            </a:br>
            <a:r>
              <a:rPr lang="en"/>
              <a:t>	much slower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Coarse-grained - the whole function is run on a single thread</a:t>
            </a:r>
            <a:br>
              <a:rPr lang="en"/>
            </a:br>
            <a:r>
              <a:rPr lang="en"/>
              <a:t>	no context switching, 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Fine-grained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885350" y="1790700"/>
            <a:ext cx="5373300" cy="186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counterContext = newSingleThreadContext("CounterContext")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withContext(Dispatchers.Default)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withContext(counterContext)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counter++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confinement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Coarse</a:t>
            </a:r>
            <a:r>
              <a:rPr lang="en"/>
              <a:t>-grained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1885350" y="1790700"/>
            <a:ext cx="5373300" cy="1576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counterContext = newSingleThreadContext("CounterContext")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counter = 0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withContext(counterContext)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massiveRun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counter++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println("Counter = $counter")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